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2F284-FA8B-4D47-891F-83829D92D500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23D83-F8A6-9144-9333-CB8F2278F7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963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3D83-F8A6-9144-9333-CB8F2278F76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03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huti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檔案</a:t>
            </a:r>
            <a:r>
              <a:rPr kumimoji="1" lang="en-US" altLang="zh-TW" dirty="0"/>
              <a:t>I/O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5BE538-3533-1B44-A361-F36F4E1F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4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E306B-B61A-6640-B3CE-F4FAD16C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檔案管理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FA16E-4064-2145-9F7F-738A27F2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複製、移動檔案</a:t>
            </a:r>
            <a:endParaRPr kumimoji="1" lang="en-US" altLang="zh-TW"/>
          </a:p>
          <a:p>
            <a:endParaRPr kumimoji="1" lang="en-US" altLang="zh-TW"/>
          </a:p>
          <a:p>
            <a:endParaRPr kumimoji="1" lang="en-US" altLang="zh-TW"/>
          </a:p>
          <a:p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還有哪些函數？</a:t>
            </a:r>
            <a:endParaRPr kumimoji="1" lang="en-US" altLang="zh-TW"/>
          </a:p>
          <a:p>
            <a:pPr lvl="1"/>
            <a:r>
              <a:rPr kumimoji="1" lang="en-US" altLang="zh-TW">
                <a:hlinkClick r:id="rId2"/>
              </a:rPr>
              <a:t>https://docs.python.org/2/library/shutil.html</a:t>
            </a:r>
            <a:r>
              <a:rPr kumimoji="1" lang="en-US" altLang="zh-TW"/>
              <a:t> </a:t>
            </a:r>
            <a:endParaRPr kumimoji="1" lang="zh-TW" altLang="en-US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EB9CF73-29CD-9944-BBC9-69BC9792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2A566C9-78F1-B541-932D-34C6FB3E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36C38DA4-AB0F-0B4F-934D-675567F2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10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BA60B6-AB33-7A4F-810A-C676E03FC480}"/>
              </a:ext>
            </a:extLst>
          </p:cNvPr>
          <p:cNvSpPr/>
          <p:nvPr/>
        </p:nvSpPr>
        <p:spPr>
          <a:xfrm>
            <a:off x="1390650" y="2876371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/>
              <a:t>import shutil</a:t>
            </a:r>
          </a:p>
          <a:p>
            <a:endParaRPr lang="zh-TW" altLang="en-US"/>
          </a:p>
          <a:p>
            <a:r>
              <a:rPr lang="zh-TW" altLang="en-US"/>
              <a:t>shutil.copy("a.txt", "b.txt")</a:t>
            </a:r>
          </a:p>
          <a:p>
            <a:r>
              <a:rPr lang="zh-TW" altLang="en-US"/>
              <a:t>shutil.move("b.txt", "/tmp")</a:t>
            </a:r>
          </a:p>
        </p:txBody>
      </p:sp>
    </p:spTree>
    <p:extLst>
      <p:ext uri="{BB962C8B-B14F-4D97-AF65-F5344CB8AC3E}">
        <p14:creationId xmlns:p14="http://schemas.microsoft.com/office/powerpoint/2010/main" val="9698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開檔關檔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/>
              <a:t>開檔</a:t>
            </a:r>
            <a:endParaRPr kumimoji="1" lang="en-US" altLang="zh-TW" dirty="0"/>
          </a:p>
          <a:p>
            <a:pPr lvl="1"/>
            <a:r>
              <a:rPr lang="en-US" altLang="zh-TW" dirty="0"/>
              <a:t>f = open('filename', 'w')	</a:t>
            </a:r>
            <a:r>
              <a:rPr kumimoji="1" lang="en-US" altLang="zh-TW" b="1" dirty="0">
                <a:solidFill>
                  <a:srgbClr val="00B050"/>
                </a:solidFill>
              </a:rPr>
              <a:t>f </a:t>
            </a:r>
            <a:r>
              <a:rPr kumimoji="1" lang="zh-TW" altLang="en-US" b="1" dirty="0">
                <a:solidFill>
                  <a:srgbClr val="00B050"/>
                </a:solidFill>
              </a:rPr>
              <a:t>稱為</a:t>
            </a:r>
            <a:r>
              <a:rPr kumimoji="1" lang="en-US" altLang="zh-TW" b="1" dirty="0">
                <a:solidFill>
                  <a:srgbClr val="00B050"/>
                </a:solidFill>
              </a:rPr>
              <a:t> file handle</a:t>
            </a:r>
            <a:endParaRPr lang="en-US" altLang="zh-TW" b="1" dirty="0">
              <a:solidFill>
                <a:srgbClr val="00B050"/>
              </a:solidFill>
            </a:endParaRPr>
          </a:p>
          <a:p>
            <a:pPr lvl="1"/>
            <a:r>
              <a:rPr kumimoji="1" lang="en-US" altLang="zh-TW" dirty="0"/>
              <a:t>w: write only</a:t>
            </a:r>
          </a:p>
          <a:p>
            <a:pPr lvl="1"/>
            <a:r>
              <a:rPr kumimoji="1" lang="en-US" altLang="zh-TW" dirty="0"/>
              <a:t>r: read only</a:t>
            </a:r>
          </a:p>
          <a:p>
            <a:pPr lvl="1"/>
            <a:r>
              <a:rPr kumimoji="1" lang="en-US" altLang="zh-TW" dirty="0"/>
              <a:t>a: append</a:t>
            </a:r>
          </a:p>
          <a:p>
            <a:pPr lvl="1"/>
            <a:r>
              <a:rPr kumimoji="1" lang="en-US" altLang="zh-TW" dirty="0"/>
              <a:t>r+: read and write</a:t>
            </a:r>
          </a:p>
          <a:p>
            <a:pPr lvl="1"/>
            <a:r>
              <a:rPr kumimoji="1" lang="zh-TW" altLang="en-US" dirty="0"/>
              <a:t>加上</a:t>
            </a:r>
            <a:r>
              <a:rPr kumimoji="1" lang="en-US" altLang="zh-TW" dirty="0"/>
              <a:t> b </a:t>
            </a:r>
            <a:r>
              <a:rPr kumimoji="1" lang="zh-TW" altLang="en-US" dirty="0"/>
              <a:t>代表</a:t>
            </a:r>
            <a:r>
              <a:rPr kumimoji="1" lang="en-US" altLang="zh-TW" dirty="0"/>
              <a:t> binary I/O</a:t>
            </a:r>
          </a:p>
          <a:p>
            <a:pPr lvl="2"/>
            <a:r>
              <a:rPr kumimoji="1" lang="zh-TW" altLang="en-US" dirty="0"/>
              <a:t>例如：</a:t>
            </a:r>
            <a:r>
              <a:rPr kumimoji="1" lang="en-US" altLang="zh-TW" dirty="0" err="1"/>
              <a:t>wb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rb</a:t>
            </a:r>
            <a:r>
              <a:rPr kumimoji="1" lang="zh-TW" altLang="en-US" dirty="0"/>
              <a:t>、</a:t>
            </a:r>
            <a:r>
              <a:rPr kumimoji="1" lang="en-US" altLang="zh-TW" dirty="0"/>
              <a:t>ab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r+b</a:t>
            </a:r>
            <a:endParaRPr kumimoji="1" lang="en-US" altLang="zh-TW" dirty="0"/>
          </a:p>
          <a:p>
            <a:r>
              <a:rPr kumimoji="1" lang="zh-TW" altLang="en-US" dirty="0"/>
              <a:t>關檔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f.close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1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read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err="1"/>
              <a:t>f.read</a:t>
            </a:r>
            <a:r>
              <a:rPr kumimoji="1" lang="en-US" altLang="zh-TW" dirty="0"/>
              <a:t>(size)</a:t>
            </a:r>
          </a:p>
          <a:p>
            <a:pPr lvl="1"/>
            <a:r>
              <a:rPr kumimoji="1" lang="zh-TW" altLang="en-US" dirty="0"/>
              <a:t>參數</a:t>
            </a:r>
            <a:r>
              <a:rPr kumimoji="1" lang="en-US" altLang="zh-TW" dirty="0"/>
              <a:t> size is optional</a:t>
            </a:r>
          </a:p>
          <a:p>
            <a:pPr lvl="1"/>
            <a:r>
              <a:rPr kumimoji="1" lang="zh-TW" altLang="en-US" dirty="0"/>
              <a:t>若</a:t>
            </a:r>
            <a:r>
              <a:rPr kumimoji="1" lang="en-US" altLang="zh-TW" dirty="0"/>
              <a:t> size </a:t>
            </a:r>
            <a:r>
              <a:rPr kumimoji="1" lang="zh-TW" altLang="en-US" dirty="0"/>
              <a:t>為負數或省略時，傳回整個檔案內容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f.read</a:t>
            </a:r>
            <a:r>
              <a:rPr kumimoji="1" lang="en-US" altLang="zh-TW" dirty="0"/>
              <a:t>()</a:t>
            </a:r>
            <a:r>
              <a:rPr kumimoji="1" lang="zh-TW" altLang="en-US" dirty="0"/>
              <a:t>呼叫兩次，第二次傳回空字串</a:t>
            </a:r>
            <a:endParaRPr kumimoji="1" lang="en-US" altLang="zh-TW" dirty="0"/>
          </a:p>
          <a:p>
            <a:r>
              <a:rPr kumimoji="1" lang="en-US" altLang="zh-TW" dirty="0" err="1"/>
              <a:t>f.readline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zh-TW" altLang="en-US" dirty="0"/>
              <a:t>一次讀一行，包含</a:t>
            </a:r>
            <a:r>
              <a:rPr kumimoji="1" lang="en-US" altLang="zh-TW" dirty="0"/>
              <a:t> \n</a:t>
            </a:r>
          </a:p>
          <a:p>
            <a:pPr lvl="1"/>
            <a:r>
              <a:rPr lang="en-US" altLang="zh-TW" b="1" dirty="0"/>
              <a:t>for</a:t>
            </a:r>
            <a:r>
              <a:rPr lang="en-US" altLang="zh-TW" dirty="0"/>
              <a:t> line </a:t>
            </a:r>
            <a:r>
              <a:rPr lang="en-US" altLang="zh-TW" b="1" dirty="0"/>
              <a:t>in</a:t>
            </a:r>
            <a:r>
              <a:rPr lang="en-US" altLang="zh-TW" dirty="0"/>
              <a:t> f: </a:t>
            </a:r>
            <a:br>
              <a:rPr lang="en-US" altLang="zh-TW" dirty="0"/>
            </a:br>
            <a:r>
              <a:rPr lang="en-US" altLang="zh-TW" dirty="0"/>
              <a:t>    print (line),</a:t>
            </a:r>
          </a:p>
          <a:p>
            <a:r>
              <a:rPr kumimoji="1" lang="en-US" altLang="zh-TW" dirty="0" err="1"/>
              <a:t>f.readlines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zh-TW" altLang="en-US" dirty="0"/>
              <a:t>將每一行資料存入</a:t>
            </a:r>
            <a:r>
              <a:rPr kumimoji="1" lang="en-US" altLang="zh-TW" dirty="0"/>
              <a:t> list </a:t>
            </a:r>
            <a:r>
              <a:rPr kumimoji="1" lang="zh-TW" altLang="en-US" dirty="0"/>
              <a:t>結構中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6FDDA8-4394-1D49-BC80-6DC20EAB453E}"/>
              </a:ext>
            </a:extLst>
          </p:cNvPr>
          <p:cNvSpPr/>
          <p:nvPr/>
        </p:nvSpPr>
        <p:spPr>
          <a:xfrm>
            <a:off x="6646607" y="3943965"/>
            <a:ext cx="3116825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line =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f.readline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altLang="zh-TW" sz="1600" dirty="0">
                <a:solidFill>
                  <a:srgbClr val="C5721C"/>
                </a:solidFill>
                <a:latin typeface="Menlo" panose="020B0609030804020204" pitchFamily="49" charset="0"/>
              </a:rPr>
              <a:t>while 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line: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sz="1600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sz="1600" dirty="0"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line)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line =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f.readline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US" altLang="zh-TW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5909ED25-15AF-C242-84DE-198F6F1B827D}"/>
              </a:ext>
            </a:extLst>
          </p:cNvPr>
          <p:cNvCxnSpPr/>
          <p:nvPr/>
        </p:nvCxnSpPr>
        <p:spPr>
          <a:xfrm flipV="1">
            <a:off x="3701845" y="4380271"/>
            <a:ext cx="2831690" cy="250723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D0E0336-75F4-D648-8B55-2259300A7C3A}"/>
              </a:ext>
            </a:extLst>
          </p:cNvPr>
          <p:cNvSpPr txBox="1"/>
          <p:nvPr/>
        </p:nvSpPr>
        <p:spPr>
          <a:xfrm>
            <a:off x="4790908" y="45546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>
                <a:solidFill>
                  <a:srgbClr val="FF0000"/>
                </a:solidFill>
              </a:rPr>
              <a:t>相等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write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f.write</a:t>
            </a:r>
            <a:r>
              <a:rPr kumimoji="1" lang="en-US" altLang="zh-TW" dirty="0"/>
              <a:t>(string)</a:t>
            </a:r>
          </a:p>
          <a:p>
            <a:pPr lvl="1"/>
            <a:r>
              <a:rPr kumimoji="1" lang="zh-TW" altLang="en-US" dirty="0"/>
              <a:t>例如：</a:t>
            </a:r>
            <a:r>
              <a:rPr kumimoji="1" lang="en-US" altLang="zh-TW" dirty="0" err="1"/>
              <a:t>f.write</a:t>
            </a:r>
            <a:r>
              <a:rPr kumimoji="1" lang="en-US" altLang="zh-TW" dirty="0"/>
              <a:t>("hello world\n")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5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FC1EB-0C2A-2E4C-9C28-EF9D6089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seek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A14FB-4D51-2243-9F06-5B2C6E27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移動檔案指標，不可與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屬性一起使用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f.seek(offset [, whence])</a:t>
            </a:r>
          </a:p>
          <a:p>
            <a:pPr lvl="2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offset:</a:t>
            </a:r>
            <a:r>
              <a:rPr kumimoji="1" lang="zh-Hant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偏移量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whence = 0: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從頭起算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whence = 1: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從現在位置起算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whence = 2: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從尾起算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範例：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f.seek(0, 0)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將指標移到開頭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f.seek(-5, 2)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將指標移到倒數第五個字元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1E11CE6-D23B-4C4A-87E5-BFA9DE95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98AFE066-CC3B-834D-82F4-2266840C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6CD8CBE3-CF1C-314F-B18D-AA35CDC3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6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48F98-88DC-8A4B-BC4F-CB7B08AD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flush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4CBE37-D309-5046-98F9-A262B1C5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強制清緩衝區。將記憶體資料立即寫入檔案。</a:t>
            </a:r>
            <a:endParaRPr kumimoji="1" lang="en-US" altLang="zh-TW"/>
          </a:p>
          <a:p>
            <a:r>
              <a:rPr kumimoji="1" lang="zh-TW" altLang="en-US"/>
              <a:t>用法：</a:t>
            </a:r>
            <a:endParaRPr kumimoji="1" lang="en-US" altLang="zh-TW"/>
          </a:p>
          <a:p>
            <a:pPr lvl="1"/>
            <a:r>
              <a:rPr kumimoji="1" lang="en-US" altLang="zh-TW"/>
              <a:t>f.flush()</a:t>
            </a:r>
            <a:endParaRPr kumimoji="1" lang="zh-TW" altLang="en-US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E3B419-65C1-5348-B86B-FE610E88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590E8EB-15C5-A64C-AD32-98280883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BA7A4B2-EC94-7243-AD82-34E13B14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F4BC9-2110-F346-AC3A-4D7543A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with </a:t>
            </a:r>
            <a:r>
              <a:rPr kumimoji="1" lang="zh-Hant" altLang="en-US"/>
              <a:t>語法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1F15B-DEEB-774C-A7B7-54DA9E88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/>
              <a:t>f </a:t>
            </a:r>
            <a:r>
              <a:rPr kumimoji="1" lang="zh-Hant" altLang="en-US" dirty="0"/>
              <a:t>的有效範圍僅在於 </a:t>
            </a:r>
            <a:r>
              <a:rPr kumimoji="1" lang="en-US" altLang="zh-Hant" dirty="0"/>
              <a:t>with </a:t>
            </a:r>
            <a:r>
              <a:rPr kumimoji="1" lang="zh-Hant" altLang="en-US" dirty="0"/>
              <a:t>區段內</a:t>
            </a:r>
            <a:endParaRPr kumimoji="1" lang="en-US" altLang="zh-Hant" dirty="0"/>
          </a:p>
          <a:p>
            <a:r>
              <a:rPr kumimoji="1" lang="zh-Hant" altLang="en-US" dirty="0"/>
              <a:t>離開 </a:t>
            </a:r>
            <a:r>
              <a:rPr kumimoji="1" lang="en-US" altLang="zh-Hant" dirty="0"/>
              <a:t>with </a:t>
            </a:r>
            <a:r>
              <a:rPr kumimoji="1" lang="zh-Hant" altLang="en-US" dirty="0"/>
              <a:t>區段後自動呼叫 </a:t>
            </a:r>
            <a:r>
              <a:rPr kumimoji="1" lang="en-US" altLang="zh-Hant" dirty="0" err="1"/>
              <a:t>f.close</a:t>
            </a:r>
            <a:r>
              <a:rPr kumimoji="1" lang="en-US" altLang="zh-Hant" dirty="0"/>
              <a:t>()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2272D-6C16-4248-8CDD-7D73B341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FCB7FF-68CA-754C-96FC-21841A34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2D449-07BC-5E41-BBCF-401DE3F9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A1F21A-CCC8-2D4D-AEDD-65290E4CF90C}"/>
              </a:ext>
            </a:extLst>
          </p:cNvPr>
          <p:cNvSpPr/>
          <p:nvPr/>
        </p:nvSpPr>
        <p:spPr>
          <a:xfrm>
            <a:off x="2595222" y="2286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with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open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file.txt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f:</a:t>
            </a:r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f.read</a:t>
            </a:r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BF58A-C6C7-9341-9FEC-69009FE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檢查檔案是否存在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A6809FA-2964-034B-9BF5-89A5D9D5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D0C15E99-6B79-DB47-A058-7756A46B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85A3B65-AB62-5E48-A686-0EF1B057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8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E475B7-6CF4-BC4E-9614-2EDF95E8C8D9}"/>
              </a:ext>
            </a:extLst>
          </p:cNvPr>
          <p:cNvSpPr/>
          <p:nvPr/>
        </p:nvSpPr>
        <p:spPr>
          <a:xfrm>
            <a:off x="1390650" y="2401366"/>
            <a:ext cx="10080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/>
              <a:t>import os</a:t>
            </a:r>
          </a:p>
          <a:p>
            <a:endParaRPr lang="zh-TW" altLang="en-US"/>
          </a:p>
          <a:p>
            <a:r>
              <a:rPr lang="zh-TW" altLang="en-US"/>
              <a:t>if </a:t>
            </a:r>
            <a:r>
              <a:rPr lang="zh-TW" altLang="en-US">
                <a:solidFill>
                  <a:srgbClr val="FF0000"/>
                </a:solidFill>
              </a:rPr>
              <a:t>os.path.isfile</a:t>
            </a:r>
            <a:r>
              <a:rPr lang="zh-TW" altLang="en-US"/>
              <a:t>("file.txt"):</a:t>
            </a:r>
          </a:p>
          <a:p>
            <a:r>
              <a:rPr lang="zh-TW" altLang="en-US"/>
              <a:t>    print("file exist")</a:t>
            </a:r>
          </a:p>
          <a:p>
            <a:r>
              <a:rPr lang="zh-TW" altLang="en-US"/>
              <a:t>else:</a:t>
            </a:r>
          </a:p>
          <a:p>
            <a:r>
              <a:rPr lang="zh-TW" altLang="en-US"/>
              <a:t>    print("file not found")</a:t>
            </a:r>
          </a:p>
        </p:txBody>
      </p:sp>
    </p:spTree>
    <p:extLst>
      <p:ext uri="{BB962C8B-B14F-4D97-AF65-F5344CB8AC3E}">
        <p14:creationId xmlns:p14="http://schemas.microsoft.com/office/powerpoint/2010/main" val="149051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CA405-A348-3B46-92D4-4710C8A7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刪除檔案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670C8A4-151B-8943-BCC9-8E037770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110D7132-6D1A-E54C-92F1-07AC9AC9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D6555A6-13DD-804F-8A67-6C1DF03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9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B99AF4-54C1-034B-A055-5CDF2F243370}"/>
              </a:ext>
            </a:extLst>
          </p:cNvPr>
          <p:cNvSpPr/>
          <p:nvPr/>
        </p:nvSpPr>
        <p:spPr>
          <a:xfrm>
            <a:off x="1390650" y="2712692"/>
            <a:ext cx="10080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/>
              <a:t>import os</a:t>
            </a:r>
          </a:p>
          <a:p>
            <a:endParaRPr lang="zh-TW" altLang="en-US"/>
          </a:p>
          <a:p>
            <a:r>
              <a:rPr lang="zh-TW" altLang="en-US"/>
              <a:t>os.remove("file.txt")</a:t>
            </a:r>
          </a:p>
        </p:txBody>
      </p:sp>
    </p:spTree>
    <p:extLst>
      <p:ext uri="{BB962C8B-B14F-4D97-AF65-F5344CB8AC3E}">
        <p14:creationId xmlns:p14="http://schemas.microsoft.com/office/powerpoint/2010/main" val="3549248232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238</TotalTime>
  <Words>371</Words>
  <Application>Microsoft Macintosh PowerPoint</Application>
  <PresentationFormat>寬螢幕</PresentationFormat>
  <Paragraphs>105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</vt:lpstr>
      <vt:lpstr>Microsoft JhengHei</vt:lpstr>
      <vt:lpstr>新細明體</vt:lpstr>
      <vt:lpstr>Calibri</vt:lpstr>
      <vt:lpstr>Franklin Gothic Book</vt:lpstr>
      <vt:lpstr>Menlo</vt:lpstr>
      <vt:lpstr>TF10001025</vt:lpstr>
      <vt:lpstr>檔案I/O</vt:lpstr>
      <vt:lpstr>開檔關檔</vt:lpstr>
      <vt:lpstr>read</vt:lpstr>
      <vt:lpstr>write</vt:lpstr>
      <vt:lpstr>seek</vt:lpstr>
      <vt:lpstr>flush</vt:lpstr>
      <vt:lpstr>with 語法</vt:lpstr>
      <vt:lpstr>檢查檔案是否存在</vt:lpstr>
      <vt:lpstr>刪除檔案</vt:lpstr>
      <vt:lpstr>檔案管理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檔案I/O</dc:title>
  <dc:creator>KoKang Chu</dc:creator>
  <cp:lastModifiedBy>KoKang Chu</cp:lastModifiedBy>
  <cp:revision>43</cp:revision>
  <dcterms:created xsi:type="dcterms:W3CDTF">2018-01-08T02:29:05Z</dcterms:created>
  <dcterms:modified xsi:type="dcterms:W3CDTF">2018-05-09T02:06:15Z</dcterms:modified>
</cp:coreProperties>
</file>