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57" r:id="rId5"/>
    <p:sldId id="258" r:id="rId6"/>
    <p:sldId id="264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2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9B411-780A-A14A-A0AA-32EEA18DECB4}" type="datetimeFigureOut">
              <a:rPr kumimoji="1" lang="zh-TW" altLang="en-US" smtClean="0"/>
              <a:t>2018/5/4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68864-340F-884F-B300-8A20114F7C2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556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68864-340F-884F-B300-8A20114F7C2A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290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連結</a:t>
            </a:r>
            <a:r>
              <a:rPr kumimoji="1" lang="en-US" altLang="zh-TW" dirty="0"/>
              <a:t>MS-SQL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朱克剛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71FD845-9AC2-6F47-A5EF-65358847032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72000" y="0"/>
            <a:ext cx="4320000" cy="145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0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安裝驅動程式</a:t>
            </a:r>
            <a:r>
              <a:rPr kumimoji="1" lang="en-US" altLang="zh-TW" dirty="0"/>
              <a:t> – </a:t>
            </a:r>
            <a:r>
              <a:rPr kumimoji="1" lang="en-US" altLang="zh-TW" dirty="0">
                <a:solidFill>
                  <a:srgbClr val="FF0000"/>
                </a:solidFill>
              </a:rPr>
              <a:t>for Windows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需安裝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pyodbc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http://</a:t>
            </a:r>
            <a:r>
              <a:rPr kumimoji="1" lang="en-US" altLang="zh-TW" dirty="0" err="1"/>
              <a:t>mkleehammer.github.io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pyodbc</a:t>
            </a:r>
            <a:r>
              <a:rPr kumimoji="1" lang="en-US" altLang="zh-TW" dirty="0"/>
              <a:t>/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安裝驅動程式</a:t>
            </a:r>
            <a:r>
              <a:rPr kumimoji="1" lang="en-US" altLang="zh-TW" dirty="0"/>
              <a:t> – </a:t>
            </a:r>
            <a:r>
              <a:rPr kumimoji="1" lang="en-US" altLang="zh-TW" dirty="0">
                <a:solidFill>
                  <a:srgbClr val="7030A0"/>
                </a:solidFill>
              </a:rPr>
              <a:t>for </a:t>
            </a:r>
            <a:r>
              <a:rPr kumimoji="1" lang="zh-Hant" altLang="en-US" dirty="0">
                <a:solidFill>
                  <a:srgbClr val="7030A0"/>
                </a:solidFill>
              </a:rPr>
              <a:t>樹莓派</a:t>
            </a:r>
            <a:endParaRPr kumimoji="1"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需安裝</a:t>
            </a:r>
            <a:r>
              <a:rPr kumimoji="1" lang="zh-Hant" altLang="en-US" dirty="0"/>
              <a:t>以下程式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$sudo apt-get install </a:t>
            </a:r>
            <a:r>
              <a:rPr kumimoji="1" lang="en-US" altLang="zh-TW" dirty="0" err="1"/>
              <a:t>python-pyodbc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libmyodbc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odbc-postgresql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tdsodbc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unixodbc</a:t>
            </a:r>
            <a:r>
              <a:rPr kumimoji="1" lang="en-US" altLang="zh-TW" dirty="0"/>
              <a:t>-bin</a:t>
            </a:r>
          </a:p>
          <a:p>
            <a:r>
              <a:rPr kumimoji="1" lang="en-US" altLang="zh-Hant" dirty="0"/>
              <a:t>$ sudo vi /</a:t>
            </a:r>
            <a:r>
              <a:rPr kumimoji="1" lang="en-US" altLang="zh-Hant" dirty="0" err="1"/>
              <a:t>etc</a:t>
            </a:r>
            <a:r>
              <a:rPr kumimoji="1" lang="en-US" altLang="zh-Hant" dirty="0"/>
              <a:t>/</a:t>
            </a:r>
            <a:r>
              <a:rPr kumimoji="1" lang="en-US" altLang="zh-Hant" dirty="0" err="1"/>
              <a:t>odbcinst.ini</a:t>
            </a:r>
            <a:endParaRPr kumimoji="1" lang="en-US" altLang="zh-Hant" dirty="0"/>
          </a:p>
          <a:p>
            <a:pPr lvl="1"/>
            <a:r>
              <a:rPr kumimoji="1" lang="zh-Hant" altLang="en-US" dirty="0"/>
              <a:t>加上</a:t>
            </a:r>
            <a:br>
              <a:rPr kumimoji="1" lang="en-US" altLang="zh-Hant" dirty="0"/>
            </a:br>
            <a:r>
              <a:rPr lang="en-US" altLang="zh-TW" dirty="0"/>
              <a:t>[</a:t>
            </a:r>
            <a:r>
              <a:rPr lang="en-US" altLang="zh-TW" dirty="0" err="1"/>
              <a:t>FreeTDS</a:t>
            </a:r>
            <a:r>
              <a:rPr lang="en-US" altLang="zh-TW" dirty="0"/>
              <a:t>]</a:t>
            </a:r>
            <a:br>
              <a:rPr lang="en-US" altLang="zh-TW" dirty="0"/>
            </a:br>
            <a:r>
              <a:rPr lang="en-US" altLang="zh-TW" dirty="0"/>
              <a:t>Description=</a:t>
            </a:r>
            <a:r>
              <a:rPr lang="en-US" altLang="zh-TW" dirty="0" err="1"/>
              <a:t>FreeTDS</a:t>
            </a:r>
            <a:r>
              <a:rPr lang="en-US" altLang="zh-TW" dirty="0"/>
              <a:t> </a:t>
            </a:r>
            <a:r>
              <a:rPr lang="en-US" altLang="zh-TW" dirty="0" err="1"/>
              <a:t>unixODBC</a:t>
            </a:r>
            <a:r>
              <a:rPr lang="en-US" altLang="zh-TW" dirty="0"/>
              <a:t> Driver</a:t>
            </a:r>
            <a:br>
              <a:rPr lang="en-US" altLang="zh-TW" dirty="0"/>
            </a:br>
            <a:r>
              <a:rPr lang="en-US" altLang="zh-TW" dirty="0"/>
              <a:t>Driver = /</a:t>
            </a:r>
            <a:r>
              <a:rPr lang="en-US" altLang="zh-TW" dirty="0" err="1"/>
              <a:t>usr</a:t>
            </a:r>
            <a:r>
              <a:rPr lang="en-US" altLang="zh-TW" dirty="0"/>
              <a:t>/lib/arm-</a:t>
            </a:r>
            <a:r>
              <a:rPr lang="en-US" altLang="zh-TW" dirty="0" err="1"/>
              <a:t>linux</a:t>
            </a:r>
            <a:r>
              <a:rPr lang="en-US" altLang="zh-TW" dirty="0"/>
              <a:t>-</a:t>
            </a:r>
            <a:r>
              <a:rPr lang="en-US" altLang="zh-TW" dirty="0" err="1"/>
              <a:t>gnueabihf</a:t>
            </a:r>
            <a:r>
              <a:rPr lang="en-US" altLang="zh-TW" dirty="0"/>
              <a:t>/</a:t>
            </a:r>
            <a:r>
              <a:rPr lang="en-US" altLang="zh-TW" dirty="0" err="1"/>
              <a:t>odbc</a:t>
            </a:r>
            <a:r>
              <a:rPr lang="en-US" altLang="zh-TW" dirty="0"/>
              <a:t>/</a:t>
            </a:r>
            <a:r>
              <a:rPr lang="en-US" altLang="zh-TW" dirty="0" err="1"/>
              <a:t>libtdsodbc.so</a:t>
            </a:r>
            <a:br>
              <a:rPr lang="en-US" altLang="zh-TW" dirty="0"/>
            </a:br>
            <a:r>
              <a:rPr lang="en-US" altLang="zh-TW" dirty="0"/>
              <a:t>Setup = /</a:t>
            </a:r>
            <a:r>
              <a:rPr lang="en-US" altLang="zh-TW" dirty="0" err="1"/>
              <a:t>usr</a:t>
            </a:r>
            <a:r>
              <a:rPr lang="en-US" altLang="zh-TW" dirty="0"/>
              <a:t>/lib/arm-</a:t>
            </a:r>
            <a:r>
              <a:rPr lang="en-US" altLang="zh-TW" dirty="0" err="1"/>
              <a:t>linux</a:t>
            </a:r>
            <a:r>
              <a:rPr lang="en-US" altLang="zh-TW" dirty="0"/>
              <a:t>-</a:t>
            </a:r>
            <a:r>
              <a:rPr lang="en-US" altLang="zh-TW" dirty="0" err="1"/>
              <a:t>gnueabihf</a:t>
            </a:r>
            <a:r>
              <a:rPr lang="en-US" altLang="zh-TW" dirty="0"/>
              <a:t>/</a:t>
            </a:r>
            <a:r>
              <a:rPr lang="en-US" altLang="zh-TW" dirty="0" err="1"/>
              <a:t>odbc</a:t>
            </a:r>
            <a:r>
              <a:rPr lang="en-US" altLang="zh-TW" dirty="0"/>
              <a:t>/</a:t>
            </a:r>
            <a:r>
              <a:rPr lang="en-US" altLang="zh-TW" dirty="0" err="1"/>
              <a:t>libtdsS.so</a:t>
            </a:r>
            <a:endParaRPr lang="en-US" altLang="zh-TW" dirty="0"/>
          </a:p>
          <a:p>
            <a:pPr lvl="1"/>
            <a:endParaRPr kumimoji="1" lang="zh-TW" altLang="en-US" b="1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1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第１步：匯入模組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508456" y="2828696"/>
            <a:ext cx="10080000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kumimoji="1" lang="mr-IN" altLang="zh-TW" sz="2800" dirty="0"/>
              <a:t>#</a:t>
            </a:r>
            <a:r>
              <a:rPr kumimoji="1" lang="mr-IN" altLang="zh-TW" sz="2800" dirty="0" err="1"/>
              <a:t>coding</a:t>
            </a:r>
            <a:r>
              <a:rPr kumimoji="1" lang="mr-IN" altLang="zh-TW" sz="2800" dirty="0"/>
              <a:t>=utf-8</a:t>
            </a:r>
            <a:endParaRPr kumimoji="1" lang="en-US" altLang="zh-TW" sz="2800" dirty="0"/>
          </a:p>
          <a:p>
            <a:r>
              <a:rPr kumimoji="1" lang="en-US" altLang="zh-TW" sz="2800" dirty="0"/>
              <a:t>import </a:t>
            </a:r>
            <a:r>
              <a:rPr kumimoji="1" lang="en-US" altLang="zh-TW" sz="2800" dirty="0" err="1"/>
              <a:t>pyodbc</a:t>
            </a:r>
            <a:r>
              <a:rPr kumimoji="1" lang="en-US" altLang="zh-TW" sz="2800" dirty="0"/>
              <a:t> 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6354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第</a:t>
            </a:r>
            <a:r>
              <a:rPr kumimoji="1" lang="en-US" altLang="zh-TW" dirty="0"/>
              <a:t>2</a:t>
            </a:r>
            <a:r>
              <a:rPr kumimoji="1" lang="zh-TW" altLang="en-US" dirty="0"/>
              <a:t>步：設定</a:t>
            </a:r>
            <a:r>
              <a:rPr kumimoji="1" lang="en-US" altLang="zh-TW" dirty="0"/>
              <a:t> Connection String</a:t>
            </a:r>
            <a:br>
              <a:rPr kumimoji="1" lang="en-US" altLang="zh-TW" dirty="0"/>
            </a:br>
            <a:r>
              <a:rPr kumimoji="1" lang="en-US" altLang="zh-TW" dirty="0">
                <a:solidFill>
                  <a:srgbClr val="FF0000"/>
                </a:solidFill>
              </a:rPr>
              <a:t>for Windows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371600" y="2498242"/>
            <a:ext cx="10080000" cy="30469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400" dirty="0"/>
              <a:t>server = 'tcp</a:t>
            </a:r>
            <a:r>
              <a:rPr lang="en-US" altLang="zh-TW" sz="2400" dirty="0"/>
              <a:t>:1.2.3.4</a:t>
            </a:r>
            <a:r>
              <a:rPr lang="zh-TW" altLang="en-US" sz="2400" dirty="0"/>
              <a:t>' </a:t>
            </a:r>
            <a:endParaRPr lang="en-US" altLang="zh-TW" sz="2400" dirty="0"/>
          </a:p>
          <a:p>
            <a:r>
              <a:rPr lang="zh-TW" altLang="en-US" sz="2400" dirty="0"/>
              <a:t>database = '</a:t>
            </a:r>
            <a:r>
              <a:rPr lang="en-US" altLang="zh-TW" sz="2400" dirty="0" err="1"/>
              <a:t>database_name</a:t>
            </a:r>
            <a:r>
              <a:rPr lang="zh-TW" altLang="en-US" sz="2400" dirty="0"/>
              <a:t>' </a:t>
            </a:r>
            <a:endParaRPr lang="en-US" altLang="zh-TW" sz="2400" dirty="0"/>
          </a:p>
          <a:p>
            <a:r>
              <a:rPr lang="zh-TW" altLang="en-US" sz="2400" dirty="0"/>
              <a:t>username = '</a:t>
            </a:r>
            <a:r>
              <a:rPr lang="en-US" altLang="zh-TW" sz="2400" dirty="0"/>
              <a:t>user</a:t>
            </a:r>
            <a:r>
              <a:rPr lang="zh-TW" altLang="en-US" sz="2400" dirty="0"/>
              <a:t>' </a:t>
            </a:r>
            <a:endParaRPr lang="en-US" altLang="zh-TW" sz="2400" dirty="0"/>
          </a:p>
          <a:p>
            <a:r>
              <a:rPr lang="zh-TW" altLang="en-US" sz="2400" dirty="0"/>
              <a:t>password = '</a:t>
            </a:r>
            <a:r>
              <a:rPr lang="en-US" altLang="zh-TW" sz="2400" dirty="0" err="1"/>
              <a:t>user_password</a:t>
            </a:r>
            <a:r>
              <a:rPr lang="zh-TW" altLang="en-US" sz="2400" dirty="0"/>
              <a:t>' 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connectionstring = 'DRIVER={ODBC Driver 13 for SQL Server};SERVER='+server+';DATABASE='+database+';UID='+username+';PWD='+ password</a:t>
            </a:r>
          </a:p>
        </p:txBody>
      </p:sp>
    </p:spTree>
    <p:extLst>
      <p:ext uri="{BB962C8B-B14F-4D97-AF65-F5344CB8AC3E}">
        <p14:creationId xmlns:p14="http://schemas.microsoft.com/office/powerpoint/2010/main" val="928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第</a:t>
            </a:r>
            <a:r>
              <a:rPr kumimoji="1" lang="en-US" altLang="zh-TW" dirty="0"/>
              <a:t>2</a:t>
            </a:r>
            <a:r>
              <a:rPr kumimoji="1" lang="zh-TW" altLang="en-US" dirty="0"/>
              <a:t>步：設定</a:t>
            </a:r>
            <a:r>
              <a:rPr kumimoji="1" lang="en-US" altLang="zh-TW" dirty="0"/>
              <a:t> Connection String</a:t>
            </a:r>
            <a:br>
              <a:rPr kumimoji="1" lang="en-US" altLang="zh-TW" dirty="0"/>
            </a:br>
            <a:r>
              <a:rPr kumimoji="1" lang="en-US" altLang="zh-TW" dirty="0">
                <a:solidFill>
                  <a:srgbClr val="7030A0"/>
                </a:solidFill>
              </a:rPr>
              <a:t>for </a:t>
            </a:r>
            <a:r>
              <a:rPr kumimoji="1" lang="zh-Hant" altLang="en-US" dirty="0">
                <a:solidFill>
                  <a:srgbClr val="7030A0"/>
                </a:solidFill>
              </a:rPr>
              <a:t>樹莓派</a:t>
            </a:r>
            <a:endParaRPr kumimoji="1" lang="zh-TW" altLang="en-US" dirty="0">
              <a:solidFill>
                <a:srgbClr val="7030A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371600" y="2498242"/>
            <a:ext cx="10080000" cy="30469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400" dirty="0"/>
              <a:t>server = '</a:t>
            </a:r>
            <a:r>
              <a:rPr lang="en-US" altLang="zh-TW" sz="2400" dirty="0"/>
              <a:t>1.2.3.4</a:t>
            </a:r>
            <a:r>
              <a:rPr lang="zh-TW" altLang="en-US" sz="2400" dirty="0"/>
              <a:t>' </a:t>
            </a:r>
            <a:endParaRPr lang="en-US" altLang="zh-TW" sz="2400" dirty="0"/>
          </a:p>
          <a:p>
            <a:r>
              <a:rPr lang="zh-TW" altLang="en-US" sz="2400" dirty="0"/>
              <a:t>database = '</a:t>
            </a:r>
            <a:r>
              <a:rPr lang="en-US" altLang="zh-TW" sz="2400" dirty="0" err="1"/>
              <a:t>database_name</a:t>
            </a:r>
            <a:r>
              <a:rPr lang="zh-TW" altLang="en-US" sz="2400" dirty="0"/>
              <a:t>' </a:t>
            </a:r>
            <a:endParaRPr lang="en-US" altLang="zh-TW" sz="2400" dirty="0"/>
          </a:p>
          <a:p>
            <a:r>
              <a:rPr lang="zh-TW" altLang="en-US" sz="2400" dirty="0"/>
              <a:t>username = '</a:t>
            </a:r>
            <a:r>
              <a:rPr lang="en-US" altLang="zh-TW" sz="2400" dirty="0"/>
              <a:t>user</a:t>
            </a:r>
            <a:r>
              <a:rPr lang="zh-TW" altLang="en-US" sz="2400" dirty="0"/>
              <a:t>' </a:t>
            </a:r>
            <a:endParaRPr lang="en-US" altLang="zh-TW" sz="2400" dirty="0"/>
          </a:p>
          <a:p>
            <a:r>
              <a:rPr lang="zh-TW" altLang="en-US" sz="2400" dirty="0"/>
              <a:t>password = '</a:t>
            </a:r>
            <a:r>
              <a:rPr lang="en-US" altLang="zh-TW" sz="2400" dirty="0" err="1"/>
              <a:t>user_password</a:t>
            </a:r>
            <a:r>
              <a:rPr lang="zh-TW" altLang="en-US" sz="2400" dirty="0"/>
              <a:t>' 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connectionstring = '</a:t>
            </a:r>
            <a:r>
              <a:rPr lang="en-US" altLang="zh-TW" sz="2400" dirty="0"/>
              <a:t>driver={</a:t>
            </a:r>
            <a:r>
              <a:rPr lang="en-US" altLang="zh-TW" sz="2400" dirty="0" err="1"/>
              <a:t>FreeTDS</a:t>
            </a:r>
            <a:r>
              <a:rPr lang="en-US" altLang="zh-TW" sz="2400" dirty="0"/>
              <a:t>};server=' + server + ';port=1433;database=' + database + ';</a:t>
            </a:r>
            <a:r>
              <a:rPr lang="en-US" altLang="zh-TW" sz="2400" dirty="0" err="1"/>
              <a:t>uid</a:t>
            </a:r>
            <a:r>
              <a:rPr lang="en-US" altLang="zh-TW" sz="2400" dirty="0"/>
              <a:t>=' + username + ';</a:t>
            </a:r>
            <a:r>
              <a:rPr lang="en-US" altLang="zh-TW" sz="2400" dirty="0" err="1"/>
              <a:t>pwd</a:t>
            </a:r>
            <a:r>
              <a:rPr lang="en-US" altLang="zh-TW" sz="2400" dirty="0"/>
              <a:t>=' + password + ';TDS_Version=7.2'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008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第</a:t>
            </a:r>
            <a:r>
              <a:rPr kumimoji="1" lang="en-US" altLang="zh-TW" dirty="0"/>
              <a:t>3</a:t>
            </a:r>
            <a:r>
              <a:rPr kumimoji="1" lang="zh-TW" altLang="en-US" dirty="0"/>
              <a:t>步：連線與建立</a:t>
            </a:r>
            <a:r>
              <a:rPr kumimoji="1" lang="en-US" altLang="zh-TW" dirty="0"/>
              <a:t>cursor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371600" y="2948673"/>
            <a:ext cx="10080000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sz="2400" dirty="0"/>
              <a:t>conn = pyodbc.connect(connectionstring)</a:t>
            </a:r>
            <a:endParaRPr lang="en-US" altLang="zh-TW" sz="2400" dirty="0"/>
          </a:p>
          <a:p>
            <a:r>
              <a:rPr lang="zh-TW" altLang="en-US" sz="2400" dirty="0"/>
              <a:t>cursor = conn.cursor()</a:t>
            </a:r>
          </a:p>
        </p:txBody>
      </p:sp>
    </p:spTree>
    <p:extLst>
      <p:ext uri="{BB962C8B-B14F-4D97-AF65-F5344CB8AC3E}">
        <p14:creationId xmlns:p14="http://schemas.microsoft.com/office/powerpoint/2010/main" val="31317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第４步：查詢資料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390650" y="2373551"/>
            <a:ext cx="10080000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sz="2400" dirty="0"/>
              <a:t>cursor.execute("SELECT * FROM UserInfo</a:t>
            </a:r>
            <a:r>
              <a:rPr lang="en-US" altLang="zh-TW" sz="2400" dirty="0"/>
              <a:t> WHERE </a:t>
            </a:r>
            <a:r>
              <a:rPr lang="en-US" altLang="zh-TW" sz="2400" dirty="0" err="1"/>
              <a:t>uid</a:t>
            </a:r>
            <a:r>
              <a:rPr lang="en-US" altLang="zh-TW" sz="2400" dirty="0"/>
              <a:t> = ?</a:t>
            </a:r>
            <a:r>
              <a:rPr lang="zh-TW" altLang="en-US" sz="2400" dirty="0"/>
              <a:t>"</a:t>
            </a:r>
            <a:r>
              <a:rPr lang="en-US" altLang="zh-TW" sz="2400" dirty="0"/>
              <a:t>, "A01"</a:t>
            </a:r>
            <a:r>
              <a:rPr lang="zh-TW" altLang="en-US" sz="2400" dirty="0"/>
              <a:t>) </a:t>
            </a:r>
            <a:endParaRPr lang="en-US" altLang="zh-TW" sz="2400" dirty="0"/>
          </a:p>
          <a:p>
            <a:r>
              <a:rPr lang="zh-TW" altLang="en-US" sz="2400" dirty="0"/>
              <a:t>row = cursor.fetchone() </a:t>
            </a:r>
            <a:endParaRPr lang="en-US" altLang="zh-TW" sz="2400" dirty="0"/>
          </a:p>
          <a:p>
            <a:r>
              <a:rPr lang="zh-TW" altLang="en-US" sz="2400" dirty="0"/>
              <a:t>while row:</a:t>
            </a:r>
            <a:endParaRPr lang="en-US" altLang="zh-TW" sz="2400" dirty="0"/>
          </a:p>
          <a:p>
            <a:r>
              <a:rPr lang="zh-TW" altLang="en-US" sz="2400" dirty="0"/>
              <a:t>     print </a:t>
            </a:r>
            <a:r>
              <a:rPr lang="en-US" altLang="zh-TW" sz="2400" dirty="0"/>
              <a:t>(</a:t>
            </a:r>
            <a:r>
              <a:rPr lang="zh-TW" altLang="en-US" sz="2400" dirty="0"/>
              <a:t>row</a:t>
            </a:r>
            <a:r>
              <a:rPr lang="en-US" altLang="zh-TW" sz="2400" dirty="0"/>
              <a:t>.</a:t>
            </a:r>
            <a:r>
              <a:rPr lang="en-US" altLang="zh-TW" sz="2400" dirty="0" err="1"/>
              <a:t>uid</a:t>
            </a:r>
            <a:r>
              <a:rPr lang="zh-TW" altLang="en-US" sz="2400" dirty="0"/>
              <a:t> + " | " + row</a:t>
            </a:r>
            <a:r>
              <a:rPr lang="en-US" altLang="zh-TW" sz="2400" dirty="0"/>
              <a:t>.</a:t>
            </a:r>
            <a:r>
              <a:rPr lang="en-US" altLang="zh-TW" sz="2400" dirty="0" err="1"/>
              <a:t>cname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    </a:t>
            </a:r>
            <a:r>
              <a:rPr lang="en-US" altLang="zh-TW" sz="2400" dirty="0"/>
              <a:t> </a:t>
            </a:r>
            <a:r>
              <a:rPr lang="zh-TW" altLang="en-US" sz="2400" dirty="0"/>
              <a:t>row = cursor.fetchone()</a:t>
            </a:r>
          </a:p>
        </p:txBody>
      </p:sp>
    </p:spTree>
    <p:extLst>
      <p:ext uri="{BB962C8B-B14F-4D97-AF65-F5344CB8AC3E}">
        <p14:creationId xmlns:p14="http://schemas.microsoft.com/office/powerpoint/2010/main" val="56847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第</a:t>
            </a:r>
            <a:r>
              <a:rPr kumimoji="1" lang="en-US" altLang="zh-TW" dirty="0"/>
              <a:t>5</a:t>
            </a:r>
            <a:r>
              <a:rPr kumimoji="1" lang="zh-TW" altLang="en-US" dirty="0"/>
              <a:t>步：新增、修改、刪除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 err="1"/>
              <a:t>Autocommit</a:t>
            </a:r>
            <a:r>
              <a:rPr kumimoji="1" lang="en-US" altLang="zh-TW" sz="2400" dirty="0"/>
              <a:t> </a:t>
            </a:r>
            <a:r>
              <a:rPr kumimoji="1" lang="zh-TW" altLang="en-US" sz="2400" dirty="0"/>
              <a:t>在</a:t>
            </a:r>
            <a:r>
              <a:rPr kumimoji="1" lang="en-US" altLang="zh-TW" sz="2400" dirty="0"/>
              <a:t> </a:t>
            </a:r>
            <a:r>
              <a:rPr kumimoji="1" lang="en-US" altLang="zh-TW" sz="2400" dirty="0" err="1"/>
              <a:t>pyodbc</a:t>
            </a:r>
            <a:r>
              <a:rPr kumimoji="1" lang="en-US" altLang="zh-TW" sz="2400" dirty="0"/>
              <a:t> </a:t>
            </a:r>
            <a:r>
              <a:rPr kumimoji="1" lang="zh-TW" altLang="en-US" sz="2400" dirty="0"/>
              <a:t>預設為</a:t>
            </a:r>
            <a:r>
              <a:rPr kumimoji="1" lang="en-US" altLang="zh-TW" sz="2400" dirty="0"/>
              <a:t> false</a:t>
            </a:r>
            <a:r>
              <a:rPr kumimoji="1" lang="zh-TW" altLang="en-US" sz="2400" dirty="0"/>
              <a:t>，因此最後必須</a:t>
            </a:r>
            <a:r>
              <a:rPr kumimoji="1" lang="en-US" altLang="zh-TW" sz="2400" dirty="0"/>
              <a:t> commit </a:t>
            </a:r>
            <a:r>
              <a:rPr kumimoji="1" lang="zh-TW" altLang="en-US" sz="2400" dirty="0"/>
              <a:t>資料才會寫回資料庫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371600" y="3702854"/>
            <a:ext cx="1008000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sz="2400" dirty="0"/>
              <a:t>cursor.execute("INSERT </a:t>
            </a:r>
            <a:r>
              <a:rPr lang="en-US" altLang="zh-TW" sz="2400" dirty="0"/>
              <a:t>INTO </a:t>
            </a:r>
            <a:r>
              <a:rPr lang="zh-TW" altLang="en-US" sz="2400" dirty="0"/>
              <a:t>UserInfo (uid, cname) VALUES (</a:t>
            </a:r>
            <a:r>
              <a:rPr lang="en-US" altLang="zh-TW" sz="2400" dirty="0"/>
              <a:t>?</a:t>
            </a:r>
            <a:r>
              <a:rPr lang="zh-TW" altLang="en-US" sz="2400" dirty="0"/>
              <a:t>, </a:t>
            </a:r>
            <a:r>
              <a:rPr lang="en-US" altLang="zh-TW" sz="2400" dirty="0"/>
              <a:t>?</a:t>
            </a:r>
            <a:r>
              <a:rPr lang="zh-TW" altLang="en-US" sz="2400" dirty="0"/>
              <a:t>)"</a:t>
            </a:r>
            <a:r>
              <a:rPr lang="en-US" altLang="zh-TW" sz="2400" dirty="0"/>
              <a:t>, "B01", "</a:t>
            </a:r>
            <a:r>
              <a:rPr lang="zh-TW" altLang="en-US" sz="2400" dirty="0"/>
              <a:t>孫小毛</a:t>
            </a:r>
            <a:r>
              <a:rPr lang="en-US" altLang="zh-TW" sz="2400" dirty="0"/>
              <a:t>"</a:t>
            </a:r>
            <a:r>
              <a:rPr lang="zh-TW" altLang="en-US" sz="2400" dirty="0"/>
              <a:t>.decode("utf8"))</a:t>
            </a:r>
            <a:endParaRPr lang="en-US" altLang="zh-TW" sz="2400" dirty="0"/>
          </a:p>
          <a:p>
            <a:r>
              <a:rPr lang="zh-TW" altLang="en-US" sz="2400" dirty="0"/>
              <a:t>conn.commit()</a:t>
            </a:r>
          </a:p>
        </p:txBody>
      </p:sp>
    </p:spTree>
    <p:extLst>
      <p:ext uri="{BB962C8B-B14F-4D97-AF65-F5344CB8AC3E}">
        <p14:creationId xmlns:p14="http://schemas.microsoft.com/office/powerpoint/2010/main" val="529992521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44</TotalTime>
  <Words>388</Words>
  <Application>Microsoft Macintosh PowerPoint</Application>
  <PresentationFormat>寬螢幕</PresentationFormat>
  <Paragraphs>68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Calibri</vt:lpstr>
      <vt:lpstr>Franklin Gothic Book</vt:lpstr>
      <vt:lpstr>Mangal</vt:lpstr>
      <vt:lpstr>TF10001025</vt:lpstr>
      <vt:lpstr>連結MS-SQL</vt:lpstr>
      <vt:lpstr>安裝驅動程式 – for Windows</vt:lpstr>
      <vt:lpstr>安裝驅動程式 – for 樹莓派</vt:lpstr>
      <vt:lpstr>第１步：匯入模組</vt:lpstr>
      <vt:lpstr>第2步：設定 Connection String for Windows</vt:lpstr>
      <vt:lpstr>第2步：設定 Connection String for 樹莓派</vt:lpstr>
      <vt:lpstr>第3步：連線與建立cursor</vt:lpstr>
      <vt:lpstr>第４步：查詢資料</vt:lpstr>
      <vt:lpstr>第5步：新增、修改、刪除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與資料庫連結</dc:title>
  <dc:creator>KoKang Chu</dc:creator>
  <cp:lastModifiedBy>KoKang Chu</cp:lastModifiedBy>
  <cp:revision>21</cp:revision>
  <dcterms:created xsi:type="dcterms:W3CDTF">2018-01-09T03:50:20Z</dcterms:created>
  <dcterms:modified xsi:type="dcterms:W3CDTF">2018-05-04T03:39:37Z</dcterms:modified>
</cp:coreProperties>
</file>