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97ED0-55CB-544D-9701-5A8307D386A6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7E10-34EB-D942-8DA4-21E740F429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451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47BC8-A5FA-B241-BCB6-1C5E56500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/>
              <a:t>連結</a:t>
            </a:r>
            <a:r>
              <a:rPr kumimoji="1" lang="en-US" altLang="zh-TW"/>
              <a:t>SQLITE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E06268-A86C-864B-B4FD-F207BA9F5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dirty="0"/>
              <a:t>朱克剛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5C645F-4C75-8B40-A8DD-D59FD6EA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D3481E-2FE9-D542-BF05-14A1D90D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59B32-0898-3043-995D-DC66AD8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EAAB08-0B93-604C-BDF7-A0E8ECE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8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C1193-4C2A-1C45-896D-D4475A2C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與</a:t>
            </a:r>
            <a:r>
              <a:rPr kumimoji="1" lang="en-US" altLang="zh-Hant" dirty="0"/>
              <a:t>SQLITE</a:t>
            </a:r>
            <a:r>
              <a:rPr kumimoji="1" lang="zh-Hant" altLang="en-US" dirty="0"/>
              <a:t>連結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A106ED-1A24-4E44-B98F-DB627BAEAE0F}"/>
              </a:ext>
            </a:extLst>
          </p:cNvPr>
          <p:cNvSpPr/>
          <p:nvPr/>
        </p:nvSpPr>
        <p:spPr>
          <a:xfrm>
            <a:off x="3037114" y="24290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sqlite3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conn = sqlite3.connect(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demo.sqlite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conn.cursor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B26A1A-08EC-6844-82A4-23C04C24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C2EBA6-01CA-904E-B468-6B31924A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E0DEA-A87F-0848-9DD8-3E2790B2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9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5CFDC-AD1B-6E4A-8F17-3E4312BE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查詢資料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2C487A-55A0-DF49-B2CA-A5D7D38C2C18}"/>
              </a:ext>
            </a:extLst>
          </p:cNvPr>
          <p:cNvSpPr/>
          <p:nvPr/>
        </p:nvSpPr>
        <p:spPr>
          <a:xfrm>
            <a:off x="1817912" y="1797708"/>
            <a:ext cx="894805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Menlo" panose="020B0609030804020204" pitchFamily="49" charset="0"/>
              </a:rPr>
              <a:t>t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"A01"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c.execute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"select * from 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userinfo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 where id = ?"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latin typeface="Menlo" panose="020B0609030804020204" pitchFamily="49" charset="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row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row[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row[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].encode(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"utf8"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D31C92-9C31-FB47-9D94-CD91E3A4E2BE}"/>
              </a:ext>
            </a:extLst>
          </p:cNvPr>
          <p:cNvSpPr/>
          <p:nvPr/>
        </p:nvSpPr>
        <p:spPr>
          <a:xfrm>
            <a:off x="1817912" y="4439921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row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c.fetchone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while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row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is not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None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row[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], row[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].encode(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"utf8"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row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c.fetchone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DCF32E-2BC7-DB42-9210-7294820EC35D}"/>
              </a:ext>
            </a:extLst>
          </p:cNvPr>
          <p:cNvSpPr txBox="1"/>
          <p:nvPr/>
        </p:nvSpPr>
        <p:spPr>
          <a:xfrm>
            <a:off x="2013856" y="36728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/>
              <a:t>或</a:t>
            </a:r>
            <a:endParaRPr kumimoji="1" lang="zh-TW" alt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187CDFB6-5C4E-E746-B969-E5C776CF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027D54ED-B81E-A343-9C11-C4576A5B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E609904-77F7-E048-94E9-687884DB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圓角矩形圖說文字 9">
            <a:extLst>
              <a:ext uri="{FF2B5EF4-FFF2-40B4-BE49-F238E27FC236}">
                <a16:creationId xmlns:a16="http://schemas.microsoft.com/office/drawing/2014/main" id="{7E9FFBF2-E720-7A4E-9C6E-61B02C58AB05}"/>
              </a:ext>
            </a:extLst>
          </p:cNvPr>
          <p:cNvSpPr/>
          <p:nvPr/>
        </p:nvSpPr>
        <p:spPr>
          <a:xfrm>
            <a:off x="2880645" y="3455761"/>
            <a:ext cx="3635831" cy="803434"/>
          </a:xfrm>
          <a:prstGeom prst="wedgeRoundRectCallout">
            <a:avLst>
              <a:gd name="adj1" fmla="val -29049"/>
              <a:gd name="adj2" fmla="val -835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Hant" altLang="en-US" sz="1600" dirty="0"/>
              <a:t>資料型態為 </a:t>
            </a:r>
            <a:r>
              <a:rPr kumimoji="1" lang="en-US" altLang="zh-Hant" sz="1600" dirty="0" err="1"/>
              <a:t>unicode</a:t>
            </a:r>
            <a:r>
              <a:rPr kumimoji="1" lang="zh-Hant" altLang="en-US" sz="1600" dirty="0"/>
              <a:t>，若之後要做字串處理，例如相加，應先轉成 </a:t>
            </a:r>
            <a:r>
              <a:rPr kumimoji="1" lang="en-US" altLang="zh-Hant" sz="1600" dirty="0" err="1"/>
              <a:t>str</a:t>
            </a:r>
            <a:endParaRPr kumimoji="1" lang="en-US" altLang="zh-Hant" sz="1600" dirty="0"/>
          </a:p>
          <a:p>
            <a:r>
              <a:rPr kumimoji="1" lang="zh-Hant" altLang="en-US" sz="1600" dirty="0"/>
              <a:t>使用 </a:t>
            </a:r>
            <a:r>
              <a:rPr kumimoji="1" lang="en-US" altLang="zh-Hant" sz="1600" dirty="0"/>
              <a:t>type(row[0]) </a:t>
            </a:r>
            <a:r>
              <a:rPr kumimoji="1" lang="zh-Hant" altLang="en-US" sz="1600"/>
              <a:t>可取得型態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84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D921B-95AC-DF4E-95D7-D1FFA673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新增、修改與刪除資料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9DEF87-35EB-594B-AEA2-1717662DE1E9}"/>
              </a:ext>
            </a:extLst>
          </p:cNvPr>
          <p:cNvSpPr/>
          <p:nvPr/>
        </p:nvSpPr>
        <p:spPr>
          <a:xfrm>
            <a:off x="1676399" y="2682466"/>
            <a:ext cx="7424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t = 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"A03"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"David"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)</a:t>
            </a:r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c.execute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"insert into 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userinfo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 values (?, ?)"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t)</a:t>
            </a:r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conn.commit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115610-BB61-8C4B-8AC0-1E0A4DD7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09DC7-04FE-B949-919B-DF098A37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7E6EC4-E1E6-004E-BC0E-E484535C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9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83416-AD76-7347-AD15-053BFDF1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關閉連線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B5D958-4610-A741-8412-242F188D920A}"/>
              </a:ext>
            </a:extLst>
          </p:cNvPr>
          <p:cNvSpPr/>
          <p:nvPr/>
        </p:nvSpPr>
        <p:spPr>
          <a:xfrm>
            <a:off x="5166899" y="324433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conn.close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9DF02C-A01D-4048-B179-1D2F95B7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9B36B-71F3-9C40-8FD8-C883C8F4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07DB9-AD01-7B4A-A4E8-8683874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CC9C3-AF05-3B46-8F2D-DF8763C5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以欄位名取資料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61EAC7-75D4-DA46-9109-D389B845FE29}"/>
              </a:ext>
            </a:extLst>
          </p:cNvPr>
          <p:cNvSpPr/>
          <p:nvPr/>
        </p:nvSpPr>
        <p:spPr>
          <a:xfrm>
            <a:off x="1698170" y="1287233"/>
            <a:ext cx="87194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sqlite3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field_name_with_index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altLang="zh-TW" dirty="0">
              <a:solidFill>
                <a:srgbClr val="25B2BF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dict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{}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0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c.description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dict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[r[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]]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return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dict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conn = sqlite3.connect(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demo.sqlite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conn.cursor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c.execute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"select * from 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userinfo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field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field_name_with_index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row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row[field[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"id"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]], row[field[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"name"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]].encode(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"utf8"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直線圖說文字 1 4">
            <a:extLst>
              <a:ext uri="{FF2B5EF4-FFF2-40B4-BE49-F238E27FC236}">
                <a16:creationId xmlns:a16="http://schemas.microsoft.com/office/drawing/2014/main" id="{426E2442-917A-3D45-9472-908566046C5A}"/>
              </a:ext>
            </a:extLst>
          </p:cNvPr>
          <p:cNvSpPr/>
          <p:nvPr/>
        </p:nvSpPr>
        <p:spPr>
          <a:xfrm>
            <a:off x="5954486" y="2171700"/>
            <a:ext cx="2667000" cy="500742"/>
          </a:xfrm>
          <a:prstGeom prst="borderCallout1">
            <a:avLst>
              <a:gd name="adj1" fmla="val 18750"/>
              <a:gd name="adj2" fmla="val -8333"/>
              <a:gd name="adj3" fmla="val 119022"/>
              <a:gd name="adj4" fmla="val -40374"/>
            </a:avLst>
          </a:prstGeom>
          <a:ln>
            <a:headEnd type="none"/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t" altLang="en-US" dirty="0"/>
              <a:t>確認內容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6DAA35-339F-934A-AF0C-106A8C5B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 dirty="0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9E0345-1DA4-9949-BD5C-285C0CCF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39A73F-8994-4146-B598-A2806BB4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6902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699</TotalTime>
  <Words>181</Words>
  <Application>Microsoft Macintosh PowerPoint</Application>
  <PresentationFormat>寬螢幕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Calibri</vt:lpstr>
      <vt:lpstr>Franklin Gothic Book</vt:lpstr>
      <vt:lpstr>Menlo</vt:lpstr>
      <vt:lpstr>裁剪</vt:lpstr>
      <vt:lpstr>連結SQLITE</vt:lpstr>
      <vt:lpstr>與SQLITE連結</vt:lpstr>
      <vt:lpstr>查詢資料</vt:lpstr>
      <vt:lpstr>新增、修改與刪除資料</vt:lpstr>
      <vt:lpstr>關閉連線</vt:lpstr>
      <vt:lpstr>以欄位名取資料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KoKang Chu</dc:creator>
  <cp:lastModifiedBy>KoKang Chu</cp:lastModifiedBy>
  <cp:revision>30</cp:revision>
  <dcterms:created xsi:type="dcterms:W3CDTF">2018-02-05T13:24:28Z</dcterms:created>
  <dcterms:modified xsi:type="dcterms:W3CDTF">2018-04-23T06:31:48Z</dcterms:modified>
</cp:coreProperties>
</file>