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6" r:id="rId3"/>
    <p:sldId id="260" r:id="rId4"/>
    <p:sldId id="274" r:id="rId5"/>
    <p:sldId id="264" r:id="rId6"/>
    <p:sldId id="268" r:id="rId7"/>
    <p:sldId id="261" r:id="rId8"/>
    <p:sldId id="257" r:id="rId9"/>
    <p:sldId id="269" r:id="rId10"/>
    <p:sldId id="271" r:id="rId11"/>
    <p:sldId id="270" r:id="rId12"/>
    <p:sldId id="265" r:id="rId13"/>
    <p:sldId id="263" r:id="rId14"/>
    <p:sldId id="258" r:id="rId15"/>
    <p:sldId id="259" r:id="rId16"/>
    <p:sldId id="278" r:id="rId17"/>
    <p:sldId id="275" r:id="rId18"/>
    <p:sldId id="267" r:id="rId19"/>
    <p:sldId id="273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69914-4FE5-4EAC-AA53-6CAE7F6F5343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6C9C5-FEF6-4FE3-BDCE-A18874360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331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6C9C5-FEF6-4FE3-BDCE-A188743603F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564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Code </a:t>
            </a:r>
            <a:r>
              <a:rPr lang="zh-TW" altLang="en-US" dirty="0" smtClean="0"/>
              <a:t>是累加五，用單純的</a:t>
            </a:r>
            <a:r>
              <a:rPr lang="en-US" altLang="zh-TW" dirty="0" err="1" smtClean="0"/>
              <a:t>keydown</a:t>
            </a:r>
            <a:r>
              <a:rPr lang="zh-TW" altLang="en-US" dirty="0" smtClean="0"/>
              <a:t>會一直累加，加速過頭。利用</a:t>
            </a:r>
            <a:r>
              <a:rPr lang="en-US" altLang="zh-TW" dirty="0" smtClean="0"/>
              <a:t>fire flag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6C9C5-FEF6-4FE3-BDCE-A188743603F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30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6C9C5-FEF6-4FE3-BDCE-A188743603F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506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利用</a:t>
            </a:r>
            <a:r>
              <a:rPr lang="en-US" altLang="zh-TW" dirty="0" smtClean="0"/>
              <a:t>timer </a:t>
            </a:r>
            <a:r>
              <a:rPr lang="zh-TW" altLang="en-US" dirty="0" smtClean="0"/>
              <a:t>之便，每</a:t>
            </a:r>
            <a:r>
              <a:rPr lang="en-US" altLang="zh-TW" dirty="0" smtClean="0"/>
              <a:t>5</a:t>
            </a:r>
            <a:r>
              <a:rPr lang="zh-TW" altLang="en-US" dirty="0" smtClean="0"/>
              <a:t>的倍數</a:t>
            </a:r>
            <a:r>
              <a:rPr lang="en-US" altLang="zh-TW" dirty="0" smtClean="0"/>
              <a:t>+1</a:t>
            </a:r>
            <a:r>
              <a:rPr lang="zh-TW" altLang="en-US" dirty="0" smtClean="0"/>
              <a:t>分的時候，印出加分</a:t>
            </a:r>
            <a:r>
              <a:rPr lang="en-US" altLang="zh-TW" dirty="0" smtClean="0"/>
              <a:t>star</a:t>
            </a:r>
            <a:r>
              <a:rPr lang="zh-TW" altLang="en-US" dirty="0" smtClean="0"/>
              <a:t>。</a:t>
            </a:r>
            <a:r>
              <a:rPr lang="en-US" altLang="zh-TW" dirty="0" err="1" smtClean="0"/>
              <a:t>starClickFlag</a:t>
            </a:r>
            <a:r>
              <a:rPr lang="en-US" altLang="zh-TW" dirty="0" smtClean="0"/>
              <a:t>=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false</a:t>
            </a:r>
            <a:r>
              <a:rPr lang="zh-TW" altLang="en-US" baseline="0" dirty="0" smtClean="0"/>
              <a:t>才印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6C9C5-FEF6-4FE3-BDCE-A188743603F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165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getStarMousePos</a:t>
            </a:r>
            <a:r>
              <a:rPr lang="en-US" altLang="zh-TW" dirty="0" smtClean="0"/>
              <a:t> </a:t>
            </a:r>
            <a:r>
              <a:rPr lang="zh-TW" altLang="en-US" dirty="0" smtClean="0"/>
              <a:t>回傳真實的滑鼠位置，利用回傳</a:t>
            </a:r>
            <a:r>
              <a:rPr lang="en-US" altLang="zh-TW" dirty="0" smtClean="0"/>
              <a:t>canvas</a:t>
            </a:r>
            <a:r>
              <a:rPr lang="zh-TW" altLang="en-US" dirty="0" smtClean="0"/>
              <a:t>左上角點，再利用</a:t>
            </a:r>
            <a:r>
              <a:rPr lang="en-US" altLang="zh-TW" dirty="0" err="1" smtClean="0"/>
              <a:t>checkStarClick</a:t>
            </a:r>
            <a:r>
              <a:rPr lang="zh-TW" altLang="en-US" dirty="0" smtClean="0"/>
              <a:t>去檢查</a:t>
            </a:r>
            <a:r>
              <a:rPr lang="en-US" altLang="zh-TW" dirty="0" smtClean="0"/>
              <a:t>flag</a:t>
            </a:r>
            <a:r>
              <a:rPr lang="zh-TW" altLang="en-US" dirty="0" smtClean="0"/>
              <a:t>要不要設為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，如果是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就不印出來</a:t>
            </a:r>
            <a:r>
              <a:rPr lang="en-US" altLang="zh-TW" dirty="0" smtClean="0"/>
              <a:t>(</a:t>
            </a:r>
            <a:r>
              <a:rPr lang="zh-TW" altLang="en-US" dirty="0" smtClean="0"/>
              <a:t>直接</a:t>
            </a:r>
            <a:r>
              <a:rPr lang="en-US" altLang="zh-TW" dirty="0" smtClean="0"/>
              <a:t>remove)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6C9C5-FEF6-4FE3-BDCE-A188743603F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98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5907-B4F8-40D2-9880-3B9FD4937596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9D2-3C30-4EF5-B1B3-3A33CD0452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5907-B4F8-40D2-9880-3B9FD4937596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9D2-3C30-4EF5-B1B3-3A33CD0452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5907-B4F8-40D2-9880-3B9FD4937596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9D2-3C30-4EF5-B1B3-3A33CD0452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5907-B4F8-40D2-9880-3B9FD4937596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9D2-3C30-4EF5-B1B3-3A33CD0452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5907-B4F8-40D2-9880-3B9FD4937596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9D2-3C30-4EF5-B1B3-3A33CD0452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5907-B4F8-40D2-9880-3B9FD4937596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9D2-3C30-4EF5-B1B3-3A33CD0452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5907-B4F8-40D2-9880-3B9FD4937596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9D2-3C30-4EF5-B1B3-3A33CD0452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5907-B4F8-40D2-9880-3B9FD4937596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9D2-3C30-4EF5-B1B3-3A33CD0452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5907-B4F8-40D2-9880-3B9FD4937596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9D2-3C30-4EF5-B1B3-3A33CD0452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5907-B4F8-40D2-9880-3B9FD4937596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9D2-3C30-4EF5-B1B3-3A33CD0452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5907-B4F8-40D2-9880-3B9FD4937596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08FB9D2-3C30-4EF5-B1B3-3A33CD0452A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BF5907-B4F8-40D2-9880-3B9FD4937596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8FB9D2-3C30-4EF5-B1B3-3A33CD0452A2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dreamstime.com/royalty-free-stock-photography-african-savannah-misty-morning-light-serengeti-national-park-tanzania-image6766386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://forums.wasabistudio.ca/viewtopic.php?f=70&amp;t=35276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://tw.yisell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www.online-convert.com/" TargetMode="External"/><Relationship Id="rId4" Type="http://schemas.openxmlformats.org/officeDocument/2006/relationships/hyperlink" Target="https://mp3cut.net/tw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588ku.com/sucai/7522351.html" TargetMode="External"/><Relationship Id="rId2" Type="http://schemas.openxmlformats.org/officeDocument/2006/relationships/hyperlink" Target="http://bpic.588ku.com/element_origin_min_pic/17/11/30/0c098cf1f0efb94bcec9e03298ee0b6d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hyperlink" Target="https://cn.dreamstime.com/%E5%BA%93%E5%AD%98%E7%85%A7%E7%89%87-%E5%9C%A8%E6%9C%89%E8%96%84%E9%9B%BE%E7%9A%84%E6%97%A9%E6%99%A8%E5%85%89%E7%9A%84%E9%9D%9E-%E5%A4%A7%E8%8D%89%E5%8E%9F-image67663867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sheep0222.pixnet.net/blog/post/55814811-%5Bjavascript%5D%E5%8F%96%E5%BE%97%E6%8C%89%E4%B8%8B%E9%8D%B5%E7%9B%A4%E4%BA%8B%E4%BB%B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3400" y="2968352"/>
            <a:ext cx="7851648" cy="1828800"/>
          </a:xfrm>
        </p:spPr>
        <p:txBody>
          <a:bodyPr/>
          <a:lstStyle/>
          <a:p>
            <a:r>
              <a:rPr lang="zh-TW" altLang="en-US" dirty="0" smtClean="0"/>
              <a:t>小專題報告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4797152"/>
            <a:ext cx="7854696" cy="1752600"/>
          </a:xfrm>
        </p:spPr>
        <p:txBody>
          <a:bodyPr/>
          <a:lstStyle/>
          <a:p>
            <a:r>
              <a:rPr lang="zh-TW" altLang="en-US" dirty="0" smtClean="0"/>
              <a:t>鄭植諺</a:t>
            </a:r>
            <a:endParaRPr lang="en-US" altLang="zh-TW" dirty="0" smtClean="0"/>
          </a:p>
          <a:p>
            <a:r>
              <a:rPr lang="en-US" altLang="zh-TW" dirty="0" smtClean="0"/>
              <a:t>2018/04/25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763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Star Draw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Call the function every sec. and update every ten sec.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93" y="2420888"/>
            <a:ext cx="4536504" cy="402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20888"/>
            <a:ext cx="52197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417965"/>
            <a:ext cx="3312368" cy="20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0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Star Click Event Detection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44824"/>
            <a:ext cx="4465656" cy="490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2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Background 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www.dreamstime.com/royalty-free-stock-photography-african-savannah-misty-morning-light-serengeti-national-park-tanzania-image67663867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04" y="1844824"/>
            <a:ext cx="76866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709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音效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來源 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tw.yisell.com/</a:t>
            </a:r>
            <a:r>
              <a:rPr lang="en-US" altLang="zh-TW" dirty="0" smtClean="0"/>
              <a:t>(</a:t>
            </a:r>
            <a:r>
              <a:rPr lang="zh-TW" altLang="en-US" dirty="0" smtClean="0"/>
              <a:t>槍聲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forums.wasabistudio.ca/viewtopic.php?f=70&amp;t=35276</a:t>
            </a:r>
            <a:r>
              <a:rPr lang="en-US" altLang="zh-TW" dirty="0" smtClean="0"/>
              <a:t>(</a:t>
            </a:r>
            <a:r>
              <a:rPr lang="zh-TW" altLang="en-US" dirty="0" smtClean="0"/>
              <a:t>馬利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剪輯 </a:t>
            </a: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://mp3cut.net/tw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Note: </a:t>
            </a:r>
            <a:r>
              <a:rPr lang="zh-TW" altLang="en-US" dirty="0" smtClean="0"/>
              <a:t>用</a:t>
            </a:r>
            <a:r>
              <a:rPr lang="en-US" altLang="zh-TW" dirty="0" smtClean="0"/>
              <a:t>.mp3</a:t>
            </a:r>
            <a:r>
              <a:rPr lang="zh-TW" altLang="en-US" dirty="0" smtClean="0"/>
              <a:t>有時候只會撥一次，後來用</a:t>
            </a:r>
            <a:r>
              <a:rPr lang="en-US" altLang="zh-TW" dirty="0"/>
              <a:t>.</a:t>
            </a:r>
            <a:r>
              <a:rPr lang="en-US" altLang="zh-TW" dirty="0" err="1"/>
              <a:t>ogg</a:t>
            </a:r>
            <a:r>
              <a:rPr lang="en-US" altLang="zh-TW" dirty="0"/>
              <a:t>(</a:t>
            </a:r>
            <a:r>
              <a:rPr lang="en-US" altLang="zh-TW" dirty="0">
                <a:hlinkClick r:id="rId5"/>
              </a:rPr>
              <a:t>https://www.online-convert.com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69" y="1772815"/>
            <a:ext cx="5593889" cy="57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69" y="2453281"/>
            <a:ext cx="5280420" cy="440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69" y="3069527"/>
            <a:ext cx="1568225" cy="41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970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圖檔來源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bpic.588ku.com/element_origin_min_pic/17/11/30/0c098cf1f0efb94bcec9e03298ee0b6d.jpg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588ku.com/sucai/7522351.html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https://cn.dreamstime.com/%E5%BA%93%E5%AD%98%E7%85%A7%E7%89%87-%E5%9C%A8%E6%9C%89%E8%96%84%E9%9B%BE%E7%9A%84%E6%97%A9%E6%99%A8%E5%85%89%E7%9A%84%E9%9D%9E-%</a:t>
            </a:r>
            <a:r>
              <a:rPr lang="en-US" altLang="zh-TW" dirty="0" smtClean="0">
                <a:hlinkClick r:id="rId4"/>
              </a:rPr>
              <a:t>E5%A4%A7%E8%8D%89%E5%8E%9F-image67663867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5" name="Picture 2" descr="C:\Users\Yen\Desktop\bir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80728"/>
            <a:ext cx="3096344" cy="20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07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線上去背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https</a:t>
            </a:r>
            <a:r>
              <a:rPr lang="en-US" altLang="zh-TW" dirty="0"/>
              <a:t>://pixlr.com/editor/</a:t>
            </a:r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57855"/>
            <a:ext cx="7308304" cy="3438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528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5000" dirty="0" smtClean="0"/>
          </a:p>
          <a:p>
            <a:pPr marL="0" indent="0" algn="ctr">
              <a:buNone/>
            </a:pPr>
            <a:r>
              <a:rPr lang="en-US" altLang="zh-TW" sz="5000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1192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5000" dirty="0"/>
          </a:p>
          <a:p>
            <a:pPr marL="0" indent="0" algn="ctr">
              <a:buNone/>
            </a:pPr>
            <a:endParaRPr lang="en-US" altLang="zh-TW" sz="5000" dirty="0" smtClean="0"/>
          </a:p>
          <a:p>
            <a:pPr marL="0" indent="0" algn="ctr">
              <a:buNone/>
            </a:pPr>
            <a:r>
              <a:rPr lang="zh-TW" altLang="en-US" sz="5000" dirty="0" smtClean="0"/>
              <a:t>謝 謝 大 家</a:t>
            </a:r>
            <a:endParaRPr lang="zh-TW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443355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sheep0222.pixnet.net/blog/post/55814811-%5Bjavascript%5D%E5%8F%96%E5%BE%97%E6%8C%89%E4%B8%8B%E9%8D%B5%E7%9B%A4%E4%BA%8B%E4%BB%B6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82727"/>
            <a:ext cx="27432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54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LocalStorage</a:t>
            </a:r>
            <a:r>
              <a:rPr lang="en-US" altLang="zh-TW" dirty="0" smtClean="0"/>
              <a:t> for Username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91" y="1881188"/>
            <a:ext cx="8751305" cy="4788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91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Layout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6840760" cy="5068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333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Display two digits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timeChar</a:t>
            </a:r>
            <a:r>
              <a:rPr lang="en-US" altLang="zh-TW" dirty="0"/>
              <a:t> = (gameTime+1000).</a:t>
            </a:r>
            <a:r>
              <a:rPr lang="en-US" altLang="zh-TW" dirty="0" err="1"/>
              <a:t>toString</a:t>
            </a:r>
            <a:r>
              <a:rPr lang="en-US" altLang="zh-TW" dirty="0"/>
              <a:t>().</a:t>
            </a:r>
            <a:r>
              <a:rPr lang="en-US" altLang="zh-TW" dirty="0" err="1"/>
              <a:t>substr</a:t>
            </a:r>
            <a:r>
              <a:rPr lang="en-US" altLang="zh-TW" dirty="0"/>
              <a:t>(2,2);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24944"/>
            <a:ext cx="340995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60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Digits </a:t>
            </a:r>
            <a:r>
              <a:rPr lang="en-US" altLang="zh-TW" dirty="0" smtClean="0"/>
              <a:t>Turn Animation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5141168"/>
          </a:xfrm>
        </p:spPr>
        <p:txBody>
          <a:bodyPr>
            <a:normAutofit fontScale="92500" lnSpcReduction="20000"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Add </a:t>
            </a:r>
            <a:r>
              <a:rPr lang="en-US" altLang="zh-TW" dirty="0" smtClean="0"/>
              <a:t>and remove with different </a:t>
            </a:r>
            <a:r>
              <a:rPr lang="en-US" altLang="zh-TW" dirty="0" err="1" smtClean="0"/>
              <a:t>setInterval</a:t>
            </a:r>
            <a:r>
              <a:rPr lang="en-US" altLang="zh-TW" dirty="0" smtClean="0"/>
              <a:t>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https</a:t>
            </a:r>
            <a:r>
              <a:rPr lang="en-US" altLang="zh-TW" dirty="0"/>
              <a:t>://www.youtube.com/watch?v=9bOlAFoFy0A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22" y="2852936"/>
            <a:ext cx="374441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948" y="2492896"/>
            <a:ext cx="4724763" cy="365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033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Background image </a:t>
            </a:r>
            <a:r>
              <a:rPr lang="en-US" altLang="zh-TW" dirty="0" smtClean="0"/>
              <a:t>Button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7533949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75656"/>
            <a:ext cx="41529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64519"/>
            <a:ext cx="1765102" cy="227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913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Direction detection for </a:t>
            </a:r>
            <a:r>
              <a:rPr lang="en-US" altLang="zh-TW" dirty="0" smtClean="0">
                <a:solidFill>
                  <a:srgbClr val="FF0000"/>
                </a:solidFill>
              </a:rPr>
              <a:t>once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Otherwise</a:t>
            </a:r>
            <a:r>
              <a:rPr lang="en-US" altLang="zh-TW" sz="2800" dirty="0"/>
              <a:t>, </a:t>
            </a:r>
            <a:r>
              <a:rPr lang="en-US" altLang="zh-TW" sz="2800" dirty="0" smtClean="0"/>
              <a:t>accumulation speeding-&gt; use </a:t>
            </a:r>
            <a:r>
              <a:rPr lang="en-US" altLang="zh-TW" sz="2800" dirty="0" smtClean="0">
                <a:solidFill>
                  <a:srgbClr val="FF0000"/>
                </a:solidFill>
              </a:rPr>
              <a:t>fire</a:t>
            </a:r>
            <a:r>
              <a:rPr lang="en-US" altLang="zh-TW" sz="2800" dirty="0" smtClean="0"/>
              <a:t> flag(only reset as </a:t>
            </a:r>
            <a:r>
              <a:rPr lang="en-US" altLang="zh-TW" sz="2800" dirty="0" err="1" smtClean="0"/>
              <a:t>keyup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564904"/>
            <a:ext cx="8319537" cy="4641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703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clear all the </a:t>
            </a:r>
            <a:r>
              <a:rPr lang="en-US" altLang="zh-TW" dirty="0" err="1" smtClean="0"/>
              <a:t>setInterval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36912"/>
            <a:ext cx="6516523" cy="249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6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Selector with </a:t>
            </a:r>
            <a:r>
              <a:rPr lang="en-US" altLang="zh-TW" smtClean="0"/>
              <a:t>MultiSelector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5792163" cy="324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06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   function Star(){}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24" y="1988840"/>
            <a:ext cx="40386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672" y="2099717"/>
            <a:ext cx="4267200" cy="443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9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1194</TotalTime>
  <Words>252</Words>
  <Application>Microsoft Office PowerPoint</Application>
  <PresentationFormat>如螢幕大小 (4:3)</PresentationFormat>
  <Paragraphs>81</Paragraphs>
  <Slides>19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流線</vt:lpstr>
      <vt:lpstr>小專題報告</vt:lpstr>
      <vt:lpstr>Layout</vt:lpstr>
      <vt:lpstr>Display two digits</vt:lpstr>
      <vt:lpstr>Digits Turn Animation</vt:lpstr>
      <vt:lpstr>Background image Button</vt:lpstr>
      <vt:lpstr>Direction detection for once</vt:lpstr>
      <vt:lpstr>clear all the setInterval()</vt:lpstr>
      <vt:lpstr>Selector with MultiSelector</vt:lpstr>
      <vt:lpstr>Class    function Star(){} </vt:lpstr>
      <vt:lpstr>Star Draw</vt:lpstr>
      <vt:lpstr>Star Click Event Detection</vt:lpstr>
      <vt:lpstr>Background image</vt:lpstr>
      <vt:lpstr>音效</vt:lpstr>
      <vt:lpstr>圖檔來源</vt:lpstr>
      <vt:lpstr>線上去背</vt:lpstr>
      <vt:lpstr>PowerPoint 簡報</vt:lpstr>
      <vt:lpstr>PowerPoint 簡報</vt:lpstr>
      <vt:lpstr>PowerPoint 簡報</vt:lpstr>
      <vt:lpstr>LocalStorage for Username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CHENG植諺</dc:creator>
  <cp:lastModifiedBy>CHENG植諺</cp:lastModifiedBy>
  <cp:revision>50</cp:revision>
  <dcterms:created xsi:type="dcterms:W3CDTF">2018-04-20T14:09:53Z</dcterms:created>
  <dcterms:modified xsi:type="dcterms:W3CDTF">2018-04-25T15:13:13Z</dcterms:modified>
</cp:coreProperties>
</file>