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253D-EA52-46F5-AC8B-DC7E44F7190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DE34-A9FF-475C-8A7A-12520B7F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93DA-6DC0-4038-A9E0-E3689F39D4DC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C3-676C-4195-8721-21C495AF487D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0FAE-7B20-4D28-BD4A-D7A75C899F51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F2F8-5E3D-45F8-8F4A-664081679731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E68F-4B1E-4599-83C8-2B6E5166219B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78-2378-4089-A331-B458B3D323EA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309-7BB0-4285-80D4-07BCBE8594C9}" type="datetime1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C12E-A774-4291-B6AF-5D2525E9BAA9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A155-D7BA-4287-903A-57BD352A876E}" type="datetime1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F93F-4D99-4614-AB34-E6C3BDD368CE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215C-C97A-42A3-9B3A-DDCB78CC746B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800-5E66-4995-B113-720EAA718813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3CC2-FD13-4EB0-BA31-5912B61F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5FC958-19C8-4CF7-8C65-3F6E9582B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0472"/>
            <a:ext cx="12192000" cy="2768367"/>
          </a:xfrm>
        </p:spPr>
        <p:txBody>
          <a:bodyPr>
            <a:normAutofit/>
          </a:bodyPr>
          <a:lstStyle/>
          <a:p>
            <a:r>
              <a:rPr lang="sk-SK" sz="8000" b="1" dirty="0"/>
              <a:t>Komunikačný systém pre kameramanov</a:t>
            </a:r>
            <a:endParaRPr lang="en-US" sz="8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1E501D-3DB2-4EFA-805D-56C8DEE2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831"/>
            <a:ext cx="9144000" cy="953184"/>
          </a:xfrm>
        </p:spPr>
        <p:txBody>
          <a:bodyPr>
            <a:normAutofit lnSpcReduction="10000"/>
          </a:bodyPr>
          <a:lstStyle/>
          <a:p>
            <a:r>
              <a:rPr lang="sk-SK" sz="3200" b="1" dirty="0"/>
              <a:t>ŽILINSKÁ UNIVERZITA V ŽILINE</a:t>
            </a:r>
            <a:endParaRPr lang="en-US" sz="3200" dirty="0"/>
          </a:p>
          <a:p>
            <a:r>
              <a:rPr lang="sk-SK" dirty="0"/>
              <a:t>FAKULTA RIADENIA A INFORMATIKY</a:t>
            </a:r>
            <a:endParaRPr lang="en-US" dirty="0"/>
          </a:p>
          <a:p>
            <a:endParaRPr lang="en-US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B287A6BB-1E3C-44C6-BAF9-5D1CBA54D2B6}"/>
              </a:ext>
            </a:extLst>
          </p:cNvPr>
          <p:cNvSpPr txBox="1">
            <a:spLocks/>
          </p:cNvSpPr>
          <p:nvPr/>
        </p:nvSpPr>
        <p:spPr>
          <a:xfrm>
            <a:off x="1524000" y="4901297"/>
            <a:ext cx="9144000" cy="182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Diplomov</a:t>
            </a:r>
            <a:r>
              <a:rPr lang="sk-SK" b="1" dirty="0"/>
              <a:t>á práca</a:t>
            </a:r>
          </a:p>
          <a:p>
            <a:r>
              <a:rPr lang="sk-SK" dirty="0"/>
              <a:t>Bc. Tomáš Klein (557478)</a:t>
            </a:r>
            <a:endParaRPr lang="en-US" dirty="0"/>
          </a:p>
          <a:p>
            <a:r>
              <a:rPr lang="sk-SK" dirty="0"/>
              <a:t>Registračné číslo:  28360820192562</a:t>
            </a:r>
            <a:endParaRPr lang="en-US" dirty="0"/>
          </a:p>
          <a:p>
            <a:r>
              <a:rPr lang="sk-SK" dirty="0"/>
              <a:t>Vedúci práce:  prof. Ing. Juraj Miček, PhD.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5FC958-19C8-4CF7-8C65-3F6E9582B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476462"/>
            <a:ext cx="12192001" cy="2374085"/>
          </a:xfrm>
        </p:spPr>
        <p:txBody>
          <a:bodyPr>
            <a:normAutofit/>
          </a:bodyPr>
          <a:lstStyle/>
          <a:p>
            <a:r>
              <a:rPr lang="sk-SK" sz="8800" b="1" dirty="0"/>
              <a:t>Ďakujem za pozornosť</a:t>
            </a:r>
            <a:endParaRPr lang="en-US" sz="8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1E501D-3DB2-4EFA-805D-56C8DEE2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831"/>
            <a:ext cx="9144000" cy="953184"/>
          </a:xfrm>
        </p:spPr>
        <p:txBody>
          <a:bodyPr>
            <a:normAutofit lnSpcReduction="10000"/>
          </a:bodyPr>
          <a:lstStyle/>
          <a:p>
            <a:r>
              <a:rPr lang="sk-SK" sz="3200" b="1" dirty="0"/>
              <a:t>ŽILINSKÁ UNIVERZITA V ŽILINE</a:t>
            </a:r>
            <a:endParaRPr lang="en-US" sz="3200" dirty="0"/>
          </a:p>
          <a:p>
            <a:r>
              <a:rPr lang="sk-SK" dirty="0"/>
              <a:t>FAKULTA RIADENIA A INFORMATIKY</a:t>
            </a:r>
            <a:endParaRPr lang="en-US" dirty="0"/>
          </a:p>
          <a:p>
            <a:endParaRPr lang="en-US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B287A6BB-1E3C-44C6-BAF9-5D1CBA54D2B6}"/>
              </a:ext>
            </a:extLst>
          </p:cNvPr>
          <p:cNvSpPr txBox="1">
            <a:spLocks/>
          </p:cNvSpPr>
          <p:nvPr/>
        </p:nvSpPr>
        <p:spPr>
          <a:xfrm>
            <a:off x="1524000" y="4655891"/>
            <a:ext cx="9144000" cy="1763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Diplomov</a:t>
            </a:r>
            <a:r>
              <a:rPr lang="sk-SK" b="1" dirty="0"/>
              <a:t>á práca</a:t>
            </a:r>
          </a:p>
          <a:p>
            <a:r>
              <a:rPr lang="sk-SK" dirty="0"/>
              <a:t>Bc. Tomáš Klein (557478)</a:t>
            </a:r>
            <a:endParaRPr lang="en-US" dirty="0"/>
          </a:p>
          <a:p>
            <a:r>
              <a:rPr lang="sk-SK" dirty="0"/>
              <a:t>Registračné číslo:  28360820192562</a:t>
            </a:r>
            <a:endParaRPr lang="en-US" dirty="0"/>
          </a:p>
          <a:p>
            <a:r>
              <a:rPr lang="sk-SK" dirty="0"/>
              <a:t>Vedúci práce:  prof. Ing. Juraj Miček, PhD.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AEBE3D-7F0F-492C-946F-40C9DB20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Ciele práce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370268-D669-4B83-98DF-FB92B6EF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88"/>
            <a:ext cx="10515600" cy="4415275"/>
          </a:xfrm>
        </p:spPr>
        <p:txBody>
          <a:bodyPr/>
          <a:lstStyle/>
          <a:p>
            <a:r>
              <a:rPr lang="sk-SK" sz="3200" dirty="0"/>
              <a:t>Vytvorenie komunikačného systém pre kameramanov,</a:t>
            </a:r>
            <a:br>
              <a:rPr lang="sk-SK" sz="3200" dirty="0"/>
            </a:br>
            <a:r>
              <a:rPr lang="sk-SK" sz="3200" dirty="0"/>
              <a:t>ktorý spolupracujú na vytvorení spoločného video-záznamu </a:t>
            </a:r>
            <a:br>
              <a:rPr lang="sk-SK" sz="3200" dirty="0"/>
            </a:br>
            <a:r>
              <a:rPr lang="sk-SK" sz="3200" dirty="0"/>
              <a:t>      –  napr. živý prenos ľadového hokeja</a:t>
            </a:r>
          </a:p>
          <a:p>
            <a:pPr marL="0" indent="0">
              <a:buNone/>
            </a:pPr>
            <a:endParaRPr lang="sk-SK" sz="3200" dirty="0"/>
          </a:p>
          <a:p>
            <a:r>
              <a:rPr lang="sk-SK" sz="3200" dirty="0"/>
              <a:t>Tally svetelná signalizácia</a:t>
            </a:r>
          </a:p>
          <a:p>
            <a:r>
              <a:rPr lang="sk-SK" sz="3200" dirty="0"/>
              <a:t>Bezdrôtový prenos</a:t>
            </a:r>
          </a:p>
          <a:p>
            <a:endParaRPr lang="sk-SK" sz="3200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2C0D864-195B-4C57-9F12-8DD5CF7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DE382BB-44E3-4788-A756-B46A649A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7" b="9480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5" y="2638425"/>
            <a:ext cx="47625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565B967-59A7-4FCF-B825-F291C976C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6068"/>
            <a:ext cx="12192000" cy="677547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3AC9706-263C-4ED9-9692-A32A37F8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627"/>
            <a:ext cx="9564149" cy="132556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Popis systému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97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C7AFF-85B9-4171-80EB-4F3161D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776" cy="1295895"/>
          </a:xfrm>
        </p:spPr>
        <p:txBody>
          <a:bodyPr>
            <a:normAutofit/>
          </a:bodyPr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Bezdrôtový prenos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1986AC-6B87-41E1-B76A-E694D220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sz="3200" dirty="0"/>
              <a:t>Analýza bezlicenčných pásiem</a:t>
            </a:r>
          </a:p>
          <a:p>
            <a:pPr lvl="1"/>
            <a:r>
              <a:rPr lang="sk-SK" sz="2800" dirty="0"/>
              <a:t>433 – 434 MHz</a:t>
            </a:r>
          </a:p>
          <a:p>
            <a:pPr lvl="1"/>
            <a:r>
              <a:rPr lang="sk-SK" sz="2800" dirty="0"/>
              <a:t>863 – 870 MHz</a:t>
            </a:r>
          </a:p>
          <a:p>
            <a:pPr lvl="1"/>
            <a:r>
              <a:rPr lang="sk-SK" sz="2800" dirty="0"/>
              <a:t>2400 – 2500 MHz </a:t>
            </a:r>
            <a:br>
              <a:rPr lang="sk-SK" sz="2800" dirty="0"/>
            </a:br>
            <a:endParaRPr lang="sk-SK" sz="2800" dirty="0"/>
          </a:p>
          <a:p>
            <a:r>
              <a:rPr lang="sk-SK" sz="3200" dirty="0"/>
              <a:t>Výber vhodného modulu</a:t>
            </a:r>
          </a:p>
          <a:p>
            <a:pPr lvl="1"/>
            <a:r>
              <a:rPr lang="sk-SK" sz="2800" dirty="0"/>
              <a:t>Pomer cena/kvalita</a:t>
            </a:r>
          </a:p>
          <a:p>
            <a:pPr lvl="1"/>
            <a:r>
              <a:rPr lang="sk-SK" sz="2800" dirty="0"/>
              <a:t>Možnosť</a:t>
            </a:r>
            <a:r>
              <a:rPr lang="en-US" sz="2800" dirty="0"/>
              <a:t> </a:t>
            </a:r>
            <a:r>
              <a:rPr lang="sk-SK" sz="2800" dirty="0"/>
              <a:t>výmeny modulu na iný</a:t>
            </a:r>
          </a:p>
          <a:p>
            <a:pPr lvl="1"/>
            <a:r>
              <a:rPr lang="sk-SK" sz="2800" dirty="0"/>
              <a:t>Firma </a:t>
            </a:r>
            <a:r>
              <a:rPr lang="sk-SK" sz="2800" dirty="0" err="1"/>
              <a:t>CDEbyte</a:t>
            </a:r>
            <a:r>
              <a:rPr lang="sk-SK" sz="2800" dirty="0"/>
              <a:t> </a:t>
            </a:r>
          </a:p>
          <a:p>
            <a:pPr marL="457200" lvl="1" indent="0">
              <a:buNone/>
            </a:pPr>
            <a:r>
              <a:rPr lang="sk-SK" sz="2800" dirty="0"/>
              <a:t> </a:t>
            </a:r>
            <a:endParaRPr lang="en-US" sz="2800" dirty="0"/>
          </a:p>
        </p:txBody>
      </p:sp>
      <p:sp>
        <p:nvSpPr>
          <p:cNvPr id="7" name="Zástupný objekt pre číslo snímky 4">
            <a:extLst>
              <a:ext uri="{FF2B5EF4-FFF2-40B4-BE49-F238E27FC236}">
                <a16:creationId xmlns:a16="http://schemas.microsoft.com/office/drawing/2014/main" id="{3E93FE17-18B0-4FD2-B337-7884D684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47E4287-C057-4919-853E-D8277D5B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48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81" y="1932427"/>
            <a:ext cx="4355134" cy="36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065878-3C2C-4646-8FB7-825FE91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Riadiaca stanica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F5F05C-E550-4039-AD9A-973F43DA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sk-SK" sz="3200" dirty="0"/>
              <a:t>Zber dát z video-</a:t>
            </a:r>
            <a:r>
              <a:rPr lang="sk-SK" sz="3200" dirty="0" err="1"/>
              <a:t>strižňe</a:t>
            </a:r>
            <a:endParaRPr lang="sk-SK" sz="3200" dirty="0"/>
          </a:p>
          <a:p>
            <a:r>
              <a:rPr lang="sk-SK" sz="3200" dirty="0"/>
              <a:t>Komunikácia s Android aplikáciou pomocou Bluetooth</a:t>
            </a:r>
          </a:p>
          <a:p>
            <a:r>
              <a:rPr lang="sk-SK" sz="3200" dirty="0"/>
              <a:t>Komunikácia so signalizačnými jednotkami</a:t>
            </a:r>
          </a:p>
          <a:p>
            <a:pPr lvl="1"/>
            <a:endParaRPr lang="sk-SK" sz="3200" dirty="0"/>
          </a:p>
          <a:p>
            <a:pPr lvl="1"/>
            <a:endParaRPr lang="sk-SK" sz="3200" dirty="0"/>
          </a:p>
          <a:p>
            <a:r>
              <a:rPr lang="sk-SK" sz="3200" dirty="0"/>
              <a:t>Android aplikácia – MIT APP </a:t>
            </a:r>
            <a:r>
              <a:rPr lang="sk-SK" sz="3200" dirty="0" err="1"/>
              <a:t>Inventor</a:t>
            </a:r>
            <a:r>
              <a:rPr lang="sk-SK" sz="3200" dirty="0"/>
              <a:t> </a:t>
            </a:r>
          </a:p>
          <a:p>
            <a:pPr lvl="1"/>
            <a:r>
              <a:rPr lang="sk-SK" sz="2800" dirty="0"/>
              <a:t>Programovanie pomocou online grafického prostredia</a:t>
            </a:r>
          </a:p>
          <a:p>
            <a:pPr lvl="1"/>
            <a:r>
              <a:rPr lang="sk-SK" sz="2800" dirty="0"/>
              <a:t>Posielanie a prijímanie textových správ</a:t>
            </a:r>
          </a:p>
        </p:txBody>
      </p:sp>
      <p:sp>
        <p:nvSpPr>
          <p:cNvPr id="6" name="Zástupný objekt pre číslo snímky 4">
            <a:extLst>
              <a:ext uri="{FF2B5EF4-FFF2-40B4-BE49-F238E27FC236}">
                <a16:creationId xmlns:a16="http://schemas.microsoft.com/office/drawing/2014/main" id="{748FA346-1267-4718-BEAA-8759107A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>
            <a:extLst>
              <a:ext uri="{FF2B5EF4-FFF2-40B4-BE49-F238E27FC236}">
                <a16:creationId xmlns:a16="http://schemas.microsoft.com/office/drawing/2014/main" id="{53FA1F5B-158F-4233-B012-225F0046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1" y1="3802" x2="10071" y2="41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9052" y="395807"/>
            <a:ext cx="9733896" cy="6066385"/>
          </a:xfrm>
          <a:prstGeom prst="rect">
            <a:avLst/>
          </a:prstGeom>
        </p:spPr>
      </p:pic>
      <p:sp>
        <p:nvSpPr>
          <p:cNvPr id="7" name="Zástupný objekt pre číslo snímky 4">
            <a:extLst>
              <a:ext uri="{FF2B5EF4-FFF2-40B4-BE49-F238E27FC236}">
                <a16:creationId xmlns:a16="http://schemas.microsoft.com/office/drawing/2014/main" id="{3A563CC1-34B0-44D0-A44B-051C827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626BD7-F0CB-4D1D-B463-6275E74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Signalizačná jednotka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57C1EA-E675-4270-9713-21A68AA2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Komunikácia s riadiacou stanicou </a:t>
            </a:r>
          </a:p>
          <a:p>
            <a:r>
              <a:rPr lang="sk-SK" sz="3200" dirty="0"/>
              <a:t>Riadenie LED diód</a:t>
            </a:r>
          </a:p>
          <a:p>
            <a:r>
              <a:rPr lang="sk-SK" sz="3200" dirty="0"/>
              <a:t>Zobrazovanie dát na displeji</a:t>
            </a:r>
          </a:p>
          <a:p>
            <a:r>
              <a:rPr lang="sk-SK" sz="3200" dirty="0"/>
              <a:t>Odpovedanie na textové správy</a:t>
            </a:r>
          </a:p>
          <a:p>
            <a:r>
              <a:rPr lang="sk-SK" sz="3200" dirty="0"/>
              <a:t>Napájanie z USB rozhrania</a:t>
            </a:r>
          </a:p>
          <a:p>
            <a:r>
              <a:rPr lang="sk-SK" sz="3200" dirty="0"/>
              <a:t>Dôraz na malé rozmery a estetickú časť </a:t>
            </a:r>
            <a:endParaRPr lang="en-US" sz="3200" dirty="0"/>
          </a:p>
        </p:txBody>
      </p:sp>
      <p:sp>
        <p:nvSpPr>
          <p:cNvPr id="6" name="Zástupný objekt pre číslo snímky 4">
            <a:extLst>
              <a:ext uri="{FF2B5EF4-FFF2-40B4-BE49-F238E27FC236}">
                <a16:creationId xmlns:a16="http://schemas.microsoft.com/office/drawing/2014/main" id="{FBCD4933-9BFF-4F25-A618-F318F623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A56724-50EE-4E16-973B-686A6174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Výhody riešenia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3C2F55-B03A-4502-9C73-E5852B3C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Možnosť prispôsobenia systému</a:t>
            </a:r>
          </a:p>
          <a:p>
            <a:r>
              <a:rPr lang="sk-SK" sz="3200" dirty="0"/>
              <a:t>Cena</a:t>
            </a:r>
          </a:p>
          <a:p>
            <a:pPr marL="0" indent="0">
              <a:buNone/>
            </a:pPr>
            <a:endParaRPr lang="sk-SK" sz="3200" dirty="0"/>
          </a:p>
          <a:p>
            <a:r>
              <a:rPr lang="sk-SK" sz="3200" dirty="0"/>
              <a:t>Rozšíriteľnosť funkcionality</a:t>
            </a:r>
          </a:p>
          <a:p>
            <a:pPr lvl="1"/>
            <a:r>
              <a:rPr lang="sk-SK" sz="2800" dirty="0"/>
              <a:t>Android aplikácia</a:t>
            </a:r>
          </a:p>
          <a:p>
            <a:pPr lvl="1"/>
            <a:r>
              <a:rPr lang="sk-SK" sz="2800" dirty="0"/>
              <a:t>Možnosť vzdialeného ovládania video-strižne </a:t>
            </a:r>
          </a:p>
          <a:p>
            <a:pPr lvl="1"/>
            <a:r>
              <a:rPr lang="sk-SK" sz="2800" dirty="0"/>
              <a:t>Jednosmerný prenos hlasových povelov</a:t>
            </a:r>
            <a:r>
              <a:rPr lang="en-US" sz="2800" dirty="0"/>
              <a:t> </a:t>
            </a:r>
            <a:r>
              <a:rPr lang="sk-SK" sz="2800" dirty="0"/>
              <a:t>z réžie </a:t>
            </a:r>
          </a:p>
          <a:p>
            <a:pPr marL="0" indent="0">
              <a:buNone/>
            </a:pPr>
            <a:endParaRPr lang="sk-SK" sz="3200" dirty="0"/>
          </a:p>
        </p:txBody>
      </p:sp>
      <p:sp>
        <p:nvSpPr>
          <p:cNvPr id="6" name="Zástupný objekt pre číslo snímky 4">
            <a:extLst>
              <a:ext uri="{FF2B5EF4-FFF2-40B4-BE49-F238E27FC236}">
                <a16:creationId xmlns:a16="http://schemas.microsoft.com/office/drawing/2014/main" id="{337857D3-B284-40B6-9536-D21829B3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1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303CB-E8BA-4F2F-8257-0F8F31F8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Záver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4658AD-CAF7-4593-8232-244C1E45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dirty="0"/>
              <a:t>Ciele boli splnené</a:t>
            </a:r>
          </a:p>
          <a:p>
            <a:r>
              <a:rPr lang="sk-SK" sz="3200" dirty="0"/>
              <a:t>Systém bol úspešne nasadený</a:t>
            </a:r>
          </a:p>
          <a:p>
            <a:endParaRPr lang="sk-SK" sz="3200" dirty="0"/>
          </a:p>
          <a:p>
            <a:r>
              <a:rPr lang="sk-SK" sz="3200" dirty="0"/>
              <a:t>Osobný prínos</a:t>
            </a:r>
          </a:p>
          <a:p>
            <a:pPr lvl="1"/>
            <a:r>
              <a:rPr lang="sk-SK" sz="2800" dirty="0"/>
              <a:t>Vytvorenie komplexného riešenia</a:t>
            </a:r>
          </a:p>
          <a:p>
            <a:pPr lvl="1"/>
            <a:endParaRPr lang="sk-SK" sz="2800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6" name="Zástupný objekt pre číslo snímky 4">
            <a:extLst>
              <a:ext uri="{FF2B5EF4-FFF2-40B4-BE49-F238E27FC236}">
                <a16:creationId xmlns:a16="http://schemas.microsoft.com/office/drawing/2014/main" id="{8103F240-FDF4-43BF-A990-9176AAEC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8462"/>
            <a:ext cx="3108820" cy="673013"/>
          </a:xfrm>
        </p:spPr>
        <p:txBody>
          <a:bodyPr/>
          <a:lstStyle/>
          <a:p>
            <a:fld id="{625E3CC2-FD13-4EB0-BA31-5912B61FA441}" type="slidenum"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fld>
            <a:r>
              <a:rPr lang="sk-SK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10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1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4347</TotalTime>
  <Words>216</Words>
  <Application>Microsoft Office PowerPoint</Application>
  <PresentationFormat>Širokouhlá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Komunikačný systém pre kameramanov</vt:lpstr>
      <vt:lpstr>Ciele práce</vt:lpstr>
      <vt:lpstr>Popis systému</vt:lpstr>
      <vt:lpstr>Bezdrôtový prenos</vt:lpstr>
      <vt:lpstr>Riadiaca stanica</vt:lpstr>
      <vt:lpstr>Prezentácia programu PowerPoint</vt:lpstr>
      <vt:lpstr>Signalizačná jednotka</vt:lpstr>
      <vt:lpstr>Výhody riešenia</vt:lpstr>
      <vt:lpstr>Záver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Klein</dc:creator>
  <cp:lastModifiedBy>Tomáš Klein</cp:lastModifiedBy>
  <cp:revision>21</cp:revision>
  <dcterms:created xsi:type="dcterms:W3CDTF">2019-06-11T15:37:31Z</dcterms:created>
  <dcterms:modified xsi:type="dcterms:W3CDTF">2019-06-16T15:09:38Z</dcterms:modified>
</cp:coreProperties>
</file>