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D576B-0A58-4062-AB73-DDDC876E5C7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5BAB6-272C-4225-810C-43826AA4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5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8359-97B6-425D-B39D-BCE2DF18DEBE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9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CCC1-6491-4254-AB91-07504A065E1A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34B4-6E1A-45CC-87E4-F1E981A2550A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93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55D2-9227-416D-9043-B490A5362E57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09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C9EC-EF3E-41F2-A638-2599824DBB67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83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B1B9-25C4-4457-8860-58525D27F95C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0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33E3-9E3F-4931-8510-D26533EC7571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9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F636-D2DD-4989-9F0D-1A9BFBA25139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0CCA-E2B5-4957-BB11-9DBCD111AE37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6EC5-39A0-41E6-B608-0242DBDBA78A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6D6F-761D-42C4-A42A-2329F6239065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1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7CBA-BDEB-4A85-B12F-D68178C697E9}" type="datetime1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58F-76F4-4A08-B259-50A8B45C77EC}" type="datetime1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7839-FE1A-455A-811B-B3C135B42280}" type="datetime1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F14E-8481-4154-89C6-20ADBF5430A6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E29C-1DB1-4A8D-B015-3FBA13B349DA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1D9A-7FED-4FF7-9C9A-427DC0F6D909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7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71FE21-C56A-4321-9FBF-A31B175E2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954248"/>
            <a:ext cx="8915399" cy="2262781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Distribuovaná sieť inteligentných snímačov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AC89A3-B0E9-4730-90A4-F2664E10A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217027"/>
            <a:ext cx="8915399" cy="1126283"/>
          </a:xfrm>
        </p:spPr>
        <p:txBody>
          <a:bodyPr>
            <a:normAutofit/>
          </a:bodyPr>
          <a:lstStyle/>
          <a:p>
            <a:r>
              <a:rPr lang="sk-SK" sz="3600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Komunikácia pre kameramanov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BCD9210-5DBA-4AFE-804C-DCAD6D56A00C}"/>
              </a:ext>
            </a:extLst>
          </p:cNvPr>
          <p:cNvSpPr txBox="1">
            <a:spLocks/>
          </p:cNvSpPr>
          <p:nvPr/>
        </p:nvSpPr>
        <p:spPr>
          <a:xfrm>
            <a:off x="2589212" y="5475063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  3 – Tomáš KLEIN – 5ZF021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A56F6E1-E8B2-4C97-B7F2-6BE10099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D37951-3D17-44AB-AE64-D883CF9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419" y="624110"/>
            <a:ext cx="9080194" cy="1280890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Hodnotenie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7141A5-3CD8-4ADB-A085-AEFB92FA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764" y="1458479"/>
            <a:ext cx="8915400" cy="4883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predmete Projekt 3 sme úspešne vytvorili: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softvér pre riadiacu jednotku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DPS signalizačnej jednotky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softvéru pre signalizačnú jednotu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Základnú Android aplikáciu pre overenie funkčnosti zobrazovanie správ na displeji</a:t>
            </a:r>
          </a:p>
          <a:p>
            <a:endParaRPr lang="sk-SK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k-SK" sz="20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projektom by sme chceli pokračovať do diplomovej práce a zlepšiť: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Vylepšiť Android aplikáciu – možný prechod na Android </a:t>
            </a:r>
            <a:r>
              <a:rPr lang="sk-SK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Studio</a:t>
            </a:r>
            <a:endParaRPr lang="sk-SK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Vyriešenie synchronizačných chýb pri zasielaní dát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Vytvorenie obalov a nasadenie do testovacej prevádzky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918076-8E31-49FC-BF03-62335353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71FE21-C56A-4321-9FBF-A31B175E2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954248"/>
            <a:ext cx="8915399" cy="2262781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Ďakujem za pozornosť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BCD9210-5DBA-4AFE-804C-DCAD6D56A00C}"/>
              </a:ext>
            </a:extLst>
          </p:cNvPr>
          <p:cNvSpPr txBox="1">
            <a:spLocks/>
          </p:cNvSpPr>
          <p:nvPr/>
        </p:nvSpPr>
        <p:spPr>
          <a:xfrm>
            <a:off x="2589212" y="5475063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  3 – Tomáš KLEIN – 5ZF021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A56F6E1-E8B2-4C97-B7F2-6BE10099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71B096-6BCC-4364-9E38-3ED35928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ÚVOD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6B4672-CE1A-4BCE-8354-246179A6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2892"/>
            <a:ext cx="8915400" cy="4420998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Špecifikovanie aplikácie : </a:t>
            </a:r>
          </a:p>
          <a:p>
            <a:pPr marL="0" indent="0">
              <a:buNone/>
            </a:pPr>
            <a:r>
              <a:rPr lang="sk-SK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Komunikácia pre kameramanov</a:t>
            </a:r>
          </a:p>
          <a:p>
            <a:pPr marL="0" indent="0">
              <a:buNone/>
            </a:pPr>
            <a:endParaRPr lang="sk-SK" sz="24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Cieľ: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vytvorenie komunikačné zariadenie pre organizáciu a koordinovanie práce viacerých kameramanov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Jedna riadiaca jednotka – zber dát o stave kamier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signalizačné jednotky – interpretovanie dát </a:t>
            </a:r>
            <a:b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(svetelná signalizácia, grafický displej)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2C99202-5A2B-4E3B-BFA2-B59FD17B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9CCDAA27-5FE8-4F9A-8F27-D70D1582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3" y="0"/>
            <a:ext cx="12157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2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D37951-3D17-44AB-AE64-D883CF97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 komunikácia v pásme ISM</a:t>
            </a:r>
            <a:endParaRPr lang="en-US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7141A5-3CD8-4ADB-A085-AEFB92FA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8480"/>
            <a:ext cx="8915400" cy="3777622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Využívané moduly od čínskej spoločnosti </a:t>
            </a:r>
            <a:r>
              <a:rPr lang="sk-SK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CDEbyte</a:t>
            </a:r>
            <a:endParaRPr lang="sk-SK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Kvalitná dokumentácia od výrobcu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Veľké portfólio produktov s rôznymi frekvenciami a rozhraniami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Unifikované rozloženie </a:t>
            </a:r>
            <a:r>
              <a:rPr lang="sk-SK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pinov</a:t>
            </a: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možnosť výmeny modulov</a:t>
            </a: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918076-8E31-49FC-BF03-62335353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4</a:t>
            </a:fld>
            <a:endParaRPr lang="en-US"/>
          </a:p>
        </p:txBody>
      </p:sp>
      <p:pic>
        <p:nvPicPr>
          <p:cNvPr id="5" name="Zástupný obsah 3">
            <a:extLst>
              <a:ext uri="{FF2B5EF4-FFF2-40B4-BE49-F238E27FC236}">
                <a16:creationId xmlns:a16="http://schemas.microsoft.com/office/drawing/2014/main" id="{33B0D47E-8214-4BA5-A300-6E4285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169" y="3429000"/>
            <a:ext cx="5017321" cy="3114199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876D3D4-9415-49BE-BDD0-DF089B9AF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7" b="9489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805216"/>
            <a:ext cx="4355134" cy="3609736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D181213-AD54-4238-8D96-F26458562512}"/>
              </a:ext>
            </a:extLst>
          </p:cNvPr>
          <p:cNvSpPr txBox="1"/>
          <p:nvPr/>
        </p:nvSpPr>
        <p:spPr>
          <a:xfrm>
            <a:off x="1531054" y="4303455"/>
            <a:ext cx="39119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err="1"/>
              <a:t>CDEbyte</a:t>
            </a:r>
            <a:endParaRPr lang="sk-SK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E34 – 2G4H20D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UART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2400 – 2518 MHz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Dosah cca. 2500m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100mW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Obojsmerná komunikácia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159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D37951-3D17-44AB-AE64-D883CF97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Bluetooth modul – HC 05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7141A5-3CD8-4ADB-A085-AEFB92FA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8480"/>
            <a:ext cx="8915400" cy="3777622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Využívaný na komunikáciu s Android aplikáciou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Veľmi často používaný modul – veľa návodov a rád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UART rozhranie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Jednoduché ovládanie</a:t>
            </a: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918076-8E31-49FC-BF03-62335353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5</a:t>
            </a:fld>
            <a:endParaRPr lang="en-US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BA5A226E-A348-4B45-8627-FFD61BA1A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92" b="97847" l="3636" r="96364">
                        <a14:foregroundMark x1="81273" y1="71770" x2="81273" y2="71770"/>
                        <a14:foregroundMark x1="76545" y1="85407" x2="76545" y2="85407"/>
                        <a14:foregroundMark x1="82727" y1="73923" x2="82727" y2="73923"/>
                        <a14:foregroundMark x1="81455" y1="73206" x2="81455" y2="73206"/>
                        <a14:foregroundMark x1="79636" y1="71531" x2="79636" y2="71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63" y="3429000"/>
            <a:ext cx="4269108" cy="3244522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AA277567-8B3E-48DC-89E0-78E5BC7B28EF}"/>
              </a:ext>
            </a:extLst>
          </p:cNvPr>
          <p:cNvSpPr txBox="1"/>
          <p:nvPr/>
        </p:nvSpPr>
        <p:spPr>
          <a:xfrm>
            <a:off x="1987184" y="3784920"/>
            <a:ext cx="5142584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u="sng" dirty="0"/>
              <a:t>Technická špecifikácia: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/>
              <a:t>operatívne napätie: 4 – 6V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/>
              <a:t>operatívny prúd: 30mA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/>
              <a:t>dosah: </a:t>
            </a:r>
            <a:r>
              <a:rPr lang="en-US" dirty="0"/>
              <a:t>&lt;100m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/>
              <a:t>splňuje štandard IEEE 802.15.1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/>
              <a:t>módy: </a:t>
            </a:r>
            <a:r>
              <a:rPr lang="sk-SK" dirty="0" err="1"/>
              <a:t>Master</a:t>
            </a:r>
            <a:r>
              <a:rPr lang="sk-SK" dirty="0"/>
              <a:t>, </a:t>
            </a:r>
            <a:r>
              <a:rPr lang="sk-SK" dirty="0" err="1"/>
              <a:t>Slave</a:t>
            </a:r>
            <a:r>
              <a:rPr lang="sk-SK" dirty="0"/>
              <a:t>, </a:t>
            </a:r>
            <a:r>
              <a:rPr lang="sk-SK" dirty="0" err="1"/>
              <a:t>Master</a:t>
            </a:r>
            <a:r>
              <a:rPr lang="sk-SK" dirty="0"/>
              <a:t>/</a:t>
            </a:r>
            <a:r>
              <a:rPr lang="sk-SK" dirty="0" err="1"/>
              <a:t>Slave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099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D37951-3D17-44AB-AE64-D883CF9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29899"/>
            <a:ext cx="8915401" cy="1280890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Riadiaca jednotka – </a:t>
            </a:r>
            <a:b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Atmel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Xmega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128a4u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7141A5-3CD8-4ADB-A085-AEFB92FA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532" y="2625857"/>
            <a:ext cx="6542059" cy="3777622"/>
          </a:xfrm>
        </p:spPr>
        <p:txBody>
          <a:bodyPr>
            <a:normAutofit/>
          </a:bodyPr>
          <a:lstStyle/>
          <a:p>
            <a:r>
              <a:rPr lang="sk-SK" sz="2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Hlavné činnosti riadiacej jednotky</a:t>
            </a: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pravidelná kontrola zmeny stavu kamier</a:t>
            </a: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prevod do štandardizovaného tvaru</a:t>
            </a: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odoslanie dát ku kameramanom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vysielanie obnovovacieho signálu kameramanom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brána medzi Bluetooth a RF komunikáciou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endParaRPr lang="sk-SK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918076-8E31-49FC-BF03-62335353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6</a:t>
            </a:fld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7D1ADF6-4B37-443D-BA38-06FBBF25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" y="1645291"/>
            <a:ext cx="5403842" cy="521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D37951-3D17-44AB-AE64-D883CF9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29899"/>
            <a:ext cx="8915401" cy="1280890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Signalizačná jednotka – </a:t>
            </a:r>
            <a:b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ATmega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328P – AUP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7141A5-3CD8-4ADB-A085-AEFB92FA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941" y="1845578"/>
            <a:ext cx="6542059" cy="3777622"/>
          </a:xfrm>
        </p:spPr>
        <p:txBody>
          <a:bodyPr>
            <a:normAutofit/>
          </a:bodyPr>
          <a:lstStyle/>
          <a:p>
            <a:r>
              <a:rPr lang="sk-SK" sz="2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Rozhrania signalizačnej jednotky</a:t>
            </a: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UART – RF komunikácia s riadiacou jednotkou</a:t>
            </a: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I2C komunikácia s grafickým displejom</a:t>
            </a: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3x LED signalizácia na indikáciu stavu kamery</a:t>
            </a: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3x tlačidlo na odpoveď </a:t>
            </a:r>
            <a:r>
              <a:rPr lang="sk-SK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kamermanov</a:t>
            </a:r>
            <a:endParaRPr lang="sk-SK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918076-8E31-49FC-BF03-62335353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7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3485C78-3351-47E3-B3FB-0D65E95C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97" y="2139193"/>
            <a:ext cx="5381718" cy="473558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F2AE1F12-9458-4A46-86D7-9526A891C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2157" y1="30196" x2="26863" y2="31961"/>
                        <a14:foregroundMark x1="30196" y1="37255" x2="70196" y2="468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28" y="4145997"/>
            <a:ext cx="2712003" cy="2712003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D69E5856-49F2-468A-913A-9AC65E9E0248}"/>
              </a:ext>
            </a:extLst>
          </p:cNvPr>
          <p:cNvSpPr txBox="1"/>
          <p:nvPr/>
        </p:nvSpPr>
        <p:spPr>
          <a:xfrm>
            <a:off x="8267940" y="4235990"/>
            <a:ext cx="5142584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u="sng" dirty="0"/>
              <a:t>OLED Displej</a:t>
            </a:r>
            <a:endParaRPr lang="en-US" sz="20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000" dirty="0"/>
              <a:t>128x64 rozlíšenie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000" dirty="0"/>
              <a:t>GLCD Font </a:t>
            </a:r>
            <a:r>
              <a:rPr lang="sk-SK" sz="2000" dirty="0" err="1"/>
              <a:t>Creator</a:t>
            </a:r>
            <a:endParaRPr lang="en-US" sz="20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000" dirty="0"/>
              <a:t>využitie upravenej SSD1306</a:t>
            </a:r>
            <a:br>
              <a:rPr lang="sk-SK" sz="2000" dirty="0"/>
            </a:br>
            <a:r>
              <a:rPr lang="sk-SK" sz="2000" dirty="0"/>
              <a:t>knižnice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497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D37951-3D17-44AB-AE64-D883CF97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</a:t>
            </a:r>
            <a:r>
              <a:rPr lang="sk-SK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aplikáca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MIT APP </a:t>
            </a:r>
            <a:r>
              <a:rPr lang="sk-SK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7141A5-3CD8-4ADB-A085-AEFB92FA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878" y="228742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   	jednoduché rozhranie 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   	využívanie komponentov bez nutnosti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znalosti ich vnútornej štruktúry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   	rýchla rozšíriteľnosť aplikácie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   	niektoré komponenty sú zastaralé a nemajú náhradu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  	rozšíriteľnosť aplikácie pomocou Android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Studio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je oveľa väčšia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   	odozva niektorých prvkov je pridlhá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918076-8E31-49FC-BF03-62335353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8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9AB30D1-82D3-4BDB-B663-69D20F27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7" y="1253360"/>
            <a:ext cx="5195398" cy="561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692469E-FF59-4C1C-8A28-97087412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9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4A856D0-3FC1-4F6A-B964-38D494AB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21" y1="3802" x2="10071" y2="41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0674" y="787782"/>
            <a:ext cx="8039100" cy="501015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F690C2FD-468F-4357-B610-47D5D3797433}"/>
              </a:ext>
            </a:extLst>
          </p:cNvPr>
          <p:cNvSpPr txBox="1"/>
          <p:nvPr/>
        </p:nvSpPr>
        <p:spPr>
          <a:xfrm>
            <a:off x="1812022" y="5747052"/>
            <a:ext cx="975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/>
              <a:t>Ukážka programovania pomocou logických blokov – prijímanie dát z Bluetooth klienta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61208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</TotalTime>
  <Words>285</Words>
  <Application>Microsoft Office PowerPoint</Application>
  <PresentationFormat>Širokoúhlá obrazovka</PresentationFormat>
  <Paragraphs>82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Stébla</vt:lpstr>
      <vt:lpstr>Distribuovaná sieť inteligentných snímačov</vt:lpstr>
      <vt:lpstr>ÚVOD</vt:lpstr>
      <vt:lpstr>Prezentace aplikace PowerPoint</vt:lpstr>
      <vt:lpstr>RF komunikácia v pásme ISM</vt:lpstr>
      <vt:lpstr>Bluetooth modul – HC 05</vt:lpstr>
      <vt:lpstr>Riadiaca jednotka –  Atmel Xmega 128a4u</vt:lpstr>
      <vt:lpstr>Signalizačná jednotka –  ATmega 328P – AUP</vt:lpstr>
      <vt:lpstr>Android aplikáca – MIT APP Inventor</vt:lpstr>
      <vt:lpstr>Prezentace aplikace PowerPoint</vt:lpstr>
      <vt:lpstr>Hodnotenie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Klein</dc:creator>
  <cp:lastModifiedBy>Tomáš Klein</cp:lastModifiedBy>
  <cp:revision>9</cp:revision>
  <dcterms:created xsi:type="dcterms:W3CDTF">2019-01-31T10:33:38Z</dcterms:created>
  <dcterms:modified xsi:type="dcterms:W3CDTF">2019-01-31T13:40:56Z</dcterms:modified>
</cp:coreProperties>
</file>