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9" r:id="rId1"/>
    <p:sldMasterId id="2147483931" r:id="rId2"/>
  </p:sldMasterIdLst>
  <p:notesMasterIdLst>
    <p:notesMasterId r:id="rId29"/>
  </p:notesMasterIdLst>
  <p:handoutMasterIdLst>
    <p:handoutMasterId r:id="rId30"/>
  </p:handoutMasterIdLst>
  <p:sldIdLst>
    <p:sldId id="489" r:id="rId3"/>
    <p:sldId id="712" r:id="rId4"/>
    <p:sldId id="713" r:id="rId5"/>
    <p:sldId id="595" r:id="rId6"/>
    <p:sldId id="615" r:id="rId7"/>
    <p:sldId id="707" r:id="rId8"/>
    <p:sldId id="706" r:id="rId9"/>
    <p:sldId id="630" r:id="rId10"/>
    <p:sldId id="614" r:id="rId11"/>
    <p:sldId id="708" r:id="rId12"/>
    <p:sldId id="596" r:id="rId13"/>
    <p:sldId id="616" r:id="rId14"/>
    <p:sldId id="653" r:id="rId15"/>
    <p:sldId id="654" r:id="rId16"/>
    <p:sldId id="655" r:id="rId17"/>
    <p:sldId id="656" r:id="rId18"/>
    <p:sldId id="657" r:id="rId19"/>
    <p:sldId id="658" r:id="rId20"/>
    <p:sldId id="659" r:id="rId21"/>
    <p:sldId id="660" r:id="rId22"/>
    <p:sldId id="661" r:id="rId23"/>
    <p:sldId id="711" r:id="rId24"/>
    <p:sldId id="710" r:id="rId25"/>
    <p:sldId id="709" r:id="rId26"/>
    <p:sldId id="714" r:id="rId27"/>
    <p:sldId id="681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448">
          <p15:clr>
            <a:srgbClr val="A4A3A4"/>
          </p15:clr>
        </p15:guide>
        <p15:guide id="4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4" userDrawn="1">
          <p15:clr>
            <a:srgbClr val="A4A3A4"/>
          </p15:clr>
        </p15:guide>
        <p15:guide id="2" pos="219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DEC9"/>
    <a:srgbClr val="000000"/>
    <a:srgbClr val="CC00FF"/>
    <a:srgbClr val="CC6600"/>
    <a:srgbClr val="990000"/>
    <a:srgbClr val="26697A"/>
    <a:srgbClr val="FF0000"/>
    <a:srgbClr val="FF3300"/>
    <a:srgbClr val="389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89818" autoAdjust="0"/>
  </p:normalViewPr>
  <p:slideViewPr>
    <p:cSldViewPr>
      <p:cViewPr varScale="1">
        <p:scale>
          <a:sx n="82" d="100"/>
          <a:sy n="82" d="100"/>
        </p:scale>
        <p:origin x="948" y="96"/>
      </p:cViewPr>
      <p:guideLst>
        <p:guide orient="horz" pos="2160"/>
        <p:guide pos="2880"/>
        <p:guide orient="horz" pos="2448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>
      <p:cViewPr>
        <p:scale>
          <a:sx n="90" d="100"/>
          <a:sy n="90" d="100"/>
        </p:scale>
        <p:origin x="5544" y="1218"/>
      </p:cViewPr>
      <p:guideLst>
        <p:guide orient="horz" pos="2674"/>
        <p:guide pos="219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000285" y="309515"/>
            <a:ext cx="3037628" cy="46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1" tIns="45880" rIns="91761" bIns="45880" numCol="1" anchor="t" anchorCtr="0" compatLnSpc="1">
            <a:prstTxWarp prst="textNoShape">
              <a:avLst/>
            </a:prstTxWarp>
          </a:bodyPr>
          <a:lstStyle>
            <a:lvl1pPr algn="ctr">
              <a:defRPr sz="2000" b="1"/>
            </a:lvl1pPr>
          </a:lstStyle>
          <a:p>
            <a:pPr>
              <a:defRPr/>
            </a:pPr>
            <a:r>
              <a:rPr lang="en-US" dirty="0"/>
              <a:t>207-8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84" y="2"/>
            <a:ext cx="3038049" cy="464315"/>
          </a:xfrm>
          <a:prstGeom prst="rect">
            <a:avLst/>
          </a:prstGeom>
        </p:spPr>
        <p:txBody>
          <a:bodyPr vert="horz" lIns="85213" tIns="42606" rIns="85213" bIns="42606" rtlCol="0"/>
          <a:lstStyle>
            <a:lvl1pPr algn="r">
              <a:defRPr sz="1100"/>
            </a:lvl1pPr>
          </a:lstStyle>
          <a:p>
            <a:fld id="{C6FA1C91-1E3F-4D9E-8509-4334F06A67EA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"/>
          </p:nvPr>
        </p:nvSpPr>
        <p:spPr>
          <a:xfrm>
            <a:off x="3970784" y="8830644"/>
            <a:ext cx="3038049" cy="464315"/>
          </a:xfrm>
          <a:prstGeom prst="rect">
            <a:avLst/>
          </a:prstGeom>
        </p:spPr>
        <p:txBody>
          <a:bodyPr vert="horz" lIns="85213" tIns="42606" rIns="85213" bIns="42606" rtlCol="0" anchor="b"/>
          <a:lstStyle>
            <a:lvl1pPr algn="r">
              <a:defRPr sz="1100"/>
            </a:lvl1pPr>
          </a:lstStyle>
          <a:p>
            <a:fld id="{1902E245-768D-4E6A-ADC1-907F108A3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51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3037629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1" tIns="45880" rIns="91761" bIns="4588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3" y="4"/>
            <a:ext cx="3037628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1" tIns="45880" rIns="91761" bIns="4588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3" y="4415280"/>
            <a:ext cx="5140119" cy="418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1" tIns="45880" rIns="91761" bIns="45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135"/>
            <a:ext cx="3037629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1" tIns="45880" rIns="91761" bIns="4588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3" y="8832135"/>
            <a:ext cx="3037628" cy="46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1" tIns="45880" rIns="91761" bIns="4588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9DE6753-D867-4516-B49D-6DC4962998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02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shaonline.org/handbook/online/articles/moc0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84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91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D07DF2-2BB4-4A0C-A2CD-CD1586C7256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58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Bradley R. Rice, "COMMISSION FORM OF CITY GOVERNMENT," </a:t>
            </a:r>
            <a:r>
              <a:rPr lang="en-US" i="1" dirty="0"/>
              <a:t>Handbook of Texas Online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http://www.tshaonline.org/handbook/online/articles/moc01</a:t>
            </a:r>
            <a:r>
              <a:rPr lang="en-US" dirty="0"/>
              <a:t>), accessed March 03, 2014. Uploaded on June 12, 2010. Published by the Texas State Historical Association.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54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39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D07DF2-2BB4-4A0C-A2CD-CD1586C7256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D07DF2-2BB4-4A0C-A2CD-CD1586C7256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0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03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52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D07DF2-2BB4-4A0C-A2CD-CD1586C7256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73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1573" y="4415790"/>
            <a:ext cx="6309360" cy="418338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D07DF2-2BB4-4A0C-A2CD-CD1586C7256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20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27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0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1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43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73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15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76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22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63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D07DF2-2BB4-4A0C-A2CD-CD1586C7256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5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86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1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75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5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E6753-D867-4516-B49D-6DC49629989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2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9C1FF-5C6C-4AA1-8597-576C441BDA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7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96800-93A6-4B82-8A8B-035BAEA3FFD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5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99019-8B76-43C3-8186-0D1A372928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2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AB143-90EE-4CFA-8ADC-F6E024E08F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64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2DDC2-5D91-476C-98E9-1871A9B609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937BD-16A9-430D-BFA3-A0F2C3127D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B70EA-66B7-4514-82E0-AD8F294B14F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EC62E-EB3B-4096-A366-F1330D9247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39BF9-4B5F-4ACE-A5CB-7B5A83B684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0E17E-07BB-4594-8CBF-6867FC94F9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679B2-B67C-4F00-9618-CEB0F3AD7E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81BE5-F046-4BE4-9B8B-C5519DC1D9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34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F3C9E-6342-4FB3-A96A-B47013318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365DF-9520-456E-9DE5-FCFFC795C1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1654F-2369-4DF1-A05A-F8FEA28B25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EDDF6-8CE1-4DD3-A724-5A66D80995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15636-BB4E-48DE-BEBC-A86085ECD2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2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1B6DC-B4B3-49E2-B108-F7F2CA43193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9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DA57F-0B38-4902-8E25-960CC54772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9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05E9F-A9EA-4B75-BC80-A592434C2A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7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C685F-B080-4726-B3D8-EACA1B10451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4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B6F06-D853-41E5-BE13-89F69C1BB0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6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88ABE-177F-465D-97A5-FAF0D948AA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6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21E13-28AA-46A9-9B8E-3BFC1CB371F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0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62E27CB-3D1C-40B8-9409-4E050C7F27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4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569A6E5-29ED-4D72-ACD1-8443D7707D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rtlandoregon.gov/auditor/article/917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POLS 207  </a:t>
            </a:r>
            <a:br>
              <a:rPr lang="en-US" dirty="0"/>
            </a:br>
            <a:r>
              <a:rPr lang="en-US" dirty="0"/>
              <a:t>State &amp; Local Government*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8B</a:t>
            </a:r>
          </a:p>
          <a:p>
            <a:r>
              <a:rPr lang="en-US" dirty="0"/>
              <a:t>Local Governments: Closest to the People </a:t>
            </a:r>
            <a:r>
              <a:rPr lang="en-US"/>
              <a:t>(Part 2)</a:t>
            </a:r>
            <a:endParaRPr lang="en-US" dirty="0"/>
          </a:p>
          <a:p>
            <a:endParaRPr lang="en-US" dirty="0"/>
          </a:p>
          <a:p>
            <a:r>
              <a:rPr lang="en-US" dirty="0"/>
              <a:t>Dr. Roblyer, Ph.D.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2D17B45-ACB6-4B2D-B824-36A046693AE8}"/>
              </a:ext>
            </a:extLst>
          </p:cNvPr>
          <p:cNvSpPr txBox="1"/>
          <p:nvPr/>
        </p:nvSpPr>
        <p:spPr>
          <a:xfrm>
            <a:off x="1432560" y="6159548"/>
            <a:ext cx="5274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*These slides are based on originals provided by Dr. Harvey Tucker</a:t>
            </a:r>
          </a:p>
        </p:txBody>
      </p:sp>
    </p:spTree>
    <p:extLst>
      <p:ext uri="{BB962C8B-B14F-4D97-AF65-F5344CB8AC3E}">
        <p14:creationId xmlns:p14="http://schemas.microsoft.com/office/powerpoint/2010/main" val="3070671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-128"/>
              </a:rPr>
              <a:t>…the darker possible rationale for “at large” seats</a:t>
            </a:r>
          </a:p>
        </p:txBody>
      </p:sp>
      <p:sp>
        <p:nvSpPr>
          <p:cNvPr id="40962" name="Rectangle 4"/>
          <p:cNvSpPr>
            <a:spLocks noGrp="1" noChangeArrowheads="1"/>
          </p:cNvSpPr>
          <p:nvPr>
            <p:ph idx="1"/>
          </p:nvPr>
        </p:nvSpPr>
        <p:spPr>
          <a:xfrm>
            <a:off x="1435608" y="1676399"/>
            <a:ext cx="7498080" cy="502920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ea typeface="ＭＳ Ｐゴシック" charset="-128"/>
              </a:rPr>
              <a:t>An “at large” representative </a:t>
            </a:r>
            <a:r>
              <a:rPr lang="en-US" b="1" dirty="0">
                <a:ea typeface="ＭＳ Ｐゴシック" charset="-128"/>
              </a:rPr>
              <a:t>may not </a:t>
            </a:r>
            <a:r>
              <a:rPr lang="en-US" dirty="0">
                <a:ea typeface="ＭＳ Ｐゴシック" charset="-128"/>
              </a:rPr>
              <a:t>seek to represent everyone in the city</a:t>
            </a:r>
          </a:p>
          <a:p>
            <a:r>
              <a:rPr lang="en-US" dirty="0">
                <a:ea typeface="ＭＳ Ｐゴシック" charset="-128"/>
              </a:rPr>
              <a:t>Instead, this rep </a:t>
            </a:r>
            <a:r>
              <a:rPr lang="en-US" b="1" dirty="0">
                <a:ea typeface="ＭＳ Ｐゴシック" charset="-128"/>
              </a:rPr>
              <a:t>may only</a:t>
            </a:r>
            <a:r>
              <a:rPr lang="en-US" dirty="0">
                <a:ea typeface="ＭＳ Ｐゴシック" charset="-128"/>
              </a:rPr>
              <a:t> want to represent those individuals that voted her or him into office.</a:t>
            </a:r>
          </a:p>
          <a:p>
            <a:pPr lvl="1"/>
            <a:r>
              <a:rPr lang="en-US" dirty="0">
                <a:ea typeface="ＭＳ Ｐゴシック" charset="-128"/>
              </a:rPr>
              <a:t>Who votes most in city elections?  White, economically prosperous men and women</a:t>
            </a:r>
          </a:p>
          <a:p>
            <a:r>
              <a:rPr lang="en-US" dirty="0">
                <a:ea typeface="ＭＳ Ｐゴシック" charset="-128"/>
              </a:rPr>
              <a:t>Therefore, an effort to 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convert single-place seats 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to “at large” seats MAY  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be a thinly-veiled effort 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to actually provide LESS 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representation to the 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minorities and poorer 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sections of a city</a:t>
            </a:r>
          </a:p>
          <a:p>
            <a:pPr lvl="1"/>
            <a:r>
              <a:rPr lang="en-US" dirty="0">
                <a:ea typeface="ＭＳ Ｐゴシック" charset="-128"/>
              </a:rPr>
              <a:t>Often justified as keeping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“a few members” from holding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back decisions good for the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entire city</a:t>
            </a:r>
          </a:p>
        </p:txBody>
      </p:sp>
      <p:pic>
        <p:nvPicPr>
          <p:cNvPr id="3" name="Picture 2" descr="Screen shot of article from the B/CS Eagle newspaper dated Jun 2014 with headline: Bryan City Council petition causing rift between council member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78349">
            <a:off x="5064445" y="3391190"/>
            <a:ext cx="4291199" cy="40742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914400" y="64886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http://www.theeagle.com/news/local/bryan-city-council-petition-causing-rift-between-council-members/article_9699f157-aae2-5e3e-a637-e18241e8fa25.html</a:t>
            </a:r>
          </a:p>
        </p:txBody>
      </p:sp>
    </p:spTree>
    <p:extLst>
      <p:ext uri="{BB962C8B-B14F-4D97-AF65-F5344CB8AC3E}">
        <p14:creationId xmlns:p14="http://schemas.microsoft.com/office/powerpoint/2010/main" val="375870196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8273" x="4921250" y="4330700"/>
          <p14:tracePt t="11161" x="4921250" y="4324350"/>
          <p14:tracePt t="26867" x="4927600" y="4318000"/>
          <p14:tracePt t="26875" x="4940300" y="4318000"/>
          <p14:tracePt t="26883" x="4965700" y="4318000"/>
          <p14:tracePt t="26892" x="4984750" y="4318000"/>
          <p14:tracePt t="26909" x="5003800" y="4318000"/>
          <p14:tracePt t="27131" x="5010150" y="4311650"/>
          <p14:tracePt t="27467" x="5016500" y="4305300"/>
          <p14:tracePt t="27475" x="5035550" y="4305300"/>
          <p14:tracePt t="27483" x="5080000" y="4305300"/>
          <p14:tracePt t="27493" x="5143500" y="4305300"/>
          <p14:tracePt t="27509" x="5353050" y="4305300"/>
          <p14:tracePt t="27526" x="5740400" y="4305300"/>
          <p14:tracePt t="27543" x="6318250" y="4349750"/>
          <p14:tracePt t="27559" x="6851650" y="4457700"/>
          <p14:tracePt t="27576" x="7169150" y="4533900"/>
          <p14:tracePt t="27593" x="7200900" y="4546600"/>
          <p14:tracePt t="27609" x="7258050" y="4572000"/>
          <p14:tracePt t="27626" x="7258050" y="4578350"/>
          <p14:tracePt t="27651" x="7258050" y="4591050"/>
          <p14:tracePt t="27659" x="7258050" y="4597400"/>
          <p14:tracePt t="27676" x="7258050" y="4635500"/>
          <p14:tracePt t="27693" x="7258050" y="4667250"/>
          <p14:tracePt t="27709" x="7270750" y="4705350"/>
          <p14:tracePt t="27726" x="7327900" y="4749800"/>
          <p14:tracePt t="27743" x="7410450" y="4800600"/>
          <p14:tracePt t="27759" x="7575550" y="4851400"/>
          <p14:tracePt t="27776" x="7785100" y="4870450"/>
          <p14:tracePt t="27793" x="8051800" y="4908550"/>
          <p14:tracePt t="27809" x="8255000" y="4908550"/>
          <p14:tracePt t="27826" x="8356600" y="4914900"/>
          <p14:tracePt t="27843" x="8375650" y="4921250"/>
          <p14:tracePt t="27867" x="8382000" y="4927600"/>
          <p14:tracePt t="27876" x="8375650" y="4933950"/>
          <p14:tracePt t="27893" x="8324850" y="4953000"/>
          <p14:tracePt t="27909" x="8261350" y="4965700"/>
          <p14:tracePt t="27926" x="8128000" y="4991100"/>
          <p14:tracePt t="27943" x="7988300" y="5016500"/>
          <p14:tracePt t="27959" x="7924800" y="5022850"/>
          <p14:tracePt t="27976" x="7759700" y="5054600"/>
          <p14:tracePt t="27993" x="7658100" y="5092700"/>
          <p14:tracePt t="28009" x="7581900" y="5168900"/>
          <p14:tracePt t="28026" x="7550150" y="5270500"/>
          <p14:tracePt t="28043" x="7531100" y="5492750"/>
          <p14:tracePt t="28060" x="7512050" y="5626100"/>
          <p14:tracePt t="28076" x="7493000" y="5759450"/>
          <p14:tracePt t="28093" x="7461250" y="5854700"/>
          <p14:tracePt t="28109" x="7442200" y="5899150"/>
          <p14:tracePt t="28126" x="7442200" y="5911850"/>
          <p14:tracePt t="28143" x="7442200" y="5918200"/>
          <p14:tracePt t="28159" x="7435850" y="5924550"/>
          <p14:tracePt t="28179" x="7435850" y="5930900"/>
          <p14:tracePt t="28193" x="7435850" y="5937250"/>
          <p14:tracePt t="28210" x="7435850" y="5962650"/>
          <p14:tracePt t="28226" x="7435850" y="6000750"/>
          <p14:tracePt t="28244" x="7423150" y="6045200"/>
          <p14:tracePt t="28260" x="7410450" y="6064250"/>
          <p14:tracePt t="28276" x="7385050" y="6083300"/>
          <p14:tracePt t="28293" x="7353300" y="6108700"/>
          <p14:tracePt t="28310" x="7302500" y="6115050"/>
          <p14:tracePt t="28326" x="7219950" y="6115050"/>
          <p14:tracePt t="28343" x="7143750" y="6115050"/>
          <p14:tracePt t="28360" x="7054850" y="6070600"/>
          <p14:tracePt t="28376" x="7016750" y="6057900"/>
          <p14:tracePt t="28393" x="7004050" y="6051550"/>
          <p14:tracePt t="28443" x="6997700" y="6045200"/>
          <p14:tracePt t="28467" x="6985000" y="6045200"/>
          <p14:tracePt t="28475" x="6978650" y="6057900"/>
          <p14:tracePt t="28483" x="6972300" y="6070600"/>
          <p14:tracePt t="28493" x="6965950" y="6076950"/>
          <p14:tracePt t="28510" x="6959600" y="6089650"/>
          <p14:tracePt t="28526" x="6959600" y="6102350"/>
          <p14:tracePt t="28543" x="6959600" y="6115050"/>
          <p14:tracePt t="28560" x="6959600" y="6127750"/>
          <p14:tracePt t="28576" x="7010400" y="6159500"/>
          <p14:tracePt t="28593" x="7124700" y="6184900"/>
          <p14:tracePt t="28610" x="7264400" y="6229350"/>
          <p14:tracePt t="28626" x="7346950" y="6261100"/>
          <p14:tracePt t="28644" x="7359650" y="6273800"/>
          <p14:tracePt t="28667" x="7359650" y="6280150"/>
          <p14:tracePt t="28683" x="7359650" y="6286500"/>
          <p14:tracePt t="28693" x="7359650" y="6292850"/>
          <p14:tracePt t="28739" x="7359650" y="6299200"/>
          <p14:tracePt t="28891" x="7353300" y="6299200"/>
          <p14:tracePt t="28915" x="7346950" y="6299200"/>
          <p14:tracePt t="28923" x="7334250" y="6305550"/>
          <p14:tracePt t="28931" x="7321550" y="6305550"/>
          <p14:tracePt t="28947" x="7315200" y="6305550"/>
          <p14:tracePt t="28960" x="7308850" y="6305550"/>
          <p14:tracePt t="28977" x="7302500" y="6305550"/>
          <p14:tracePt t="28993" x="7289800" y="6299200"/>
          <p14:tracePt t="29010" x="7289800" y="6248400"/>
          <p14:tracePt t="29027" x="7289800" y="6191250"/>
          <p14:tracePt t="29028" x="7289800" y="6172200"/>
          <p14:tracePt t="29043" x="7289800" y="6140450"/>
          <p14:tracePt t="29060" x="7289800" y="6115050"/>
          <p14:tracePt t="29076" x="7270750" y="6057900"/>
          <p14:tracePt t="29093" x="7245350" y="5981700"/>
          <p14:tracePt t="29110" x="7226300" y="5918200"/>
          <p14:tracePt t="29127" x="7207250" y="5886450"/>
          <p14:tracePt t="29143" x="7200900" y="5873750"/>
          <p14:tracePt t="29160" x="7200900" y="5867400"/>
          <p14:tracePt t="29180" x="7207250" y="5854700"/>
          <p14:tracePt t="29193" x="7213600" y="5854700"/>
          <p14:tracePt t="29210" x="7251700" y="5854700"/>
          <p14:tracePt t="29228" x="7359650" y="5854700"/>
          <p14:tracePt t="29243" x="7486650" y="5848350"/>
          <p14:tracePt t="29260" x="7594600" y="5829300"/>
          <p14:tracePt t="29277" x="7677150" y="5810250"/>
          <p14:tracePt t="29293" x="7708900" y="5797550"/>
          <p14:tracePt t="29310" x="7708900" y="5791200"/>
          <p14:tracePt t="29327" x="7696200" y="5759450"/>
          <p14:tracePt t="29343" x="7626350" y="5683250"/>
          <p14:tracePt t="29360" x="7543800" y="5588000"/>
          <p14:tracePt t="29377" x="7461250" y="5492750"/>
          <p14:tracePt t="29393" x="7397750" y="5435600"/>
          <p14:tracePt t="29410" x="7385050" y="5416550"/>
          <p14:tracePt t="29427" x="7385050" y="5403850"/>
          <p14:tracePt t="29443" x="7385050" y="5384800"/>
          <p14:tracePt t="29460" x="7372350" y="5340350"/>
          <p14:tracePt t="29477" x="7321550" y="5289550"/>
          <p14:tracePt t="29493" x="7251700" y="5213350"/>
          <p14:tracePt t="29510" x="7181850" y="5143500"/>
          <p14:tracePt t="29527" x="7099300" y="5105400"/>
          <p14:tracePt t="29543" x="7010400" y="5080000"/>
          <p14:tracePt t="29560" x="6927850" y="5067300"/>
          <p14:tracePt t="29577" x="6851650" y="5060950"/>
          <p14:tracePt t="29593" x="6838950" y="5048250"/>
          <p14:tracePt t="29610" x="6832600" y="5048250"/>
          <p14:tracePt t="29643" x="6826250" y="5048250"/>
          <p14:tracePt t="29659" x="6819900" y="5054600"/>
          <p14:tracePt t="29667" x="6819900" y="5080000"/>
          <p14:tracePt t="29677" x="6819900" y="5099050"/>
          <p14:tracePt t="29693" x="6807200" y="5168900"/>
          <p14:tracePt t="29710" x="6807200" y="5251450"/>
          <p14:tracePt t="29727" x="6838950" y="5340350"/>
          <p14:tracePt t="29744" x="6915150" y="5410200"/>
          <p14:tracePt t="29760" x="7016750" y="5473700"/>
          <p14:tracePt t="29777" x="7073900" y="5486400"/>
          <p14:tracePt t="29794" x="7188200" y="5492750"/>
          <p14:tracePt t="29810" x="7283450" y="5492750"/>
          <p14:tracePt t="29827" x="7308850" y="5492750"/>
          <p14:tracePt t="29883" x="7308850" y="5499100"/>
          <p14:tracePt t="29891" x="7308850" y="5505450"/>
          <p14:tracePt t="29907" x="7302500" y="5511800"/>
          <p14:tracePt t="29915" x="7302500" y="5524500"/>
          <p14:tracePt t="29927" x="7302500" y="5530850"/>
          <p14:tracePt t="29944" x="7302500" y="5562600"/>
          <p14:tracePt t="29960" x="7359650" y="5613400"/>
          <p14:tracePt t="29977" x="7442200" y="5638800"/>
          <p14:tracePt t="29994" x="7473950" y="5638800"/>
          <p14:tracePt t="30019" x="7480300" y="5645150"/>
          <p14:tracePt t="30052" x="7480300" y="5657850"/>
          <p14:tracePt t="30060" x="7480300" y="5670550"/>
          <p14:tracePt t="30067" x="7467600" y="5683250"/>
          <p14:tracePt t="30077" x="7467600" y="5695950"/>
          <p14:tracePt t="30094" x="7467600" y="5715000"/>
          <p14:tracePt t="30110" x="7454900" y="5746750"/>
          <p14:tracePt t="30127" x="7435850" y="5778500"/>
          <p14:tracePt t="30144" x="7410450" y="5822950"/>
          <p14:tracePt t="30160" x="7385050" y="5867400"/>
          <p14:tracePt t="30177" x="7385050" y="5905500"/>
          <p14:tracePt t="30194" x="7385050" y="5943600"/>
          <p14:tracePt t="30210" x="7385050" y="5988050"/>
          <p14:tracePt t="30228" x="7385050" y="6013450"/>
          <p14:tracePt t="30300" x="7385050" y="6007100"/>
          <p14:tracePt t="30315" x="7385050" y="6000750"/>
          <p14:tracePt t="30427" x="7391400" y="5994400"/>
          <p14:tracePt t="30443" x="7391400" y="5988050"/>
          <p14:tracePt t="30452" x="7404100" y="5981700"/>
          <p14:tracePt t="30460" x="7404100" y="5975350"/>
          <p14:tracePt t="30477" x="7429500" y="5956300"/>
          <p14:tracePt t="30494" x="7448550" y="5943600"/>
          <p14:tracePt t="30511" x="7448550" y="5930900"/>
          <p14:tracePt t="30531" x="7448550" y="5924550"/>
          <p14:tracePt t="30548" x="7448550" y="5918200"/>
          <p14:tracePt t="30564" x="7442200" y="5905500"/>
          <p14:tracePt t="30577" x="7429500" y="5899150"/>
          <p14:tracePt t="30594" x="7366000" y="5886450"/>
          <p14:tracePt t="30611" x="7283450" y="5842000"/>
          <p14:tracePt t="30627" x="7137400" y="5765800"/>
          <p14:tracePt t="30644" x="7023100" y="5721350"/>
          <p14:tracePt t="30661" x="6864350" y="5626100"/>
          <p14:tracePt t="30677" x="6711950" y="5556250"/>
          <p14:tracePt t="30694" x="6584950" y="5499100"/>
          <p14:tracePt t="30711" x="6483350" y="5467350"/>
          <p14:tracePt t="30727" x="6445250" y="5448300"/>
          <p14:tracePt t="30744" x="6426200" y="5448300"/>
          <p14:tracePt t="30761" x="6413500" y="5448300"/>
          <p14:tracePt t="30777" x="6400800" y="5448300"/>
          <p14:tracePt t="30794" x="6394450" y="5448300"/>
          <p14:tracePt t="30812" x="6388100" y="5448300"/>
          <p14:tracePt t="30828" x="6388100" y="5429250"/>
          <p14:tracePt t="30844" x="6394450" y="5403850"/>
          <p14:tracePt t="30861" x="6432550" y="5353050"/>
          <p14:tracePt t="30877" x="6508750" y="5283200"/>
          <p14:tracePt t="30894" x="6604000" y="5207000"/>
          <p14:tracePt t="30911" x="6711950" y="5149850"/>
          <p14:tracePt t="30927" x="6807200" y="5111750"/>
          <p14:tracePt t="30944" x="6940550" y="5073650"/>
          <p14:tracePt t="30961" x="7035800" y="5060950"/>
          <p14:tracePt t="30977" x="7054850" y="5060950"/>
          <p14:tracePt t="31036" x="7054850" y="5054600"/>
          <p14:tracePt t="31068" x="7048500" y="5054600"/>
          <p14:tracePt t="31076" x="7042150" y="5054600"/>
          <p14:tracePt t="31084" x="7035800" y="5048250"/>
          <p14:tracePt t="31094" x="7023100" y="5041900"/>
          <p14:tracePt t="31111" x="7004050" y="5041900"/>
          <p14:tracePt t="31127" x="6991350" y="5029200"/>
          <p14:tracePt t="31156" x="6991350" y="5022850"/>
          <p14:tracePt t="31164" x="6991350" y="5016500"/>
          <p14:tracePt t="31177" x="6991350" y="5010150"/>
          <p14:tracePt t="31194" x="6991350" y="4997450"/>
          <p14:tracePt t="31211" x="7023100" y="4965700"/>
          <p14:tracePt t="31228" x="7162800" y="4940300"/>
          <p14:tracePt t="31244" x="7302500" y="4914900"/>
          <p14:tracePt t="31261" x="7404100" y="4914900"/>
          <p14:tracePt t="31278" x="7448550" y="4914900"/>
          <p14:tracePt t="31294" x="7454900" y="4927600"/>
          <p14:tracePt t="31311" x="7454900" y="4984750"/>
          <p14:tracePt t="31328" x="7454900" y="5041900"/>
          <p14:tracePt t="31344" x="7442200" y="5105400"/>
          <p14:tracePt t="31361" x="7442200" y="5118100"/>
          <p14:tracePt t="31378" x="7442200" y="5168900"/>
          <p14:tracePt t="31394" x="7454900" y="5219700"/>
          <p14:tracePt t="31411" x="7499350" y="5270500"/>
          <p14:tracePt t="31412" x="7531100" y="5295900"/>
          <p14:tracePt t="31428" x="7581900" y="5327650"/>
          <p14:tracePt t="31444" x="7607300" y="5340350"/>
          <p14:tracePt t="31461" x="7613650" y="5346700"/>
          <p14:tracePt t="31484" x="7613650" y="5353050"/>
          <p14:tracePt t="31494" x="7613650" y="5359400"/>
          <p14:tracePt t="31511" x="7607300" y="5372100"/>
          <p14:tracePt t="31528" x="7607300" y="5403850"/>
          <p14:tracePt t="31544" x="7581900" y="5435600"/>
          <p14:tracePt t="31561" x="7575550" y="5473700"/>
          <p14:tracePt t="31578" x="7569200" y="5486400"/>
          <p14:tracePt t="31594" x="7562850" y="5499100"/>
          <p14:tracePt t="31611" x="7562850" y="5505450"/>
          <p14:tracePt t="31612" x="7562850" y="5511800"/>
          <p14:tracePt t="31628" x="7562850" y="5524500"/>
          <p14:tracePt t="31652" x="7562850" y="5537200"/>
          <p14:tracePt t="31661" x="7562850" y="5543550"/>
          <p14:tracePt t="31678" x="7562850" y="5562600"/>
          <p14:tracePt t="31694" x="7556500" y="5562600"/>
          <p14:tracePt t="31716" x="7556500" y="5568950"/>
          <p14:tracePt t="31756" x="7550150" y="5568950"/>
          <p14:tracePt t="31772" x="7543800" y="5568950"/>
          <p14:tracePt t="31883" x="7550150" y="5568950"/>
          <p14:tracePt t="31891" x="7556500" y="5568950"/>
          <p14:tracePt t="31900" x="7562850" y="5575300"/>
          <p14:tracePt t="31911" x="7569200" y="5575300"/>
          <p14:tracePt t="31928" x="7575550" y="5600700"/>
          <p14:tracePt t="31944" x="7575550" y="5613400"/>
          <p14:tracePt t="31961" x="7575550" y="5645150"/>
          <p14:tracePt t="31978" x="7575550" y="5670550"/>
          <p14:tracePt t="31995" x="7575550" y="5695950"/>
          <p14:tracePt t="32012" x="7575550" y="5753100"/>
          <p14:tracePt t="32028" x="7562850" y="5772150"/>
          <p14:tracePt t="32044" x="7550150" y="5791200"/>
          <p14:tracePt t="32061" x="7543800" y="5797550"/>
          <p14:tracePt t="32148" x="7537450" y="5797550"/>
          <p14:tracePt t="32156" x="7531100" y="5797550"/>
          <p14:tracePt t="32171" x="7524750" y="5797550"/>
          <p14:tracePt t="32196" x="7518400" y="5803900"/>
          <p14:tracePt t="32276" x="7518400" y="5810250"/>
          <p14:tracePt t="32284" x="7531100" y="5816600"/>
          <p14:tracePt t="32295" x="7550150" y="5835650"/>
          <p14:tracePt t="32311" x="7575550" y="5842000"/>
          <p14:tracePt t="32328" x="7607300" y="5842000"/>
          <p14:tracePt t="32345" x="7626350" y="5842000"/>
          <p14:tracePt t="32361" x="7639050" y="5842000"/>
          <p14:tracePt t="32388" x="7645400" y="5842000"/>
          <p14:tracePt t="32468" x="7639050" y="5842000"/>
          <p14:tracePt t="32484" x="7632700" y="5842000"/>
          <p14:tracePt t="32500" x="7626350" y="5842000"/>
          <p14:tracePt t="32508" x="7620000" y="5842000"/>
          <p14:tracePt t="32516" x="7620000" y="5848350"/>
          <p14:tracePt t="32528" x="7613650" y="5854700"/>
          <p14:tracePt t="32545" x="7588250" y="5854700"/>
          <p14:tracePt t="32561" x="7569200" y="5854700"/>
          <p14:tracePt t="32578" x="7556500" y="5854700"/>
          <p14:tracePt t="32595" x="7531100" y="5842000"/>
          <p14:tracePt t="32611" x="7531100" y="5835650"/>
          <p14:tracePt t="32628" x="7531100" y="5822950"/>
          <p14:tracePt t="32645" x="7531100" y="5816600"/>
          <p14:tracePt t="32661" x="7531100" y="5810250"/>
          <p14:tracePt t="32678" x="7531100" y="5803900"/>
          <p14:tracePt t="32695" x="7531100" y="5797550"/>
          <p14:tracePt t="32748" x="7531100" y="5791200"/>
          <p14:tracePt t="32771" x="7537450" y="5784850"/>
          <p14:tracePt t="33060" x="7537450" y="5778500"/>
          <p14:tracePt t="33091" x="7537450" y="5772150"/>
          <p14:tracePt t="33100" x="7537450" y="5765800"/>
          <p14:tracePt t="33108" x="7537450" y="5759450"/>
          <p14:tracePt t="33132" x="7537450" y="5753100"/>
          <p14:tracePt t="33140" x="7537450" y="5746750"/>
          <p14:tracePt t="33148" x="7537450" y="5740400"/>
          <p14:tracePt t="33164" x="7537450" y="5721350"/>
          <p14:tracePt t="33180" x="7537450" y="5715000"/>
          <p14:tracePt t="33195" x="7537450" y="5695950"/>
          <p14:tracePt t="33212" x="7537450" y="5676900"/>
          <p14:tracePt t="33228" x="7537450" y="5664200"/>
          <p14:tracePt t="33245" x="7537450" y="5657850"/>
          <p14:tracePt t="33316" x="7537450" y="5651500"/>
          <p14:tracePt t="33324" x="7537450" y="5645150"/>
          <p14:tracePt t="33372" x="7531100" y="5638800"/>
          <p14:tracePt t="33540" x="7531100" y="5632450"/>
          <p14:tracePt t="34468" x="7531100" y="5626100"/>
          <p14:tracePt t="34476" x="7518400" y="5613400"/>
          <p14:tracePt t="34484" x="7505700" y="5607050"/>
          <p14:tracePt t="34496" x="7480300" y="5588000"/>
          <p14:tracePt t="34512" x="7442200" y="5568950"/>
          <p14:tracePt t="34529" x="7429500" y="5562600"/>
          <p14:tracePt t="34546" x="7404100" y="5543550"/>
          <p14:tracePt t="34562" x="7385050" y="5524500"/>
          <p14:tracePt t="34579" x="7359650" y="5492750"/>
          <p14:tracePt t="34596" x="7315200" y="5448300"/>
          <p14:tracePt t="34612" x="7277100" y="5416550"/>
          <p14:tracePt t="34629" x="7258050" y="5397500"/>
          <p14:tracePt t="34646" x="7239000" y="5384800"/>
          <p14:tracePt t="34662" x="7239000" y="5378450"/>
          <p14:tracePt t="34679" x="7226300" y="5372100"/>
          <p14:tracePt t="34696" x="7194550" y="5365750"/>
          <p14:tracePt t="34712" x="7131050" y="5346700"/>
          <p14:tracePt t="34729" x="7073900" y="5327650"/>
          <p14:tracePt t="34746" x="7016750" y="5308600"/>
          <p14:tracePt t="34762" x="6978650" y="5302250"/>
          <p14:tracePt t="34779" x="6940550" y="5276850"/>
          <p14:tracePt t="34796" x="6927850" y="5276850"/>
          <p14:tracePt t="34812" x="6921500" y="5270500"/>
          <p14:tracePt t="34852" x="6921500" y="5264150"/>
          <p14:tracePt t="34860" x="6921500" y="5251450"/>
          <p14:tracePt t="34868" x="6921500" y="5238750"/>
          <p14:tracePt t="34884" x="6921500" y="5226050"/>
          <p14:tracePt t="34896" x="6921500" y="5219700"/>
          <p14:tracePt t="34912" x="6927850" y="5207000"/>
          <p14:tracePt t="34929" x="6934200" y="5200650"/>
          <p14:tracePt t="34946" x="6934200" y="5187950"/>
          <p14:tracePt t="34972" x="6934200" y="5181600"/>
          <p14:tracePt t="34996" x="6934200" y="5175250"/>
          <p14:tracePt t="35004" x="6934200" y="5168900"/>
          <p14:tracePt t="35012" x="6934200" y="5162550"/>
          <p14:tracePt t="35029" x="6934200" y="5149850"/>
          <p14:tracePt t="35046" x="6896100" y="5130800"/>
          <p14:tracePt t="35062" x="6870700" y="5111750"/>
          <p14:tracePt t="35079" x="6864350" y="5105400"/>
          <p14:tracePt t="35096" x="6851650" y="5099050"/>
          <p14:tracePt t="35132" x="6851650" y="5092700"/>
          <p14:tracePt t="35252" x="6851650" y="5086350"/>
          <p14:tracePt t="35259" x="6851650" y="5080000"/>
          <p14:tracePt t="35276" x="6845300" y="5073650"/>
          <p14:tracePt t="35284" x="6845300" y="5060950"/>
          <p14:tracePt t="35300" x="6845300" y="5048250"/>
          <p14:tracePt t="35313" x="6845300" y="5041900"/>
          <p14:tracePt t="35329" x="6845300" y="5035550"/>
          <p14:tracePt t="35532" x="6845300" y="5029200"/>
          <p14:tracePt t="35540" x="6845300" y="5016500"/>
          <p14:tracePt t="35548" x="6838950" y="5016500"/>
          <p14:tracePt t="41741" x="6838950" y="5010150"/>
          <p14:tracePt t="41749" x="6832600" y="4997450"/>
          <p14:tracePt t="41756" x="6807200" y="4984750"/>
          <p14:tracePt t="41765" x="6737350" y="4965700"/>
          <p14:tracePt t="41782" x="6635750" y="4946650"/>
          <p14:tracePt t="41799" x="6565900" y="4914900"/>
          <p14:tracePt t="41815" x="6515100" y="4889500"/>
          <p14:tracePt t="41832" x="6483350" y="4876800"/>
          <p14:tracePt t="41849" x="6477000" y="4870450"/>
          <p14:tracePt t="41869" x="6470650" y="4870450"/>
          <p14:tracePt t="41901" x="6470650" y="4864100"/>
          <p14:tracePt t="41908" x="6464300" y="4864100"/>
          <p14:tracePt t="41925" x="6464300" y="4857750"/>
          <p14:tracePt t="41933" x="6457950" y="4851400"/>
          <p14:tracePt t="41949" x="6451600" y="4851400"/>
          <p14:tracePt t="41965" x="6445250" y="4845050"/>
          <p14:tracePt t="41982" x="6438900" y="4838700"/>
          <p14:tracePt t="41999" x="6419850" y="4826000"/>
          <p14:tracePt t="42015" x="6419850" y="4819650"/>
          <p14:tracePt t="42373" x="6407150" y="4813300"/>
          <p14:tracePt t="42381" x="6388100" y="4800600"/>
          <p14:tracePt t="42389" x="6362700" y="4787900"/>
          <p14:tracePt t="42399" x="6343650" y="4768850"/>
          <p14:tracePt t="42416" x="6305550" y="4737100"/>
          <p14:tracePt t="42432" x="6267450" y="4705350"/>
          <p14:tracePt t="42449" x="6210300" y="4679950"/>
          <p14:tracePt t="42466" x="6184900" y="4667250"/>
          <p14:tracePt t="42482" x="6178550" y="4660900"/>
          <p14:tracePt t="42499" x="6172200" y="4654550"/>
          <p14:tracePt t="42517" x="6165850" y="4648200"/>
          <p14:tracePt t="42533" x="6153150" y="4648200"/>
          <p14:tracePt t="42549" x="6121400" y="4629150"/>
          <p14:tracePt t="42566" x="6076950" y="4610100"/>
          <p14:tracePt t="42582" x="6032500" y="4603750"/>
          <p14:tracePt t="42599" x="6019800" y="4597400"/>
          <p14:tracePt t="42616" x="5994400" y="4597400"/>
          <p14:tracePt t="42632" x="5949950" y="4597400"/>
          <p14:tracePt t="42649" x="5918200" y="4597400"/>
          <p14:tracePt t="42666" x="5880100" y="4591050"/>
          <p14:tracePt t="42682" x="5854700" y="4584700"/>
          <p14:tracePt t="42699" x="5816600" y="4578350"/>
          <p14:tracePt t="42716" x="5759450" y="4578350"/>
          <p14:tracePt t="42733" x="5619750" y="4540250"/>
          <p14:tracePt t="42749" x="5499100" y="4521200"/>
          <p14:tracePt t="42766" x="5410200" y="4514850"/>
          <p14:tracePt t="42782" x="5327650" y="4502150"/>
          <p14:tracePt t="42799" x="5270500" y="4489450"/>
          <p14:tracePt t="42816" x="5251450" y="4489450"/>
          <p14:tracePt t="42832" x="5238750" y="4483100"/>
          <p14:tracePt t="42849" x="5226050" y="4476750"/>
          <p14:tracePt t="42866" x="5194300" y="4457700"/>
          <p14:tracePt t="42882" x="5149850" y="4432300"/>
          <p14:tracePt t="42899" x="5080000" y="4406900"/>
          <p14:tracePt t="42916" x="5016500" y="4387850"/>
          <p14:tracePt t="42933" x="4965700" y="4375150"/>
          <p14:tracePt t="43045" x="4953000" y="4375150"/>
          <p14:tracePt t="43053" x="4933950" y="4375150"/>
          <p14:tracePt t="43061" x="4927600" y="4375150"/>
          <p14:tracePt t="43069" x="4921250" y="4375150"/>
          <p14:tracePt t="43083" x="4908550" y="4375150"/>
          <p14:tracePt t="43099" x="4902200" y="4375150"/>
          <p14:tracePt t="43116" x="4895850" y="4375150"/>
          <p14:tracePt t="43213" x="4902200" y="4375150"/>
          <p14:tracePt t="43221" x="4908550" y="4375150"/>
          <p14:tracePt t="43233" x="4908550" y="4381500"/>
          <p14:tracePt t="43249" x="4933950" y="4400550"/>
          <p14:tracePt t="43266" x="4953000" y="4400550"/>
          <p14:tracePt t="43283" x="5003800" y="4406900"/>
          <p14:tracePt t="43299" x="5099050" y="4406900"/>
          <p14:tracePt t="43316" x="5251450" y="4445000"/>
          <p14:tracePt t="43333" x="5429250" y="4508500"/>
          <p14:tracePt t="43349" x="5562600" y="4559300"/>
          <p14:tracePt t="43366" x="5632450" y="4616450"/>
          <p14:tracePt t="43383" x="5638800" y="4648200"/>
          <p14:tracePt t="43399" x="5632450" y="4686300"/>
          <p14:tracePt t="43416" x="5613400" y="4692650"/>
          <p14:tracePt t="43433" x="5600700" y="4705350"/>
          <p14:tracePt t="43477" x="5619750" y="4705350"/>
          <p14:tracePt t="43485" x="5626100" y="4705350"/>
          <p14:tracePt t="43493" x="5632450" y="4705350"/>
          <p14:tracePt t="43525" x="5626100" y="4711700"/>
          <p14:tracePt t="43533" x="5619750" y="4711700"/>
          <p14:tracePt t="43541" x="5607050" y="4711700"/>
          <p14:tracePt t="43550" x="5600700" y="4718050"/>
          <p14:tracePt t="43566" x="5594350" y="4724400"/>
          <p14:tracePt t="43597" x="5588000" y="4724400"/>
          <p14:tracePt t="43613" x="5575300" y="4724400"/>
          <p14:tracePt t="43621" x="5562600" y="4724400"/>
          <p14:tracePt t="43633" x="5543550" y="4724400"/>
          <p14:tracePt t="43650" x="5511800" y="4724400"/>
          <p14:tracePt t="43666" x="5461000" y="4724400"/>
          <p14:tracePt t="43683" x="5416550" y="4724400"/>
          <p14:tracePt t="43700" x="5384800" y="4724400"/>
          <p14:tracePt t="43716" x="5365750" y="4718050"/>
          <p14:tracePt t="43733" x="5359400" y="4718050"/>
          <p14:tracePt t="43750" x="5359400" y="4711700"/>
          <p14:tracePt t="43766" x="5353050" y="4705350"/>
          <p14:tracePt t="43783" x="5334000" y="4699000"/>
          <p14:tracePt t="43800" x="5308600" y="4686300"/>
          <p14:tracePt t="43816" x="5289550" y="4679950"/>
          <p14:tracePt t="43833" x="5276850" y="4673600"/>
          <p14:tracePt t="43850" x="5270500" y="4667250"/>
          <p14:tracePt t="43866" x="5264150" y="4660900"/>
          <p14:tracePt t="43883" x="5264150" y="4654550"/>
          <p14:tracePt t="43900" x="5257800" y="4654550"/>
          <p14:tracePt t="43917" x="5257800" y="4648200"/>
          <p14:tracePt t="43949" x="5251450" y="4641850"/>
          <p14:tracePt t="43973" x="5245100" y="4635500"/>
          <p14:tracePt t="43981" x="5232400" y="4622800"/>
          <p14:tracePt t="43989" x="5226050" y="4616450"/>
          <p14:tracePt t="44000" x="5219700" y="4610100"/>
          <p14:tracePt t="44016" x="5200650" y="4591050"/>
          <p14:tracePt t="44033" x="5168900" y="4572000"/>
          <p14:tracePt t="44050" x="5137150" y="4552950"/>
          <p14:tracePt t="44066" x="5105400" y="4546600"/>
          <p14:tracePt t="44083" x="5092700" y="4540250"/>
          <p14:tracePt t="44100" x="5067300" y="4533900"/>
          <p14:tracePt t="44116" x="5054600" y="4527550"/>
          <p14:tracePt t="44118" x="5048250" y="4527550"/>
          <p14:tracePt t="44133" x="5035550" y="4521200"/>
          <p14:tracePt t="44150" x="5029200" y="4514850"/>
          <p14:tracePt t="44166" x="5029200" y="4508500"/>
          <p14:tracePt t="44183" x="5022850" y="4502150"/>
          <p14:tracePt t="44200" x="5016500" y="4495800"/>
          <p14:tracePt t="44237" x="5010150" y="4489450"/>
          <p14:tracePt t="44253" x="5010150" y="4483100"/>
          <p14:tracePt t="44366" x="5003800" y="4483100"/>
          <p14:tracePt t="44685" x="5029200" y="4483100"/>
          <p14:tracePt t="44694" x="5099050" y="4483100"/>
          <p14:tracePt t="44701" x="5238750" y="4502150"/>
          <p14:tracePt t="44717" x="5695950" y="4514850"/>
          <p14:tracePt t="44733" x="6318250" y="4514850"/>
          <p14:tracePt t="44750" x="6877050" y="4578350"/>
          <p14:tracePt t="44767" x="7385050" y="4648200"/>
          <p14:tracePt t="44783" x="7607300" y="4711700"/>
          <p14:tracePt t="44800" x="7683500" y="4743450"/>
          <p14:tracePt t="44817" x="7689850" y="4756150"/>
          <p14:tracePt t="44833" x="7689850" y="4781550"/>
          <p14:tracePt t="44850" x="7689850" y="4800600"/>
          <p14:tracePt t="44867" x="7689850" y="4813300"/>
          <p14:tracePt t="44883" x="7689850" y="4819650"/>
          <p14:tracePt t="44900" x="7696200" y="4832350"/>
          <p14:tracePt t="45069" x="7689850" y="4838700"/>
          <p14:tracePt t="45077" x="7670800" y="4851400"/>
          <p14:tracePt t="45085" x="7651750" y="4851400"/>
          <p14:tracePt t="45100" x="7613650" y="4851400"/>
          <p14:tracePt t="45118" x="7448550" y="4838700"/>
          <p14:tracePt t="45134" x="7353300" y="4800600"/>
          <p14:tracePt t="45150" x="7277100" y="4749800"/>
          <p14:tracePt t="45167" x="7143750" y="4648200"/>
          <p14:tracePt t="45183" x="7124700" y="4622800"/>
          <p14:tracePt t="45200" x="6985000" y="4514850"/>
          <p14:tracePt t="45217" x="6838950" y="4425950"/>
          <p14:tracePt t="45233" x="6692900" y="4343400"/>
          <p14:tracePt t="45250" x="6578600" y="4286250"/>
          <p14:tracePt t="45267" x="6483350" y="4235450"/>
          <p14:tracePt t="45284" x="6394450" y="4178300"/>
          <p14:tracePt t="45300" x="6369050" y="4159250"/>
          <p14:tracePt t="45318" x="6318250" y="4108450"/>
          <p14:tracePt t="45334" x="6248400" y="4044950"/>
          <p14:tracePt t="45350" x="6197600" y="3994150"/>
          <p14:tracePt t="45367" x="6172200" y="3949700"/>
          <p14:tracePt t="45384" x="6159500" y="3924300"/>
          <p14:tracePt t="45400" x="6146800" y="3879850"/>
          <p14:tracePt t="45417" x="6134100" y="3848100"/>
          <p14:tracePt t="45434" x="6102350" y="3803650"/>
          <p14:tracePt t="45450" x="6096000" y="3771900"/>
          <p14:tracePt t="45470" x="6096000" y="3765550"/>
          <p14:tracePt t="45484" x="6096000" y="3759200"/>
          <p14:tracePt t="45500" x="6096000" y="3752850"/>
          <p14:tracePt t="45517" x="6102350" y="3746500"/>
          <p14:tracePt t="45534" x="6121400" y="3746500"/>
          <p14:tracePt t="45550" x="6146800" y="3746500"/>
          <p14:tracePt t="45567" x="6172200" y="3765550"/>
          <p14:tracePt t="45584" x="6210300" y="3822700"/>
          <p14:tracePt t="45600" x="6273800" y="3911600"/>
          <p14:tracePt t="45617" x="6337300" y="3994150"/>
          <p14:tracePt t="45634" x="6388100" y="4051300"/>
          <p14:tracePt t="45678" x="6407150" y="4064000"/>
          <p14:tracePt t="45685" x="6457950" y="4064000"/>
          <p14:tracePt t="45693" x="6496050" y="4083050"/>
          <p14:tracePt t="45702" x="6527800" y="4095750"/>
          <p14:tracePt t="45718" x="6546850" y="4095750"/>
          <p14:tracePt t="45734" x="6553200" y="4102100"/>
          <p14:tracePt t="45750" x="6553200" y="4121150"/>
          <p14:tracePt t="45767" x="6508750" y="4165600"/>
          <p14:tracePt t="45784" x="6477000" y="4210050"/>
          <p14:tracePt t="45800" x="6470650" y="4229100"/>
          <p14:tracePt t="45821" x="6470650" y="4235450"/>
          <p14:tracePt t="45893" x="6470650" y="4241800"/>
          <p14:tracePt t="45909" x="6464300" y="4248150"/>
          <p14:tracePt t="45917" x="6457950" y="4254500"/>
          <p14:tracePt t="45925" x="6445250" y="4260850"/>
          <p14:tracePt t="45941" x="6438900" y="4260850"/>
          <p14:tracePt t="45957" x="6432550" y="4273550"/>
          <p14:tracePt t="46013" x="6426200" y="4273550"/>
          <p14:tracePt t="46053" x="6419850" y="4273550"/>
          <p14:tracePt t="46061" x="6407150" y="4267200"/>
          <p14:tracePt t="46086" x="6400800" y="4267200"/>
          <p14:tracePt t="46157" x="6394450" y="4260850"/>
          <p14:tracePt t="46173" x="6394450" y="4248150"/>
          <p14:tracePt t="46181" x="6394450" y="4241800"/>
          <p14:tracePt t="46189" x="6394450" y="4235450"/>
          <p14:tracePt t="46661" x="6394450" y="4229100"/>
          <p14:tracePt t="46669" x="6394450" y="4216400"/>
          <p14:tracePt t="46893" x="6400800" y="4210050"/>
          <p14:tracePt t="46909" x="6407150" y="4210050"/>
          <p14:tracePt t="46917" x="6413500" y="4210050"/>
          <p14:tracePt t="46925" x="6419850" y="4210050"/>
          <p14:tracePt t="46934" x="6426200" y="4210050"/>
          <p14:tracePt t="46951" x="6438900" y="4216400"/>
          <p14:tracePt t="46968" x="6457950" y="4222750"/>
          <p14:tracePt t="46984" x="6470650" y="4241800"/>
          <p14:tracePt t="47001" x="6496050" y="4254500"/>
          <p14:tracePt t="47018" x="6521450" y="4273550"/>
          <p14:tracePt t="47034" x="6534150" y="4286250"/>
          <p14:tracePt t="47061" x="6534150" y="4292600"/>
          <p14:tracePt t="47101" x="6546850" y="4305300"/>
          <p14:tracePt t="47109" x="6553200" y="4311650"/>
          <p14:tracePt t="47118" x="6572250" y="4318000"/>
          <p14:tracePt t="47134" x="6623050" y="4343400"/>
          <p14:tracePt t="47151" x="6686550" y="4362450"/>
          <p14:tracePt t="47168" x="6692900" y="4362450"/>
          <p14:tracePt t="47184" x="6711950" y="4381500"/>
          <p14:tracePt t="47201" x="6724650" y="4400550"/>
          <p14:tracePt t="47218" x="6737350" y="4406900"/>
          <p14:tracePt t="47234" x="6737350" y="4425950"/>
          <p14:tracePt t="47251" x="6743700" y="4451350"/>
          <p14:tracePt t="47268" x="6769100" y="4502150"/>
          <p14:tracePt t="47284" x="6781800" y="4533900"/>
          <p14:tracePt t="47302" x="6788150" y="4597400"/>
          <p14:tracePt t="47318" x="6807200" y="4629150"/>
          <p14:tracePt t="47334" x="6819900" y="4679950"/>
          <p14:tracePt t="47351" x="6838950" y="4730750"/>
          <p14:tracePt t="47368" x="6864350" y="4781550"/>
          <p14:tracePt t="47384" x="6877050" y="4826000"/>
          <p14:tracePt t="47401" x="6896100" y="4857750"/>
          <p14:tracePt t="47418" x="6902450" y="4889500"/>
          <p14:tracePt t="47434" x="6902450" y="4895850"/>
          <p14:tracePt t="47451" x="6908800" y="4914900"/>
          <p14:tracePt t="47468" x="6908800" y="4927600"/>
          <p14:tracePt t="47486" x="6908800" y="4933950"/>
          <p14:tracePt t="47502" x="6908800" y="4946650"/>
          <p14:tracePt t="47518" x="6908800" y="4965700"/>
          <p14:tracePt t="47535" x="6908800" y="4978400"/>
          <p14:tracePt t="47551" x="6908800" y="4997450"/>
          <p14:tracePt t="47568" x="6896100" y="5022850"/>
          <p14:tracePt t="47585" x="6883400" y="5041900"/>
          <p14:tracePt t="47601" x="6883400" y="5048250"/>
          <p14:tracePt t="47773" x="6883400" y="5054600"/>
          <p14:tracePt t="47782" x="6883400" y="5060950"/>
          <p14:tracePt t="47789" x="6889750" y="5073650"/>
          <p14:tracePt t="47801" x="6902450" y="5080000"/>
          <p14:tracePt t="47818" x="6927850" y="5105400"/>
          <p14:tracePt t="47835" x="6953250" y="5130800"/>
          <p14:tracePt t="47851" x="6972300" y="5156200"/>
          <p14:tracePt t="47868" x="6985000" y="5168900"/>
          <p14:tracePt t="47885" x="6985000" y="5175250"/>
          <p14:tracePt t="47934" x="6985000" y="5181600"/>
          <p14:tracePt t="47965" x="6972300" y="5181600"/>
          <p14:tracePt t="47974" x="6953250" y="5175250"/>
          <p14:tracePt t="47985" x="6921500" y="5162550"/>
          <p14:tracePt t="48001" x="6832600" y="5111750"/>
          <p14:tracePt t="48018" x="6705600" y="5054600"/>
          <p14:tracePt t="48035" x="6629400" y="5010150"/>
          <p14:tracePt t="48051" x="6610350" y="5003800"/>
          <p14:tracePt t="48125" x="6623050" y="4997450"/>
          <p14:tracePt t="48134" x="6635750" y="4991100"/>
          <p14:tracePt t="48142" x="6648450" y="4991100"/>
          <p14:tracePt t="48151" x="6661150" y="4991100"/>
          <p14:tracePt t="48168" x="6673850" y="4991100"/>
          <p14:tracePt t="48185" x="6692900" y="4984750"/>
          <p14:tracePt t="48214" x="6699250" y="4984750"/>
          <p14:tracePt t="48238" x="6705600" y="4978400"/>
          <p14:tracePt t="48310" x="6711950" y="4978400"/>
          <p14:tracePt t="48317" x="6718300" y="4978400"/>
          <p14:tracePt t="48325" x="6731000" y="4972050"/>
          <p14:tracePt t="48342" x="6737350" y="4965700"/>
          <p14:tracePt t="48358" x="6750050" y="4965700"/>
          <p14:tracePt t="48494" x="6750050" y="4972050"/>
          <p14:tracePt t="48502" x="6750050" y="4978400"/>
          <p14:tracePt t="48510" x="6750050" y="4984750"/>
          <p14:tracePt t="48534" x="6756400" y="4984750"/>
          <p14:tracePt t="48558" x="6762750" y="4984750"/>
          <p14:tracePt t="48566" x="6781800" y="4978400"/>
          <p14:tracePt t="48574" x="6781800" y="4972050"/>
          <p14:tracePt t="48585" x="6788150" y="4965700"/>
          <p14:tracePt t="48790" x="6800850" y="4959350"/>
          <p14:tracePt t="48798" x="6807200" y="4965700"/>
          <p14:tracePt t="48805" x="6819900" y="4972050"/>
          <p14:tracePt t="48818" x="6838950" y="4978400"/>
          <p14:tracePt t="48835" x="6889750" y="5029200"/>
          <p14:tracePt t="48852" x="6946900" y="5092700"/>
          <p14:tracePt t="48868" x="7016750" y="5162550"/>
          <p14:tracePt t="48885" x="7023100" y="5181600"/>
          <p14:tracePt t="48902" x="7086600" y="5346700"/>
          <p14:tracePt t="48918" x="7118350" y="5441950"/>
          <p14:tracePt t="48935" x="7175500" y="5530850"/>
          <p14:tracePt t="48952" x="7213600" y="5600700"/>
          <p14:tracePt t="48969" x="7277100" y="5657850"/>
          <p14:tracePt t="48985" x="7340600" y="5702300"/>
          <p14:tracePt t="49002" x="7366000" y="5721350"/>
          <p14:tracePt t="49018" x="7372350" y="5734050"/>
          <p14:tracePt t="49035" x="7378700" y="5740400"/>
          <p14:tracePt t="49052" x="7378700" y="5753100"/>
          <p14:tracePt t="49068" x="7378700" y="5772150"/>
          <p14:tracePt t="49086" x="7378700" y="5810250"/>
          <p14:tracePt t="49102" x="7404100" y="5842000"/>
          <p14:tracePt t="49118" x="7429500" y="5867400"/>
          <p14:tracePt t="49135" x="7461250" y="5892800"/>
          <p14:tracePt t="49152" x="7505700" y="5918200"/>
          <p14:tracePt t="49169" x="7537450" y="5924550"/>
          <p14:tracePt t="49185" x="7569200" y="5943600"/>
          <p14:tracePt t="49202" x="7607300" y="5956300"/>
          <p14:tracePt t="49219" x="7639050" y="5969000"/>
          <p14:tracePt t="49430" x="7632700" y="5969000"/>
          <p14:tracePt t="49486" x="7626350" y="5969000"/>
          <p14:tracePt t="49493" x="7620000" y="5962650"/>
          <p14:tracePt t="50822" x="7620000" y="5969000"/>
          <p14:tracePt t="50990" x="7620000" y="5975350"/>
          <p14:tracePt t="51030" x="7620000" y="5981700"/>
          <p14:tracePt t="51293" x="7613650" y="5981700"/>
          <p14:tracePt t="51310" x="7600950" y="5981700"/>
          <p14:tracePt t="51318" x="7600950" y="5975350"/>
          <p14:tracePt t="51326" x="7581900" y="5962650"/>
          <p14:tracePt t="51336" x="7569200" y="5956300"/>
          <p14:tracePt t="51353" x="7556500" y="5937250"/>
          <p14:tracePt t="51369" x="7543800" y="5924550"/>
          <p14:tracePt t="51386" x="7531100" y="5899150"/>
          <p14:tracePt t="51414" x="7524750" y="5892800"/>
          <p14:tracePt t="51758" x="7524750" y="5886450"/>
          <p14:tracePt t="51766" x="7531100" y="5880100"/>
          <p14:tracePt t="68048" x="7531100" y="5873750"/>
          <p14:tracePt t="68056" x="7512050" y="5848350"/>
          <p14:tracePt t="68064" x="7467600" y="5816600"/>
          <p14:tracePt t="68076" x="7410450" y="5784850"/>
          <p14:tracePt t="68093" x="7289800" y="5715000"/>
          <p14:tracePt t="68110" x="7143750" y="5632450"/>
          <p14:tracePt t="68127" x="7035800" y="5594350"/>
          <p14:tracePt t="68143" x="7029450" y="5594350"/>
          <p14:tracePt t="68145" x="6972300" y="5562600"/>
          <p14:tracePt t="68160" x="6800850" y="5492750"/>
          <p14:tracePt t="68177" x="6597650" y="5410200"/>
          <p14:tracePt t="68193" x="6451600" y="5346700"/>
          <p14:tracePt t="68210" x="6280150" y="5270500"/>
          <p14:tracePt t="68227" x="6121400" y="5194300"/>
          <p14:tracePt t="68243" x="5962650" y="5130800"/>
          <p14:tracePt t="68260" x="5829300" y="5092700"/>
          <p14:tracePt t="68277" x="5721350" y="5067300"/>
          <p14:tracePt t="68293" x="5619750" y="5048250"/>
          <p14:tracePt t="68310" x="5549900" y="5035550"/>
          <p14:tracePt t="68327" x="5499100" y="5022850"/>
          <p14:tracePt t="68345" x="5422900" y="5003800"/>
          <p14:tracePt t="68360" x="5327650" y="4978400"/>
          <p14:tracePt t="68377" x="5226050" y="4940300"/>
          <p14:tracePt t="68393" x="5130800" y="4902200"/>
          <p14:tracePt t="68410" x="5016500" y="4857750"/>
          <p14:tracePt t="68427" x="4864100" y="4813300"/>
          <p14:tracePt t="68443" x="4711700" y="4756150"/>
          <p14:tracePt t="68460" x="4527550" y="4686300"/>
          <p14:tracePt t="68477" x="4330700" y="4629150"/>
          <p14:tracePt t="68494" x="4102100" y="4559300"/>
          <p14:tracePt t="68510" x="3898900" y="4495800"/>
          <p14:tracePt t="68527" x="3816350" y="4445000"/>
          <p14:tracePt t="68544" x="3803650" y="4445000"/>
          <p14:tracePt t="68568" x="3803650" y="4432300"/>
          <p14:tracePt t="68584" x="3803650" y="4425950"/>
          <p14:tracePt t="68594" x="3803650" y="4413250"/>
          <p14:tracePt t="68610" x="3803650" y="4381500"/>
          <p14:tracePt t="68627" x="3797300" y="4356100"/>
          <p14:tracePt t="68644" x="3784600" y="4330700"/>
          <p14:tracePt t="68660" x="3784600" y="4305300"/>
          <p14:tracePt t="68677" x="3784600" y="4286250"/>
          <p14:tracePt t="68694" x="3784600" y="4260850"/>
          <p14:tracePt t="68721" x="3784600" y="4254500"/>
          <p14:tracePt t="68728" x="3784600" y="4248150"/>
          <p14:tracePt t="69056" x="3790950" y="4254500"/>
          <p14:tracePt t="69064" x="3790950" y="4260850"/>
          <p14:tracePt t="69072" x="3797300" y="4260850"/>
          <p14:tracePt t="69080" x="3797300" y="4267200"/>
          <p14:tracePt t="69094" x="3797300" y="4273550"/>
          <p14:tracePt t="69110" x="3810000" y="4286250"/>
          <p14:tracePt t="69127" x="3810000" y="4292600"/>
          <p14:tracePt t="69144" x="3841750" y="4337050"/>
          <p14:tracePt t="69161" x="3892550" y="4381500"/>
          <p14:tracePt t="69177" x="4006850" y="4457700"/>
          <p14:tracePt t="69194" x="4089400" y="4508500"/>
          <p14:tracePt t="69210" x="4133850" y="4533900"/>
          <p14:tracePt t="69227" x="4165600" y="4559300"/>
          <p14:tracePt t="69244" x="4222750" y="4591050"/>
          <p14:tracePt t="69260" x="4324350" y="4629150"/>
          <p14:tracePt t="69277" x="4425950" y="4686300"/>
          <p14:tracePt t="69294" x="4527550" y="4737100"/>
          <p14:tracePt t="69310" x="4559300" y="4756150"/>
          <p14:tracePt t="69327" x="4565650" y="4762500"/>
          <p14:tracePt t="69352" x="4565650" y="4768850"/>
          <p14:tracePt t="69377" x="4572000" y="4768850"/>
          <p14:tracePt t="69392" x="4578350" y="4762500"/>
          <p14:tracePt t="69440" x="4591050" y="4762500"/>
          <p14:tracePt t="69448" x="4597400" y="4762500"/>
          <p14:tracePt t="69456" x="4603750" y="4749800"/>
          <p14:tracePt t="69464" x="4610100" y="4743450"/>
          <p14:tracePt t="69477" x="4616450" y="4730750"/>
          <p14:tracePt t="69494" x="4635500" y="4724400"/>
          <p14:tracePt t="69511" x="4635500" y="4718050"/>
          <p14:tracePt t="76977" x="4641850" y="4711700"/>
          <p14:tracePt t="77001" x="4648200" y="4699000"/>
          <p14:tracePt t="77185" x="4660900" y="4699000"/>
          <p14:tracePt t="77193" x="4705350" y="4699000"/>
          <p14:tracePt t="77201" x="4718050" y="4699000"/>
          <p14:tracePt t="77214" x="4813300" y="4699000"/>
          <p14:tracePt t="77231" x="5238750" y="4718050"/>
          <p14:tracePt t="77247" x="5632450" y="4768850"/>
          <p14:tracePt t="77264" x="6045200" y="4800600"/>
          <p14:tracePt t="77282" x="6388100" y="4895850"/>
          <p14:tracePt t="77297" x="6457950" y="4940300"/>
          <p14:tracePt t="77314" x="6502400" y="4965700"/>
          <p14:tracePt t="77331" x="6527800" y="4972050"/>
          <p14:tracePt t="77347" x="6553200" y="4984750"/>
          <p14:tracePt t="77364" x="6604000" y="4991100"/>
          <p14:tracePt t="77381" x="6616700" y="5010150"/>
          <p14:tracePt t="77398" x="6680200" y="5054600"/>
          <p14:tracePt t="77414" x="6699250" y="5073650"/>
          <p14:tracePt t="77433" x="6699250" y="5080000"/>
          <p14:tracePt t="77447" x="6705600" y="5086350"/>
          <p14:tracePt t="77464" x="6711950" y="5111750"/>
          <p14:tracePt t="77481" x="6769100" y="5162550"/>
          <p14:tracePt t="77497" x="6832600" y="5200650"/>
          <p14:tracePt t="77514" x="6870700" y="5219700"/>
          <p14:tracePt t="77689" x="6870700" y="5213350"/>
          <p14:tracePt t="77697" x="6870700" y="5207000"/>
          <p14:tracePt t="77705" x="6870700" y="5200650"/>
          <p14:tracePt t="77714" x="6870700" y="5194300"/>
          <p14:tracePt t="77731" x="6870700" y="5187950"/>
          <p14:tracePt t="77753" x="6870700" y="5181600"/>
          <p14:tracePt t="77769" x="6864350" y="5168900"/>
          <p14:tracePt t="77786" x="6864350" y="5162550"/>
          <p14:tracePt t="77797" x="6858000" y="5156200"/>
          <p14:tracePt t="77814" x="6851650" y="5124450"/>
          <p14:tracePt t="77831" x="6845300" y="5111750"/>
          <p14:tracePt t="77848" x="6845300" y="5099050"/>
          <p14:tracePt t="77864" x="6838950" y="5080000"/>
          <p14:tracePt t="77866" x="6838950" y="5067300"/>
          <p14:tracePt t="77882" x="6838950" y="5054600"/>
          <p14:tracePt t="77898" x="6832600" y="5048250"/>
          <p14:tracePt t="78017" x="6832600" y="5054600"/>
          <p14:tracePt t="78041" x="6832600" y="5060950"/>
          <p14:tracePt t="78161" x="6832600" y="5054600"/>
          <p14:tracePt t="78169" x="6832600" y="5048250"/>
          <p14:tracePt t="78177" x="6819900" y="5035550"/>
          <p14:tracePt t="78201" x="6813550" y="5029200"/>
          <p14:tracePt t="78209" x="6813550" y="5022850"/>
          <p14:tracePt t="78241" x="6800850" y="5016500"/>
          <p14:tracePt t="78265" x="6794500" y="5016500"/>
          <p14:tracePt t="78273" x="6775450" y="5010150"/>
          <p14:tracePt t="78281" x="6762750" y="5010150"/>
          <p14:tracePt t="78298" x="6750050" y="5010150"/>
          <p14:tracePt t="78314" x="6731000" y="5010150"/>
          <p14:tracePt t="78331" x="6718300" y="5010150"/>
          <p14:tracePt t="78348" x="6705600" y="5022850"/>
          <p14:tracePt t="78365" x="6705600" y="5041900"/>
          <p14:tracePt t="78381" x="6705600" y="5060950"/>
          <p14:tracePt t="78398" x="6705600" y="5067300"/>
          <p14:tracePt t="78414" x="6711950" y="5080000"/>
          <p14:tracePt t="78431" x="6775450" y="5086350"/>
          <p14:tracePt t="78448" x="6858000" y="5086350"/>
          <p14:tracePt t="78464" x="6927850" y="5086350"/>
          <p14:tracePt t="78465" x="6940550" y="5086350"/>
          <p14:tracePt t="78481" x="6946900" y="5086350"/>
          <p14:tracePt t="78625" x="6946900" y="5080000"/>
          <p14:tracePt t="78633" x="6946900" y="5073650"/>
          <p14:tracePt t="78641" x="6946900" y="5060950"/>
          <p14:tracePt t="78649" x="6940550" y="5035550"/>
          <p14:tracePt t="78665" x="6934200" y="5022850"/>
          <p14:tracePt t="78681" x="6927850" y="5003800"/>
          <p14:tracePt t="78698" x="6921500" y="4991100"/>
          <p14:tracePt t="78721" x="6921500" y="4984750"/>
          <p14:tracePt t="78731" x="6921500" y="4978400"/>
          <p14:tracePt t="78748" x="6921500" y="4972050"/>
          <p14:tracePt t="78765" x="6921500" y="4965700"/>
          <p14:tracePt t="78781" x="6921500" y="4953000"/>
          <p14:tracePt t="78798" x="6921500" y="4933950"/>
          <p14:tracePt t="78815" x="6921500" y="4914900"/>
          <p14:tracePt t="78831" x="6908800" y="4895850"/>
          <p14:tracePt t="78848" x="6896100" y="4883150"/>
          <p14:tracePt t="78866" x="6889750" y="4870450"/>
          <p14:tracePt t="78889" x="6883400" y="4870450"/>
          <p14:tracePt t="78905" x="6877050" y="4870450"/>
          <p14:tracePt t="78915" x="6870700" y="4870450"/>
          <p14:tracePt t="78931" x="6838950" y="4870450"/>
          <p14:tracePt t="78948" x="6800850" y="4876800"/>
          <p14:tracePt t="78965" x="6781800" y="4902200"/>
          <p14:tracePt t="78981" x="6756400" y="4933950"/>
          <p14:tracePt t="78998" x="6743700" y="4965700"/>
          <p14:tracePt t="79015" x="6731000" y="4991100"/>
          <p14:tracePt t="79031" x="6724650" y="5010150"/>
          <p14:tracePt t="79048" x="6724650" y="5029200"/>
          <p14:tracePt t="79065" x="6724650" y="5060950"/>
          <p14:tracePt t="79081" x="6724650" y="5067300"/>
          <p14:tracePt t="79098" x="6724650" y="5111750"/>
          <p14:tracePt t="79115" x="6718300" y="5194300"/>
          <p14:tracePt t="79131" x="6699250" y="5302250"/>
          <p14:tracePt t="79148" x="6686550" y="5391150"/>
          <p14:tracePt t="79165" x="6673850" y="5448300"/>
          <p14:tracePt t="79182" x="6667500" y="5473700"/>
          <p14:tracePt t="79198" x="6667500" y="5505450"/>
          <p14:tracePt t="79215" x="6673850" y="5524500"/>
          <p14:tracePt t="79231" x="6680200" y="5562600"/>
          <p14:tracePt t="79248" x="6699250" y="5588000"/>
          <p14:tracePt t="79265" x="6750050" y="5657850"/>
          <p14:tracePt t="79282" x="6781800" y="5721350"/>
          <p14:tracePt t="79298" x="6826250" y="5803900"/>
          <p14:tracePt t="79315" x="6845300" y="5880100"/>
          <p14:tracePt t="79332" x="6858000" y="5937250"/>
          <p14:tracePt t="79348" x="6864350" y="5981700"/>
          <p14:tracePt t="79365" x="6877050" y="6000750"/>
          <p14:tracePt t="79382" x="6896100" y="6013450"/>
          <p14:tracePt t="79398" x="6953250" y="6038850"/>
          <p14:tracePt t="79415" x="7067550" y="6038850"/>
          <p14:tracePt t="79432" x="7219950" y="6045200"/>
          <p14:tracePt t="79448" x="7353300" y="6045200"/>
          <p14:tracePt t="79466" x="7499350" y="6064250"/>
          <p14:tracePt t="79482" x="7575550" y="6070600"/>
          <p14:tracePt t="79498" x="7594600" y="6076950"/>
          <p14:tracePt t="79515" x="7600950" y="6076950"/>
          <p14:tracePt t="79532" x="7613650" y="6076950"/>
          <p14:tracePt t="79548" x="7626350" y="6070600"/>
          <p14:tracePt t="79565" x="7658100" y="6019800"/>
          <p14:tracePt t="79582" x="7677150" y="5949950"/>
          <p14:tracePt t="79598" x="7696200" y="5861050"/>
          <p14:tracePt t="79615" x="7721600" y="5765800"/>
          <p14:tracePt t="79632" x="7727950" y="5657850"/>
          <p14:tracePt t="79648" x="7727950" y="5543550"/>
          <p14:tracePt t="79665" x="7727950" y="5378450"/>
          <p14:tracePt t="79682" x="7727950" y="5289550"/>
          <p14:tracePt t="79698" x="7702550" y="5194300"/>
          <p14:tracePt t="79715" x="7651750" y="5099050"/>
          <p14:tracePt t="79732" x="7569200" y="4991100"/>
          <p14:tracePt t="79748" x="7499350" y="4870450"/>
          <p14:tracePt t="79765" x="7429500" y="4768850"/>
          <p14:tracePt t="79782" x="7423150" y="4756150"/>
          <p14:tracePt t="79798" x="7397750" y="4724400"/>
          <p14:tracePt t="79815" x="7334250" y="4692650"/>
          <p14:tracePt t="79832" x="7264400" y="4686300"/>
          <p14:tracePt t="79848" x="7175500" y="4679950"/>
          <p14:tracePt t="79865" x="6985000" y="4679950"/>
          <p14:tracePt t="79882" x="6819900" y="4679950"/>
          <p14:tracePt t="79898" x="6680200" y="4660900"/>
          <p14:tracePt t="79915" x="6578600" y="4654550"/>
          <p14:tracePt t="79932" x="6527800" y="4654550"/>
          <p14:tracePt t="79993" x="6521450" y="4654550"/>
          <p14:tracePt t="96283" x="6527800" y="4660900"/>
          <p14:tracePt t="96291" x="6565900" y="4654550"/>
          <p14:tracePt t="96299" x="6597650" y="4648200"/>
          <p14:tracePt t="96307" x="6604000" y="4648200"/>
          <p14:tracePt t="96451" x="6610350" y="4648200"/>
          <p14:tracePt t="96723" x="6616700" y="4654550"/>
          <p14:tracePt t="96731" x="6642100" y="4686300"/>
          <p14:tracePt t="96739" x="6648450" y="4705350"/>
          <p14:tracePt t="96756" x="6661150" y="4718050"/>
          <p14:tracePt t="96772" x="6667500" y="4737100"/>
          <p14:tracePt t="96789" x="6680200" y="4756150"/>
          <p14:tracePt t="96806" x="6680200" y="4787900"/>
          <p14:tracePt t="96822" x="6692900" y="4838700"/>
          <p14:tracePt t="96839" x="6711950" y="4883150"/>
          <p14:tracePt t="96856" x="6718300" y="4914900"/>
          <p14:tracePt t="96872" x="6737350" y="4946650"/>
          <p14:tracePt t="96889" x="6743700" y="4965700"/>
          <p14:tracePt t="96906" x="6756400" y="4984750"/>
          <p14:tracePt t="96922" x="6756400" y="5010150"/>
          <p14:tracePt t="96940" x="6762750" y="5060950"/>
          <p14:tracePt t="96956" x="6762750" y="5092700"/>
          <p14:tracePt t="96972" x="6762750" y="5105400"/>
          <p14:tracePt t="96989" x="6762750" y="5124450"/>
          <p14:tracePt t="97006" x="6731000" y="5162550"/>
          <p14:tracePt t="97022" x="6699250" y="5207000"/>
          <p14:tracePt t="97039" x="6667500" y="5251450"/>
          <p14:tracePt t="97056" x="6629400" y="5295900"/>
          <p14:tracePt t="97072" x="6616700" y="5327650"/>
          <p14:tracePt t="97089" x="6604000" y="5346700"/>
          <p14:tracePt t="97106" x="6591300" y="5365750"/>
          <p14:tracePt t="97122" x="6584950" y="5391150"/>
          <p14:tracePt t="97124" x="6553200" y="5416550"/>
          <p14:tracePt t="97139" x="6477000" y="5467350"/>
          <p14:tracePt t="97156" x="6337300" y="5505450"/>
          <p14:tracePt t="97172" x="6197600" y="5530850"/>
          <p14:tracePt t="97189" x="6096000" y="5543550"/>
          <p14:tracePt t="97206" x="6032500" y="5556250"/>
          <p14:tracePt t="97222" x="6013450" y="5556250"/>
          <p14:tracePt t="97259" x="6007100" y="5556250"/>
          <p14:tracePt t="97267" x="6007100" y="5562600"/>
          <p14:tracePt t="97276" x="5994400" y="5575300"/>
          <p14:tracePt t="97289" x="5962650" y="5594350"/>
          <p14:tracePt t="97306" x="5873750" y="5607050"/>
          <p14:tracePt t="97323" x="5784850" y="5619750"/>
          <p14:tracePt t="97324" x="5740400" y="5619750"/>
          <p14:tracePt t="97339" x="5683250" y="5619750"/>
          <p14:tracePt t="97356" x="5626100" y="5613400"/>
          <p14:tracePt t="97373" x="5588000" y="5594350"/>
          <p14:tracePt t="97389" x="5549900" y="5594350"/>
          <p14:tracePt t="97406" x="5486400" y="5594350"/>
          <p14:tracePt t="97423" x="5429250" y="5594350"/>
          <p14:tracePt t="97439" x="5391150" y="5594350"/>
          <p14:tracePt t="97456" x="5372100" y="5600700"/>
          <p14:tracePt t="97473" x="5365750" y="5607050"/>
          <p14:tracePt t="97489" x="5359400" y="5613400"/>
          <p14:tracePt t="97506" x="5353050" y="5619750"/>
          <p14:tracePt t="97571" x="5346700" y="5619750"/>
          <p14:tracePt t="97643" x="5346700" y="5626100"/>
          <p14:tracePt t="97651" x="5340350" y="5626100"/>
          <p14:tracePt t="97683" x="5340350" y="5632450"/>
          <p14:tracePt t="97699" x="5340350" y="5638800"/>
          <p14:tracePt t="97763" x="5340350" y="5645150"/>
          <p14:tracePt t="97995" x="5334000" y="5645150"/>
          <p14:tracePt t="98011" x="5334000" y="5638800"/>
          <p14:tracePt t="98035" x="5334000" y="5632450"/>
          <p14:tracePt t="98051" x="5334000" y="5619750"/>
          <p14:tracePt t="98067" x="5334000" y="5613400"/>
          <p14:tracePt t="98083" x="5334000" y="5600700"/>
          <p14:tracePt t="98100" x="5334000" y="5594350"/>
          <p14:tracePt t="98115" x="5327650" y="5594350"/>
          <p14:tracePt t="98123" x="5327650" y="5588000"/>
          <p14:tracePt t="98131" x="5327650" y="5581650"/>
          <p14:tracePt t="98179" x="5327650" y="5575300"/>
          <p14:tracePt t="98195" x="5327650" y="5562600"/>
          <p14:tracePt t="98211" x="5327650" y="5556250"/>
          <p14:tracePt t="98227" x="5327650" y="5543550"/>
          <p14:tracePt t="98252" x="5327650" y="5537200"/>
          <p14:tracePt t="98275" x="5327650" y="5524500"/>
          <p14:tracePt t="98284" x="5327650" y="5518150"/>
          <p14:tracePt t="98292" x="5327650" y="5499100"/>
          <p14:tracePt t="98306" x="5334000" y="5486400"/>
          <p14:tracePt t="98324" x="5334000" y="5454650"/>
          <p14:tracePt t="98340" x="5334000" y="5435600"/>
          <p14:tracePt t="98356" x="5334000" y="5429250"/>
          <p14:tracePt t="98373" x="5340350" y="5410200"/>
          <p14:tracePt t="98390" x="5340350" y="5403850"/>
          <p14:tracePt t="98406" x="5353050" y="5384800"/>
          <p14:tracePt t="98423" x="5353050" y="5365750"/>
          <p14:tracePt t="99724" x="5353050" y="5372100"/>
          <p14:tracePt t="99915" x="5353050" y="5378450"/>
          <p14:tracePt t="99956" x="5346700" y="5384800"/>
          <p14:tracePt t="100292" x="5346700" y="5391150"/>
          <p14:tracePt t="100299" x="5346700" y="5397500"/>
          <p14:tracePt t="100315" x="5334000" y="5403850"/>
          <p14:tracePt t="100515" x="5334000" y="5391150"/>
          <p14:tracePt t="100523" x="5334000" y="5384800"/>
          <p14:tracePt t="100564" x="5340350" y="5378450"/>
          <p14:tracePt t="100572" x="5340350" y="5365750"/>
          <p14:tracePt t="100580" x="5340350" y="5346700"/>
          <p14:tracePt t="100591" x="5353050" y="5314950"/>
          <p14:tracePt t="100607" x="5359400" y="5289550"/>
          <p14:tracePt t="100624" x="5359400" y="5270500"/>
          <p14:tracePt t="101500" x="5359400" y="5264150"/>
          <p14:tracePt t="101964" x="5346700" y="5264150"/>
          <p14:tracePt t="101972" x="5334000" y="5264150"/>
          <p14:tracePt t="102012" x="5334000" y="5270500"/>
          <p14:tracePt t="102035" x="5334000" y="5276850"/>
          <p14:tracePt t="102044" x="5327650" y="5289550"/>
          <p14:tracePt t="102052" x="5327650" y="5302250"/>
          <p14:tracePt t="102060" x="5327650" y="5308600"/>
          <p14:tracePt t="102074" x="5327650" y="5321300"/>
          <p14:tracePt t="102091" x="5327650" y="5334000"/>
          <p14:tracePt t="102108" x="5327650" y="5346700"/>
          <p14:tracePt t="102124" x="5327650" y="5353050"/>
          <p14:tracePt t="102141" x="5334000" y="5365750"/>
          <p14:tracePt t="102158" x="5340350" y="5372100"/>
          <p14:tracePt t="102175" x="5365750" y="5391150"/>
          <p14:tracePt t="102191" x="5372100" y="5391150"/>
          <p14:tracePt t="102208" x="5378450" y="5397500"/>
          <p14:tracePt t="102225" x="5403850" y="5397500"/>
          <p14:tracePt t="102241" x="5422900" y="5397500"/>
          <p14:tracePt t="102258" x="5435600" y="5397500"/>
          <p14:tracePt t="102284" x="5441950" y="5397500"/>
          <p14:tracePt t="102580" x="5454650" y="5397500"/>
          <p14:tracePt t="102596" x="5461000" y="5397500"/>
          <p14:tracePt t="102612" x="5473700" y="5403850"/>
          <p14:tracePt t="102620" x="5480050" y="5410200"/>
          <p14:tracePt t="102644" x="5486400" y="5410200"/>
          <p14:tracePt t="102652" x="5492750" y="5410200"/>
          <p14:tracePt t="102660" x="5499100" y="5410200"/>
          <p14:tracePt t="102676" x="5505450" y="5410200"/>
          <p14:tracePt t="102748" x="5505450" y="5416550"/>
          <p14:tracePt t="102772" x="5505450" y="5422900"/>
          <p14:tracePt t="102796" x="5505450" y="5429250"/>
          <p14:tracePt t="102828" x="5505450" y="5435600"/>
          <p14:tracePt t="102852" x="5505450" y="5448300"/>
          <p14:tracePt t="102868" x="5505450" y="5454650"/>
          <p14:tracePt t="102876" x="5499100" y="5461000"/>
          <p14:tracePt t="102884" x="5492750" y="5461000"/>
          <p14:tracePt t="102892" x="5492750" y="5467350"/>
          <p14:tracePt t="102908" x="5486400" y="5473700"/>
          <p14:tracePt t="102925" x="5473700" y="5480050"/>
          <p14:tracePt t="102942" x="5473700" y="5486400"/>
          <p14:tracePt t="103068" x="5467350" y="5486400"/>
          <p14:tracePt t="103100" x="5461000" y="5486400"/>
          <p14:tracePt t="103116" x="5454650" y="5492750"/>
          <p14:tracePt t="103140" x="5448300" y="5492750"/>
          <p14:tracePt t="103156" x="5448300" y="5499100"/>
          <p14:tracePt t="103164" x="5441950" y="5505450"/>
          <p14:tracePt t="103428" x="5441950" y="5499100"/>
          <p14:tracePt t="103436" x="5441950" y="5486400"/>
          <p14:tracePt t="103444" x="5441950" y="5467350"/>
          <p14:tracePt t="103460" x="5441950" y="5461000"/>
          <p14:tracePt t="103475" x="5441950" y="5454650"/>
          <p14:tracePt t="103492" x="5441950" y="5448300"/>
          <p14:tracePt t="103508" x="5441950" y="5435600"/>
          <p14:tracePt t="103525" x="5448300" y="5416550"/>
          <p14:tracePt t="103542" x="5448300" y="5391150"/>
          <p14:tracePt t="103559" x="5448300" y="5378450"/>
          <p14:tracePt t="103575" x="5454650" y="5359400"/>
          <p14:tracePt t="103592" x="5461000" y="5340350"/>
          <p14:tracePt t="103608" x="5461000" y="5334000"/>
          <p14:tracePt t="103625" x="5467350" y="5321300"/>
          <p14:tracePt t="103756" x="5467350" y="5314950"/>
          <p14:tracePt t="103764" x="5467350" y="5308600"/>
          <p14:tracePt t="103997" x="5473700" y="5308600"/>
          <p14:tracePt t="104028" x="5473700" y="5302250"/>
          <p14:tracePt t="104100" x="5480050" y="5295900"/>
          <p14:tracePt t="104340" x="5486400" y="5289550"/>
          <p14:tracePt t="104372" x="5486400" y="5283200"/>
          <p14:tracePt t="104420" x="5492750" y="5276850"/>
          <p14:tracePt t="104724" x="5499100" y="5276850"/>
          <p14:tracePt t="104748" x="5505450" y="5270500"/>
          <p14:tracePt t="104772" x="5505450" y="5264150"/>
          <p14:tracePt t="104844" x="5511800" y="5264150"/>
          <p14:tracePt t="113718" x="5505450" y="5264150"/>
          <p14:tracePt t="113725" x="5499100" y="5264150"/>
          <p14:tracePt t="113741" x="5480050" y="5264150"/>
          <p14:tracePt t="113749" x="5461000" y="5264150"/>
          <p14:tracePt t="113763" x="5441950" y="5257800"/>
          <p14:tracePt t="113780" x="5429250" y="5251450"/>
          <p14:tracePt t="113796" x="5422900" y="5251450"/>
          <p14:tracePt t="113813" x="5416550" y="5251450"/>
          <p14:tracePt t="113981" x="5416550" y="5257800"/>
          <p14:tracePt t="113997" x="5416550" y="5264150"/>
          <p14:tracePt t="114005" x="5422900" y="5276850"/>
          <p14:tracePt t="114021" x="5422900" y="5283200"/>
          <p14:tracePt t="114030" x="5422900" y="5295900"/>
          <p14:tracePt t="114046" x="5435600" y="5314950"/>
          <p14:tracePt t="114063" x="5435600" y="5321300"/>
          <p14:tracePt t="114080" x="5441950" y="5327650"/>
          <p14:tracePt t="114301" x="5448300" y="5321300"/>
          <p14:tracePt t="114309" x="5461000" y="5321300"/>
          <p14:tracePt t="114317" x="5467350" y="5314950"/>
          <p14:tracePt t="114330" x="5473700" y="5314950"/>
          <p14:tracePt t="114347" x="5480050" y="5314950"/>
          <p14:tracePt t="114363" x="5492750" y="5314950"/>
          <p14:tracePt t="114380" x="5524500" y="5327650"/>
          <p14:tracePt t="114397" x="5562600" y="5353050"/>
          <p14:tracePt t="114398" x="5594350" y="5372100"/>
          <p14:tracePt t="114413" x="5676900" y="5403850"/>
          <p14:tracePt t="114430" x="5759450" y="5422900"/>
          <p14:tracePt t="114447" x="5822950" y="5422900"/>
          <p14:tracePt t="114463" x="5867400" y="5422900"/>
          <p14:tracePt t="114480" x="5905500" y="5422900"/>
          <p14:tracePt t="114497" x="5949950" y="5422900"/>
          <p14:tracePt t="114513" x="6026150" y="5422900"/>
          <p14:tracePt t="114530" x="6108700" y="5435600"/>
          <p14:tracePt t="114547" x="6159500" y="5441950"/>
          <p14:tracePt t="114563" x="6223000" y="5454650"/>
          <p14:tracePt t="114580" x="6337300" y="5480050"/>
          <p14:tracePt t="114597" x="6413500" y="5511800"/>
          <p14:tracePt t="114613" x="6426200" y="5511800"/>
          <p14:tracePt t="114789" x="6426200" y="5518150"/>
          <p14:tracePt t="115133" x="6426200" y="5524500"/>
          <p14:tracePt t="115157" x="6419850" y="5524500"/>
          <p14:tracePt t="115165" x="6407150" y="5524500"/>
          <p14:tracePt t="115182" x="6394450" y="5524500"/>
          <p14:tracePt t="115189" x="6388100" y="5524500"/>
          <p14:tracePt t="115198" x="6362700" y="5524500"/>
          <p14:tracePt t="115214" x="6318250" y="5524500"/>
          <p14:tracePt t="115230" x="6273800" y="5530850"/>
          <p14:tracePt t="115247" x="6229350" y="5537200"/>
          <p14:tracePt t="115264" x="6210300" y="5549900"/>
          <p14:tracePt t="115280" x="6210300" y="5556250"/>
          <p14:tracePt t="115301" x="6197600" y="5562600"/>
          <p14:tracePt t="115314" x="6191250" y="5568950"/>
          <p14:tracePt t="115330" x="6165850" y="5594350"/>
          <p14:tracePt t="115347" x="6102350" y="5645150"/>
          <p14:tracePt t="115364" x="6007100" y="5702300"/>
          <p14:tracePt t="115380" x="5892800" y="5746750"/>
          <p14:tracePt t="115398" x="5734050" y="5810250"/>
          <p14:tracePt t="115414" x="5651500" y="5835650"/>
          <p14:tracePt t="115430" x="5594350" y="5842000"/>
          <p14:tracePt t="115447" x="5556250" y="5854700"/>
          <p14:tracePt t="115463" x="5530850" y="5861050"/>
          <p14:tracePt t="115480" x="5499100" y="5880100"/>
          <p14:tracePt t="115497" x="5480050" y="5892800"/>
          <p14:tracePt t="115514" x="5448300" y="5905500"/>
          <p14:tracePt t="115530" x="5372100" y="5930900"/>
          <p14:tracePt t="115547" x="5308600" y="5943600"/>
          <p14:tracePt t="115564" x="5251450" y="5949950"/>
          <p14:tracePt t="115580" x="5232400" y="5949950"/>
          <p14:tracePt t="115598" x="5226050" y="5949950"/>
          <p14:tracePt t="115614" x="5232400" y="5937250"/>
          <p14:tracePt t="115630" x="5245100" y="5930900"/>
          <p14:tracePt t="115805" x="5251450" y="5930900"/>
          <p14:tracePt t="115917" x="5257800" y="5930900"/>
          <p14:tracePt t="115925" x="5276850" y="5918200"/>
          <p14:tracePt t="115941" x="5289550" y="5918200"/>
          <p14:tracePt t="115950" x="5295900" y="5911850"/>
          <p14:tracePt t="115964" x="5302250" y="5911850"/>
          <p14:tracePt t="115981" x="5308600" y="5911850"/>
          <p14:tracePt t="116293" x="5308600" y="5905500"/>
          <p14:tracePt t="116302" x="5314950" y="5899150"/>
          <p14:tracePt t="116566" x="5321300" y="5899150"/>
          <p14:tracePt t="116574" x="5327650" y="5899150"/>
          <p14:tracePt t="116589" x="5334000" y="5892800"/>
          <p14:tracePt t="116630" x="5340350" y="5892800"/>
          <p14:tracePt t="116717" x="5340350" y="5880100"/>
          <p14:tracePt t="116782" x="5353050" y="5873750"/>
          <p14:tracePt t="116813" x="5353050" y="5861050"/>
          <p14:tracePt t="116829" x="5353050" y="5854700"/>
          <p14:tracePt t="116838" x="5359400" y="5854700"/>
          <p14:tracePt t="116848" x="5359400" y="5842000"/>
          <p14:tracePt t="116925" x="5359400" y="5829300"/>
          <p14:tracePt t="116957" x="5346700" y="5816600"/>
          <p14:tracePt t="117486" x="5340350" y="5816600"/>
          <p14:tracePt t="117493" x="5334000" y="5816600"/>
          <p14:tracePt t="117502" x="5327650" y="5816600"/>
          <p14:tracePt t="117514" x="5314950" y="5816600"/>
          <p14:tracePt t="117531" x="5295900" y="5816600"/>
          <p14:tracePt t="117548" x="5264150" y="5810250"/>
          <p14:tracePt t="117564" x="5207000" y="5784850"/>
          <p14:tracePt t="117582" x="5067300" y="5740400"/>
          <p14:tracePt t="117598" x="4984750" y="5721350"/>
          <p14:tracePt t="117615" x="4914900" y="5708650"/>
          <p14:tracePt t="117631" x="4826000" y="5708650"/>
          <p14:tracePt t="117648" x="4749800" y="5708650"/>
          <p14:tracePt t="117665" x="4686300" y="5708650"/>
          <p14:tracePt t="117681" x="4641850" y="5708650"/>
          <p14:tracePt t="117698" x="4610100" y="5708650"/>
          <p14:tracePt t="117715" x="4578350" y="5708650"/>
          <p14:tracePt t="117731" x="4540250" y="5727700"/>
          <p14:tracePt t="117748" x="4502150" y="5753100"/>
          <p14:tracePt t="117765" x="4470400" y="5784850"/>
          <p14:tracePt t="117782" x="4451350" y="5816600"/>
          <p14:tracePt t="117798" x="4445000" y="5848350"/>
          <p14:tracePt t="117815" x="4445000" y="5873750"/>
          <p14:tracePt t="117831" x="4445000" y="5924550"/>
          <p14:tracePt t="117848" x="4445000" y="5962650"/>
          <p14:tracePt t="117865" x="4489450" y="6032500"/>
          <p14:tracePt t="117881" x="4521200" y="6083300"/>
          <p14:tracePt t="117898" x="4559300" y="6108700"/>
          <p14:tracePt t="117915" x="4616450" y="6115050"/>
          <p14:tracePt t="117931" x="4718050" y="6115050"/>
          <p14:tracePt t="117948" x="4876800" y="6064250"/>
          <p14:tracePt t="117965" x="5003800" y="6007100"/>
          <p14:tracePt t="117982" x="5035550" y="5988050"/>
          <p14:tracePt t="117998" x="5054600" y="5962650"/>
          <p14:tracePt t="118015" x="5054600" y="5956300"/>
          <p14:tracePt t="118031" x="5054600" y="5937250"/>
          <p14:tracePt t="118048" x="5054600" y="5918200"/>
          <p14:tracePt t="118064" x="5022850" y="5867400"/>
          <p14:tracePt t="118081" x="4991100" y="5822950"/>
          <p14:tracePt t="118098" x="4921250" y="5784850"/>
          <p14:tracePt t="118115" x="4838700" y="5753100"/>
          <p14:tracePt t="118131" x="4724400" y="5721350"/>
          <p14:tracePt t="118148" x="4559300" y="5708650"/>
          <p14:tracePt t="118165" x="4368800" y="5708650"/>
          <p14:tracePt t="118182" x="4286250" y="5708650"/>
          <p14:tracePt t="118198" x="4235450" y="5721350"/>
          <p14:tracePt t="118215" x="4222750" y="5734050"/>
          <p14:tracePt t="118232" x="4222750" y="5753100"/>
          <p14:tracePt t="118248" x="4235450" y="5803900"/>
          <p14:tracePt t="118265" x="4273550" y="5873750"/>
          <p14:tracePt t="118282" x="4305300" y="5930900"/>
          <p14:tracePt t="118298" x="4330700" y="5975350"/>
          <p14:tracePt t="118315" x="4349750" y="5994400"/>
          <p14:tracePt t="118332" x="4368800" y="6007100"/>
          <p14:tracePt t="118348" x="4381500" y="6013450"/>
          <p14:tracePt t="118365" x="4387850" y="6013450"/>
          <p14:tracePt t="118734" x="4394200" y="6013450"/>
          <p14:tracePt t="118790" x="4394200" y="6007100"/>
          <p14:tracePt t="118901" x="4394200" y="6000750"/>
          <p14:tracePt t="118910" x="4394200" y="5981700"/>
          <p14:tracePt t="118918" x="4394200" y="5924550"/>
          <p14:tracePt t="118932" x="4406900" y="5854700"/>
          <p14:tracePt t="118948" x="4445000" y="5708650"/>
          <p14:tracePt t="118965" x="4457700" y="5575300"/>
          <p14:tracePt t="118966" x="4457700" y="5537200"/>
          <p14:tracePt t="118982" x="4457700" y="5480050"/>
          <p14:tracePt t="118999" x="4457700" y="5435600"/>
          <p14:tracePt t="119286" x="4445000" y="5435600"/>
          <p14:tracePt t="119318" x="4445000" y="5441950"/>
          <p14:tracePt t="119326" x="4445000" y="5454650"/>
          <p14:tracePt t="119334" x="4445000" y="5480050"/>
          <p14:tracePt t="119349" x="4445000" y="5505450"/>
          <p14:tracePt t="119366" x="4451350" y="5562600"/>
          <p14:tracePt t="119382" x="4451350" y="5581650"/>
          <p14:tracePt t="119398" x="4451350" y="5594350"/>
          <p14:tracePt t="119415" x="4451350" y="5600700"/>
          <p14:tracePt t="119494" x="4451350" y="5607050"/>
          <p14:tracePt t="119502" x="4451350" y="5613400"/>
          <p14:tracePt t="119509" x="4451350" y="5619750"/>
          <p14:tracePt t="119542" x="4451350" y="5626100"/>
          <p14:tracePt t="119806" x="4457700" y="5632450"/>
          <p14:tracePt t="119814" x="4464050" y="5632450"/>
          <p14:tracePt t="119830" x="4470400" y="5632450"/>
          <p14:tracePt t="119838" x="4476750" y="5632450"/>
          <p14:tracePt t="119854" x="4483100" y="5638800"/>
          <p14:tracePt t="119926" x="4489450" y="5638800"/>
          <p14:tracePt t="119934" x="4495800" y="5638800"/>
          <p14:tracePt t="119950" x="4502150" y="5638800"/>
          <p14:tracePt t="119958" x="4508500" y="5638800"/>
          <p14:tracePt t="119966" x="4514850" y="5638800"/>
          <p14:tracePt t="120271" x="4508500" y="5638800"/>
          <p14:tracePt t="120278" x="4502150" y="5638800"/>
          <p14:tracePt t="121814" x="4495800" y="5638800"/>
          <p14:tracePt t="121846" x="4489450" y="5638800"/>
          <p14:tracePt t="121862" x="4483100" y="5638800"/>
          <p14:tracePt t="122286" x="4476750" y="5645150"/>
          <p14:tracePt t="122510" x="4476750" y="5651500"/>
          <p14:tracePt t="122526" x="4476750" y="5657850"/>
          <p14:tracePt t="122550" x="4476750" y="5664200"/>
          <p14:tracePt t="122870" x="4483100" y="5664200"/>
          <p14:tracePt t="122902" x="4495800" y="5664200"/>
          <p14:tracePt t="123086" x="4502150" y="5664200"/>
          <p14:tracePt t="124646" x="4495800" y="5664200"/>
          <p14:tracePt t="124862" x="4489450" y="5664200"/>
          <p14:tracePt t="125367" x="4483100" y="5664200"/>
          <p14:tracePt t="131183" x="4483100" y="5657850"/>
          <p14:tracePt t="148001" x="4483100" y="5664200"/>
          <p14:tracePt t="148097" x="4483100" y="5670550"/>
          <p14:tracePt t="148153" x="4483100" y="56769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Commission Form</a:t>
            </a:r>
          </a:p>
        </p:txBody>
      </p:sp>
      <p:sp>
        <p:nvSpPr>
          <p:cNvPr id="2" name="Right Brace 1"/>
          <p:cNvSpPr/>
          <p:nvPr/>
        </p:nvSpPr>
        <p:spPr>
          <a:xfrm>
            <a:off x="6705600" y="2895600"/>
            <a:ext cx="344488" cy="990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Comment about Commission box in diagram:  Legislative &amp; executive authority, combined&#10;"/>
          <p:cNvSpPr txBox="1"/>
          <p:nvPr/>
        </p:nvSpPr>
        <p:spPr>
          <a:xfrm>
            <a:off x="7162800" y="2971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Legislative &amp; executive authority, combined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050088" y="4572000"/>
            <a:ext cx="265112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 descr="Comment about city departments in the diagram:  Commissioners are also department heads&#10;"/>
          <p:cNvSpPr txBox="1"/>
          <p:nvPr/>
        </p:nvSpPr>
        <p:spPr>
          <a:xfrm>
            <a:off x="7467600" y="4648200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Segoe Print" panose="02000600000000000000" pitchFamily="2" charset="0"/>
              </a:rPr>
              <a:t>Commissioners are also department heads</a:t>
            </a:r>
          </a:p>
        </p:txBody>
      </p:sp>
      <p:grpSp>
        <p:nvGrpSpPr>
          <p:cNvPr id="6" name="Group 5" descr="Organizational diagram for a Commission form of municipal government.  Voters are at the top.  They elect members of a Commission.  Each Commission in that group directly supervises some subset of city departments.">
            <a:extLst>
              <a:ext uri="{FF2B5EF4-FFF2-40B4-BE49-F238E27FC236}">
                <a16:creationId xmlns:a16="http://schemas.microsoft.com/office/drawing/2014/main" id="{DFF6841F-8359-459B-89C0-1551567C4CF7}"/>
              </a:ext>
            </a:extLst>
          </p:cNvPr>
          <p:cNvGrpSpPr/>
          <p:nvPr/>
        </p:nvGrpSpPr>
        <p:grpSpPr>
          <a:xfrm>
            <a:off x="2057400" y="1752600"/>
            <a:ext cx="4992688" cy="4424065"/>
            <a:chOff x="2057400" y="1752600"/>
            <a:chExt cx="4992688" cy="4424065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57400" y="1752600"/>
              <a:ext cx="4992688" cy="396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122488" y="1817688"/>
              <a:ext cx="4865688" cy="6746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2388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725546" y="1895475"/>
              <a:ext cx="1608454" cy="5539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VOTERS</a:t>
              </a:r>
              <a:endPara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597150" y="2954338"/>
              <a:ext cx="3940175" cy="8001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9688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132471" y="3103563"/>
              <a:ext cx="2887329" cy="5539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COMMISSION</a:t>
              </a:r>
              <a:endPara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235200" y="4648200"/>
              <a:ext cx="930275" cy="93027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23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3505200" y="4648200"/>
              <a:ext cx="928688" cy="93027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23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4725988" y="4648200"/>
              <a:ext cx="927100" cy="93027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23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984875" y="4648200"/>
              <a:ext cx="927100" cy="93027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23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690813" y="3733800"/>
              <a:ext cx="0" cy="889000"/>
            </a:xfrm>
            <a:prstGeom prst="line">
              <a:avLst/>
            </a:prstGeom>
            <a:noFill/>
            <a:ln w="523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3962400" y="3733800"/>
              <a:ext cx="0" cy="901700"/>
            </a:xfrm>
            <a:prstGeom prst="line">
              <a:avLst/>
            </a:prstGeom>
            <a:noFill/>
            <a:ln w="523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5208588" y="3733800"/>
              <a:ext cx="0" cy="914400"/>
            </a:xfrm>
            <a:prstGeom prst="line">
              <a:avLst/>
            </a:prstGeom>
            <a:noFill/>
            <a:ln w="523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6453188" y="3733800"/>
              <a:ext cx="0" cy="914400"/>
            </a:xfrm>
            <a:prstGeom prst="line">
              <a:avLst/>
            </a:prstGeom>
            <a:noFill/>
            <a:ln w="523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572000" y="2501900"/>
              <a:ext cx="0" cy="417513"/>
            </a:xfrm>
            <a:prstGeom prst="line">
              <a:avLst/>
            </a:prstGeom>
            <a:noFill/>
            <a:ln w="523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4200" y="5715000"/>
              <a:ext cx="2924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CITY DEPARTMENTS</a:t>
              </a:r>
            </a:p>
          </p:txBody>
        </p:sp>
      </p:grpSp>
    </p:spTree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33692" x="4838700" y="3568700"/>
          <p14:tracePt t="33708" x="4838700" y="3562350"/>
          <p14:tracePt t="33732" x="4838700" y="3556000"/>
          <p14:tracePt t="33868" x="4838700" y="3568700"/>
          <p14:tracePt t="33876" x="4838700" y="3581400"/>
          <p14:tracePt t="33886" x="4851400" y="3587750"/>
          <p14:tracePt t="33903" x="4889500" y="3606800"/>
          <p14:tracePt t="33920" x="4953000" y="3619500"/>
          <p14:tracePt t="33937" x="5016500" y="3619500"/>
          <p14:tracePt t="33953" x="5041900" y="3625850"/>
          <p14:tracePt t="33970" x="5054600" y="3625850"/>
          <p14:tracePt t="33986" x="5067300" y="3619500"/>
          <p14:tracePt t="34003" x="5092700" y="3575050"/>
          <p14:tracePt t="34021" x="5143500" y="3486150"/>
          <p14:tracePt t="34037" x="5187950" y="3416300"/>
          <p14:tracePt t="34053" x="5200650" y="3378200"/>
          <p14:tracePt t="34070" x="5200650" y="3359150"/>
          <p14:tracePt t="34087" x="5200650" y="3333750"/>
          <p14:tracePt t="34103" x="5200650" y="3302000"/>
          <p14:tracePt t="34120" x="5149850" y="3251200"/>
          <p14:tracePt t="34137" x="5048250" y="3200400"/>
          <p14:tracePt t="34153" x="4914900" y="3143250"/>
          <p14:tracePt t="34170" x="4756150" y="3105150"/>
          <p14:tracePt t="34187" x="4584700" y="3079750"/>
          <p14:tracePt t="34203" x="4425950" y="3067050"/>
          <p14:tracePt t="34220" x="4292600" y="3060700"/>
          <p14:tracePt t="34237" x="4273550" y="3060700"/>
          <p14:tracePt t="34253" x="4267200" y="3060700"/>
          <p14:tracePt t="34270" x="4248150" y="3060700"/>
          <p14:tracePt t="34287" x="4216400" y="3079750"/>
          <p14:tracePt t="34303" x="4152900" y="3130550"/>
          <p14:tracePt t="34320" x="4076700" y="3175000"/>
          <p14:tracePt t="34337" x="3994150" y="3244850"/>
          <p14:tracePt t="34353" x="3905250" y="3302000"/>
          <p14:tracePt t="34370" x="3841750" y="3359150"/>
          <p14:tracePt t="34387" x="3810000" y="3409950"/>
          <p14:tracePt t="34403" x="3810000" y="3473450"/>
          <p14:tracePt t="34420" x="3898900" y="3606800"/>
          <p14:tracePt t="34437" x="4121150" y="3733800"/>
          <p14:tracePt t="34453" x="4419600" y="3860800"/>
          <p14:tracePt t="34470" x="4775200" y="3968750"/>
          <p14:tracePt t="34487" x="5111750" y="4070350"/>
          <p14:tracePt t="34503" x="5359400" y="4140200"/>
          <p14:tracePt t="34520" x="5556250" y="4184650"/>
          <p14:tracePt t="34537" x="5683250" y="4210050"/>
          <p14:tracePt t="34553" x="5759450" y="4210050"/>
          <p14:tracePt t="34570" x="5810250" y="4203700"/>
          <p14:tracePt t="34587" x="5867400" y="4171950"/>
          <p14:tracePt t="34603" x="5949950" y="4121150"/>
          <p14:tracePt t="34621" x="6083300" y="4032250"/>
          <p14:tracePt t="34637" x="6165850" y="3975100"/>
          <p14:tracePt t="34653" x="6248400" y="3911600"/>
          <p14:tracePt t="34670" x="6318250" y="3854450"/>
          <p14:tracePt t="34687" x="6375400" y="3784600"/>
          <p14:tracePt t="34703" x="6407150" y="3727450"/>
          <p14:tracePt t="34720" x="6432550" y="3657600"/>
          <p14:tracePt t="34737" x="6445250" y="3606800"/>
          <p14:tracePt t="34753" x="6457950" y="3575050"/>
          <p14:tracePt t="34770" x="6457950" y="3562350"/>
          <p14:tracePt t="34787" x="6457950" y="3556000"/>
          <p14:tracePt t="34804" x="6457950" y="3549650"/>
          <p14:tracePt t="34820" x="6457950" y="3543300"/>
          <p14:tracePt t="34837" x="6457950" y="3517900"/>
          <p14:tracePt t="34855" x="6451600" y="3479800"/>
          <p14:tracePt t="34870" x="6438900" y="3448050"/>
          <p14:tracePt t="34886" x="6426200" y="3422650"/>
          <p14:tracePt t="34903" x="6400800" y="3397250"/>
          <p14:tracePt t="34920" x="6381750" y="3371850"/>
          <p14:tracePt t="34937" x="6369050" y="3359150"/>
          <p14:tracePt t="34954" x="6362700" y="3352800"/>
          <p14:tracePt t="34970" x="6343650" y="3346450"/>
          <p14:tracePt t="34987" x="6324600" y="3333750"/>
          <p14:tracePt t="35004" x="6286500" y="3314700"/>
          <p14:tracePt t="35005" x="6273800" y="3302000"/>
          <p14:tracePt t="35020" x="6210300" y="3270250"/>
          <p14:tracePt t="35037" x="6184900" y="3251200"/>
          <p14:tracePt t="35054" x="6140450" y="3232150"/>
          <p14:tracePt t="35070" x="6102350" y="3219450"/>
          <p14:tracePt t="35087" x="6070600" y="3200400"/>
          <p14:tracePt t="35104" x="6013450" y="3187700"/>
          <p14:tracePt t="35120" x="5975350" y="3181350"/>
          <p14:tracePt t="35137" x="5930900" y="3181350"/>
          <p14:tracePt t="35154" x="5899150" y="3181350"/>
          <p14:tracePt t="35170" x="5854700" y="3181350"/>
          <p14:tracePt t="35189" x="5746750" y="3181350"/>
          <p14:tracePt t="35204" x="5702300" y="3181350"/>
          <p14:tracePt t="35220" x="5581650" y="3181350"/>
          <p14:tracePt t="35237" x="5518150" y="3181350"/>
          <p14:tracePt t="35254" x="5454650" y="3175000"/>
          <p14:tracePt t="35270" x="5397500" y="3168650"/>
          <p14:tracePt t="35287" x="5359400" y="3168650"/>
          <p14:tracePt t="35304" x="5321300" y="3168650"/>
          <p14:tracePt t="35320" x="5289550" y="3168650"/>
          <p14:tracePt t="35337" x="5238750" y="3168650"/>
          <p14:tracePt t="35355" x="5175250" y="3168650"/>
          <p14:tracePt t="35371" x="5080000" y="3175000"/>
          <p14:tracePt t="35387" x="4978400" y="3187700"/>
          <p14:tracePt t="35405" x="4813300" y="3213100"/>
          <p14:tracePt t="35421" x="4711700" y="3244850"/>
          <p14:tracePt t="35437" x="4641850" y="3257550"/>
          <p14:tracePt t="35454" x="4565650" y="3270250"/>
          <p14:tracePt t="35471" x="4514850" y="3289300"/>
          <p14:tracePt t="35487" x="4476750" y="3308350"/>
          <p14:tracePt t="35504" x="4432300" y="3314700"/>
          <p14:tracePt t="35521" x="4394200" y="3327400"/>
          <p14:tracePt t="35537" x="4368800" y="3333750"/>
          <p14:tracePt t="35554" x="4337050" y="3340100"/>
          <p14:tracePt t="35571" x="4318000" y="3346450"/>
          <p14:tracePt t="35652" x="4311650" y="3352800"/>
          <p14:tracePt t="35684" x="4305300" y="3352800"/>
          <p14:tracePt t="35692" x="4298950" y="3359150"/>
          <p14:tracePt t="35704" x="4298950" y="3365500"/>
          <p14:tracePt t="35721" x="4298950" y="3371850"/>
          <p14:tracePt t="35737" x="4292600" y="3390900"/>
          <p14:tracePt t="35754" x="4292600" y="3397250"/>
          <p14:tracePt t="35771" x="4279900" y="3409950"/>
          <p14:tracePt t="35787" x="4279900" y="3416300"/>
          <p14:tracePt t="35804" x="4273550" y="3422650"/>
          <p14:tracePt t="57671" x="4279900" y="3429000"/>
          <p14:tracePt t="57679" x="4298950" y="3429000"/>
          <p14:tracePt t="57687" x="4324350" y="3429000"/>
          <p14:tracePt t="57696" x="4362450" y="3429000"/>
          <p14:tracePt t="57713" x="4425950" y="3429000"/>
          <p14:tracePt t="57730" x="4495800" y="3429000"/>
          <p14:tracePt t="57747" x="4578350" y="3454400"/>
          <p14:tracePt t="57763" x="4679950" y="3505200"/>
          <p14:tracePt t="57780" x="4813300" y="3556000"/>
          <p14:tracePt t="57797" x="4972050" y="3625850"/>
          <p14:tracePt t="57813" x="5162550" y="3708400"/>
          <p14:tracePt t="57830" x="5410200" y="3816350"/>
          <p14:tracePt t="57847" x="5753100" y="3917950"/>
          <p14:tracePt t="57863" x="5981700" y="3987800"/>
          <p14:tracePt t="57880" x="6197600" y="4044950"/>
          <p14:tracePt t="57897" x="6445250" y="4114800"/>
          <p14:tracePt t="57913" x="6654800" y="4171950"/>
          <p14:tracePt t="57930" x="6889750" y="4248150"/>
          <p14:tracePt t="57947" x="7118350" y="4311650"/>
          <p14:tracePt t="57964" x="7264400" y="4368800"/>
          <p14:tracePt t="57980" x="7372350" y="4381500"/>
          <p14:tracePt t="57997" x="7429500" y="4400550"/>
          <p14:tracePt t="58014" x="7454900" y="4406900"/>
          <p14:tracePt t="58030" x="7461250" y="4406900"/>
          <p14:tracePt t="58047" x="7480300" y="4406900"/>
          <p14:tracePt t="58064" x="7493000" y="4406900"/>
          <p14:tracePt t="58080" x="7531100" y="4419600"/>
          <p14:tracePt t="58097" x="7607300" y="4425950"/>
          <p14:tracePt t="58113" x="7715250" y="4451350"/>
          <p14:tracePt t="58130" x="7848600" y="4464050"/>
          <p14:tracePt t="58147" x="7886700" y="4470400"/>
          <p14:tracePt t="58167" x="7905750" y="4483100"/>
          <p14:tracePt t="58180" x="7956550" y="4495800"/>
          <p14:tracePt t="58197" x="8013700" y="4514850"/>
          <p14:tracePt t="58239" x="8013700" y="4521200"/>
          <p14:tracePt t="58247" x="8013700" y="4540250"/>
          <p14:tracePt t="58255" x="8007350" y="4540250"/>
          <p14:tracePt t="58264" x="7988300" y="4559300"/>
          <p14:tracePt t="58280" x="7969250" y="4572000"/>
          <p14:tracePt t="58297" x="7962900" y="4584700"/>
          <p14:tracePt t="58314" x="7956550" y="4591050"/>
          <p14:tracePt t="58330" x="7943850" y="4610100"/>
          <p14:tracePt t="58347" x="7937500" y="4622800"/>
          <p14:tracePt t="58364" x="7931150" y="4654550"/>
          <p14:tracePt t="58399" x="7931150" y="4667250"/>
          <p14:tracePt t="58407" x="7931150" y="4679950"/>
          <p14:tracePt t="58415" x="7931150" y="4699000"/>
          <p14:tracePt t="58430" x="7931150" y="4711700"/>
          <p14:tracePt t="58448" x="7931150" y="4756150"/>
          <p14:tracePt t="58464" x="7931150" y="4800600"/>
          <p14:tracePt t="58480" x="7931150" y="4838700"/>
          <p14:tracePt t="58497" x="7937500" y="4876800"/>
          <p14:tracePt t="58514" x="7956550" y="4914900"/>
          <p14:tracePt t="58530" x="7975600" y="4959350"/>
          <p14:tracePt t="58547" x="8001000" y="4984750"/>
          <p14:tracePt t="58564" x="8007350" y="5003800"/>
          <p14:tracePt t="58580" x="8013700" y="5016500"/>
          <p14:tracePt t="58597" x="8020050" y="5022850"/>
          <p14:tracePt t="58879" x="8020050" y="5029200"/>
          <p14:tracePt t="58887" x="8020050" y="5035550"/>
          <p14:tracePt t="58897" x="8020050" y="5048250"/>
          <p14:tracePt t="58913" x="8020050" y="5073650"/>
          <p14:tracePt t="58931" x="8020050" y="5105400"/>
          <p14:tracePt t="58947" x="8020050" y="5149850"/>
          <p14:tracePt t="58964" x="8020050" y="5168900"/>
          <p14:tracePt t="59007" x="8020050" y="5175250"/>
          <p14:tracePt t="59039" x="8020050" y="5187950"/>
          <p14:tracePt t="59079" x="8013700" y="5194300"/>
          <p14:tracePt t="59087" x="8013700" y="5200650"/>
          <p14:tracePt t="59097" x="8007350" y="5213350"/>
          <p14:tracePt t="59114" x="8001000" y="5226050"/>
          <p14:tracePt t="59131" x="8001000" y="5232400"/>
          <p14:tracePt t="59147" x="8001000" y="5238750"/>
          <p14:tracePt t="59164" x="7994650" y="5251450"/>
          <p14:tracePt t="59181" x="7994650" y="5257800"/>
          <p14:tracePt t="59197" x="7988300" y="5264150"/>
          <p14:tracePt t="59214" x="7988300" y="5270500"/>
          <p14:tracePt t="59231" x="7988300" y="5276850"/>
          <p14:tracePt t="59255" x="7988300" y="5283200"/>
          <p14:tracePt t="59264" x="7988300" y="5289550"/>
          <p14:tracePt t="59281" x="7981950" y="5295900"/>
          <p14:tracePt t="59511" x="7975600" y="5295900"/>
          <p14:tracePt t="59559" x="7962900" y="5295900"/>
          <p14:tracePt t="59591" x="7956550" y="5289550"/>
          <p14:tracePt t="59599" x="7950200" y="5289550"/>
          <p14:tracePt t="59615" x="7943850" y="5283200"/>
          <p14:tracePt t="59623" x="7931150" y="5276850"/>
          <p14:tracePt t="59632" x="7918450" y="5276850"/>
          <p14:tracePt t="59999" x="7899400" y="5270500"/>
          <p14:tracePt t="60007" x="7874000" y="5264150"/>
          <p14:tracePt t="60016" x="7816850" y="5251450"/>
          <p14:tracePt t="60031" x="7797800" y="5245100"/>
          <p14:tracePt t="60135" x="7791450" y="5245100"/>
          <p14:tracePt t="60151" x="7791450" y="5232400"/>
          <p14:tracePt t="60159" x="7791450" y="5219700"/>
          <p14:tracePt t="60167" x="7772400" y="5200650"/>
          <p14:tracePt t="60181" x="7772400" y="5194300"/>
          <p14:tracePt t="60198" x="7766050" y="5143500"/>
          <p14:tracePt t="60214" x="7747000" y="5080000"/>
          <p14:tracePt t="60216" x="7734300" y="5035550"/>
          <p14:tracePt t="60232" x="7702550" y="4933950"/>
          <p14:tracePt t="60248" x="7651750" y="4838700"/>
          <p14:tracePt t="60264" x="7632700" y="4775200"/>
          <p14:tracePt t="60281" x="7594600" y="4686300"/>
          <p14:tracePt t="60298" x="7550150" y="4584700"/>
          <p14:tracePt t="60314" x="7518400" y="4521200"/>
          <p14:tracePt t="60331" x="7473950" y="4451350"/>
          <p14:tracePt t="60348" x="7397750" y="4318000"/>
          <p14:tracePt t="60365" x="7296150" y="4171950"/>
          <p14:tracePt t="60381" x="7169150" y="3981450"/>
          <p14:tracePt t="60398" x="7048500" y="3841750"/>
          <p14:tracePt t="60415" x="6896100" y="3695700"/>
          <p14:tracePt t="60416" x="6819900" y="3644900"/>
          <p14:tracePt t="60432" x="6680200" y="3549650"/>
          <p14:tracePt t="60448" x="6534150" y="3479800"/>
          <p14:tracePt t="60465" x="6407150" y="3435350"/>
          <p14:tracePt t="60481" x="6273800" y="3397250"/>
          <p14:tracePt t="60498" x="6153150" y="3371850"/>
          <p14:tracePt t="60515" x="6007100" y="3346450"/>
          <p14:tracePt t="60531" x="5848350" y="3327400"/>
          <p14:tracePt t="60548" x="5695950" y="3321050"/>
          <p14:tracePt t="60565" x="5562600" y="3321050"/>
          <p14:tracePt t="60581" x="5435600" y="3321050"/>
          <p14:tracePt t="60598" x="5327650" y="3321050"/>
          <p14:tracePt t="60615" x="5149850" y="3321050"/>
          <p14:tracePt t="60631" x="5054600" y="3321050"/>
          <p14:tracePt t="60648" x="5016500" y="3321050"/>
          <p14:tracePt t="60665" x="4984750" y="3321050"/>
          <p14:tracePt t="60681" x="4940300" y="3321050"/>
          <p14:tracePt t="60698" x="4876800" y="3321050"/>
          <p14:tracePt t="60715" x="4819650" y="3321050"/>
          <p14:tracePt t="60731" x="4749800" y="3321050"/>
          <p14:tracePt t="60748" x="4711700" y="3321050"/>
          <p14:tracePt t="60765" x="4692650" y="3321050"/>
          <p14:tracePt t="60815" x="4679950" y="3321050"/>
          <p14:tracePt t="60823" x="4673600" y="3321050"/>
          <p14:tracePt t="60831" x="4667250" y="3321050"/>
          <p14:tracePt t="60848" x="4654550" y="3321050"/>
          <p14:tracePt t="60865" x="4629150" y="3321050"/>
          <p14:tracePt t="60881" x="4591050" y="3333750"/>
          <p14:tracePt t="60898" x="4533900" y="3346450"/>
          <p14:tracePt t="60915" x="4457700" y="3365500"/>
          <p14:tracePt t="60931" x="4362450" y="3378200"/>
          <p14:tracePt t="60948" x="4273550" y="3390900"/>
          <p14:tracePt t="60965" x="4216400" y="3397250"/>
          <p14:tracePt t="60981" x="4184650" y="3397250"/>
          <p14:tracePt t="60998" x="4171950" y="3397250"/>
          <p14:tracePt t="61016" x="4146550" y="3403600"/>
          <p14:tracePt t="61031" x="4108450" y="3409950"/>
          <p14:tracePt t="61048" x="4076700" y="3416300"/>
          <p14:tracePt t="61066" x="4051300" y="3416300"/>
          <p14:tracePt t="61081" x="4032250" y="3422650"/>
          <p14:tracePt t="61151" x="4057650" y="3422650"/>
          <p14:tracePt t="61159" x="4089400" y="3422650"/>
          <p14:tracePt t="61167" x="4152900" y="3416300"/>
          <p14:tracePt t="61181" x="4216400" y="3409950"/>
          <p14:tracePt t="61198" x="4349750" y="3409950"/>
          <p14:tracePt t="61216" x="4464050" y="3409950"/>
          <p14:tracePt t="61232" x="4495800" y="3409950"/>
          <p14:tracePt t="61248" x="4514850" y="3409950"/>
          <p14:tracePt t="61265" x="4533900" y="3409950"/>
          <p14:tracePt t="61282" x="4559300" y="3409950"/>
          <p14:tracePt t="61298" x="4616450" y="3422650"/>
          <p14:tracePt t="61316" x="4737100" y="3441700"/>
          <p14:tracePt t="61332" x="4927600" y="3460750"/>
          <p14:tracePt t="61348" x="5219700" y="3492500"/>
          <p14:tracePt t="61365" x="5505450" y="3530600"/>
          <p14:tracePt t="61382" x="5797550" y="3549650"/>
          <p14:tracePt t="61398" x="5988050" y="3549650"/>
          <p14:tracePt t="61416" x="6096000" y="3549650"/>
          <p14:tracePt t="61432" x="6096000" y="3556000"/>
          <p14:tracePt t="61487" x="6102350" y="3556000"/>
          <p14:tracePt t="61496" x="6115050" y="3556000"/>
          <p14:tracePt t="61504" x="6121400" y="3556000"/>
          <p14:tracePt t="61515" x="6127750" y="3556000"/>
          <p14:tracePt t="61532" x="6146800" y="3556000"/>
          <p14:tracePt t="61552" x="6159500" y="3556000"/>
          <p14:tracePt t="61565" x="6172200" y="3568700"/>
          <p14:tracePt t="61582" x="6229350" y="3581400"/>
          <p14:tracePt t="61598" x="6318250" y="3606800"/>
          <p14:tracePt t="61615" x="6400800" y="3625850"/>
          <p14:tracePt t="61615" x="6426200" y="3625850"/>
          <p14:tracePt t="61632" x="6445250" y="3625850"/>
          <p14:tracePt t="61967" x="6451600" y="3625850"/>
          <p14:tracePt t="61984" x="6445250" y="3625850"/>
          <p14:tracePt t="61991" x="6438900" y="3625850"/>
          <p14:tracePt t="61999" x="6432550" y="3619500"/>
          <p14:tracePt t="62016" x="6419850" y="3606800"/>
          <p14:tracePt t="62032" x="6407150" y="3600450"/>
          <p14:tracePt t="62056" x="6400800" y="3594100"/>
          <p14:tracePt t="62065" x="6394450" y="3587750"/>
          <p14:tracePt t="62223" x="6388100" y="3581400"/>
          <p14:tracePt t="62248" x="6375400" y="3581400"/>
          <p14:tracePt t="62263" x="6369050" y="3581400"/>
          <p14:tracePt t="77769" x="6369050" y="357505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</a:rPr>
              <a:t>Commission Form</a:t>
            </a:r>
          </a:p>
        </p:txBody>
      </p:sp>
      <p:sp>
        <p:nvSpPr>
          <p:cNvPr id="45058" name="Rectangle 4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-128"/>
              </a:rPr>
              <a:t>Originated in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ea typeface="ＭＳ Ｐゴシック" charset="-128"/>
              </a:rPr>
              <a:t>Galveston</a:t>
            </a:r>
            <a:r>
              <a:rPr lang="en-US" dirty="0">
                <a:ea typeface="ＭＳ Ｐゴシック" charset="-128"/>
              </a:rPr>
              <a:t> to meet its emergency needs following city's devastation by hurricane in 1900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-128"/>
              </a:rPr>
              <a:t>Wealthy business owners claimed current city council could not return Galveston to its pre-storm glory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-128"/>
              </a:rPr>
              <a:t>At their request, State of Texas created this new form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-128"/>
              </a:rPr>
              <a:t>Elected commissioners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ea typeface="ＭＳ Ｐゴシック" charset="-128"/>
              </a:rPr>
              <a:t>administered various departments and collectively comprise city’s policy-making board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-128"/>
              </a:rPr>
              <a:t>500 cities used this form in 1918—form was considered “progressive” and popular then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-128"/>
              </a:rPr>
              <a:t>Rarely used now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-128"/>
              </a:rPr>
              <a:t>Debilitating problem was internal squabbling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-128"/>
              </a:rPr>
              <a:t>Individual commissioners tended to become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ea typeface="ＭＳ Ｐゴシック" charset="-128"/>
              </a:rPr>
              <a:t>advocates for their departments rather than for public-interests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-128"/>
              </a:rPr>
              <a:t>Portland, Oregon, is largest city still using this form</a:t>
            </a:r>
          </a:p>
        </p:txBody>
      </p:sp>
      <p:sp>
        <p:nvSpPr>
          <p:cNvPr id="45059" name="WordArt 5"/>
          <p:cNvSpPr>
            <a:spLocks noChangeArrowheads="1" noChangeShapeType="1" noTextEdit="1"/>
          </p:cNvSpPr>
          <p:nvPr/>
        </p:nvSpPr>
        <p:spPr bwMode="auto">
          <a:xfrm>
            <a:off x="7924800" y="5943600"/>
            <a:ext cx="561975" cy="200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b="1" kern="1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</a:p>
        </p:txBody>
      </p:sp>
      <p:sp>
        <p:nvSpPr>
          <p:cNvPr id="45060" name="Text Box 6"/>
          <p:cNvSpPr txBox="1">
            <a:spLocks noChangeArrowheads="1"/>
          </p:cNvSpPr>
          <p:nvPr/>
        </p:nvSpPr>
        <p:spPr bwMode="auto">
          <a:xfrm rot="-5400000">
            <a:off x="4178300" y="1892301"/>
            <a:ext cx="877887" cy="905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>
                <a:solidFill>
                  <a:schemeClr val="bg1"/>
                </a:solidFill>
              </a:rPr>
              <a:t> </a:t>
            </a:r>
            <a:endParaRPr lang="en-US" sz="2000">
              <a:solidFill>
                <a:schemeClr val="bg1"/>
              </a:solidFill>
            </a:endParaRP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None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None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 descr="Comment at bottom of slide:  Recognize the very strong similarity to County Government organization?  Do counties have the same potential issues?&#10;"/>
          <p:cNvSpPr txBox="1"/>
          <p:nvPr/>
        </p:nvSpPr>
        <p:spPr>
          <a:xfrm>
            <a:off x="1623060" y="6065838"/>
            <a:ext cx="731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Recognize the very strong similarity to County Government organization?  Do counties have the same potential issues?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B0F3B-59E5-4864-8BA5-F4805389E438}"/>
              </a:ext>
            </a:extLst>
          </p:cNvPr>
          <p:cNvSpPr/>
          <p:nvPr/>
        </p:nvSpPr>
        <p:spPr>
          <a:xfrm>
            <a:off x="4876800" y="5782633"/>
            <a:ext cx="3276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https://www.portlandoregon.gov/auditor/article/9178</a:t>
            </a:r>
            <a:r>
              <a:rPr lang="en-US" sz="1100" dirty="0"/>
              <a:t> </a:t>
            </a:r>
          </a:p>
        </p:txBody>
      </p:sp>
    </p:spTree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1008" x="6369050" y="3568700"/>
          <p14:tracePt t="1016" x="6381750" y="3568700"/>
          <p14:tracePt t="46965" x="6362700" y="3568700"/>
          <p14:tracePt t="46973" x="6210300" y="3530600"/>
          <p14:tracePt t="46981" x="5924550" y="3454400"/>
          <p14:tracePt t="46990" x="5619750" y="3429000"/>
          <p14:tracePt t="47006" x="4965700" y="3314700"/>
          <p14:tracePt t="47022" x="4362450" y="3206750"/>
          <p14:tracePt t="47038" x="3746500" y="3117850"/>
          <p14:tracePt t="47055" x="3111500" y="3028950"/>
          <p14:tracePt t="47072" x="2489200" y="2933700"/>
          <p14:tracePt t="47088" x="2070100" y="2819400"/>
          <p14:tracePt t="47105" x="1733550" y="2730500"/>
          <p14:tracePt t="47122" x="1473200" y="2654300"/>
          <p14:tracePt t="47138" x="1289050" y="2603500"/>
          <p14:tracePt t="47155" x="1174750" y="2565400"/>
          <p14:tracePt t="47172" x="1155700" y="2546350"/>
          <p14:tracePt t="47188" x="1130300" y="2520950"/>
          <p14:tracePt t="47190" x="1117600" y="2495550"/>
          <p14:tracePt t="47206" x="1079500" y="2432050"/>
          <p14:tracePt t="47222" x="990600" y="2343150"/>
          <p14:tracePt t="47238" x="812800" y="2203450"/>
          <p14:tracePt t="47255" x="476250" y="1974850"/>
          <p14:tracePt t="202845" x="4857750" y="3638550"/>
          <p14:tracePt t="202862" x="4857750" y="3651250"/>
          <p14:tracePt t="202869" x="4864100" y="3657600"/>
          <p14:tracePt t="202878" x="4870450" y="3657600"/>
          <p14:tracePt t="203150" x="4883150" y="3657600"/>
          <p14:tracePt t="203158" x="4902200" y="3657600"/>
          <p14:tracePt t="203165" x="4946650" y="3657600"/>
          <p14:tracePt t="203174" x="5010150" y="3651250"/>
          <p14:tracePt t="203191" x="5143500" y="3587750"/>
          <p14:tracePt t="203207" x="5187950" y="3575050"/>
          <p14:tracePt t="203224" x="5340350" y="3511550"/>
          <p14:tracePt t="203241" x="5480050" y="3473450"/>
          <p14:tracePt t="203257" x="5588000" y="3441700"/>
          <p14:tracePt t="203274" x="5657850" y="3435350"/>
          <p14:tracePt t="203291" x="5702300" y="3429000"/>
          <p14:tracePt t="203307" x="5721350" y="3429000"/>
          <p14:tracePt t="203814" x="5734050" y="3429000"/>
          <p14:tracePt t="203821" x="5765800" y="3429000"/>
          <p14:tracePt t="203830" x="5797550" y="3441700"/>
          <p14:tracePt t="203841" x="5829300" y="3454400"/>
          <p14:tracePt t="203858" x="5880100" y="3479800"/>
          <p14:tracePt t="203876" x="5911850" y="3511550"/>
          <p14:tracePt t="203891" x="5943600" y="3536950"/>
          <p14:tracePt t="203908" x="5962650" y="3575050"/>
          <p14:tracePt t="203924" x="5962650" y="3606800"/>
          <p14:tracePt t="203942" x="5969000" y="3651250"/>
          <p14:tracePt t="203958" x="5969000" y="3676650"/>
          <p14:tracePt t="203974" x="5969000" y="3708400"/>
          <p14:tracePt t="203991" x="5988050" y="3746500"/>
          <p14:tracePt t="204008" x="5988050" y="3778250"/>
          <p14:tracePt t="204024" x="6000750" y="3797300"/>
          <p14:tracePt t="204041" x="6000750" y="3822700"/>
          <p14:tracePt t="204058" x="6007100" y="3835400"/>
          <p14:tracePt t="213127" x="6007100" y="3841750"/>
          <p14:tracePt t="240194" x="6007100" y="3848100"/>
          <p14:tracePt t="241730" x="6000750" y="3854450"/>
          <p14:tracePt t="241770" x="6000750" y="3860800"/>
          <p14:tracePt t="241778" x="5994400" y="3867150"/>
          <p14:tracePt t="241849" x="5994400" y="3873500"/>
          <p14:tracePt t="242538" x="5988050" y="3873500"/>
          <p14:tracePt t="242546" x="5981700" y="3879850"/>
          <p14:tracePt t="302465" x="5975350" y="3886200"/>
          <p14:tracePt t="302473" x="6000750" y="3898900"/>
          <p14:tracePt t="302483" x="6083300" y="3924300"/>
          <p14:tracePt t="302500" x="6254750" y="3968750"/>
          <p14:tracePt t="302517" x="6280150" y="3975100"/>
          <p14:tracePt t="302537" x="6305550" y="3975100"/>
          <p14:tracePt t="302550" x="6318250" y="3987800"/>
          <p14:tracePt t="302567" x="6330950" y="3987800"/>
          <p14:tracePt t="302593" x="6343650" y="3987800"/>
          <p14:tracePt t="302601" x="6350000" y="3987800"/>
          <p14:tracePt t="302618" x="6388100" y="3987800"/>
          <p14:tracePt t="302634" x="6407150" y="3987800"/>
          <p14:tracePt t="302650" x="6432550" y="3987800"/>
          <p14:tracePt t="302667" x="6445250" y="3987800"/>
          <p14:tracePt t="302683" x="6457950" y="3987800"/>
          <p14:tracePt t="302700" x="6464300" y="3987800"/>
          <p14:tracePt t="302717" x="6470650" y="3987800"/>
          <p14:tracePt t="302737" x="6477000" y="3987800"/>
          <p14:tracePt t="302809" x="6483350" y="3987800"/>
          <p14:tracePt t="303241" x="6483350" y="3975100"/>
          <p14:tracePt t="303249" x="6483350" y="396875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</a:rPr>
              <a:t>Cities as Managed Environments </a:t>
            </a:r>
          </a:p>
        </p:txBody>
      </p:sp>
      <p:sp>
        <p:nvSpPr>
          <p:cNvPr id="5017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-128"/>
              </a:rPr>
              <a:t>What form of government is preferable?   …It depends!</a:t>
            </a:r>
          </a:p>
          <a:p>
            <a:pPr lvl="1">
              <a:lnSpc>
                <a:spcPct val="90000"/>
              </a:lnSpc>
            </a:pPr>
            <a:r>
              <a:rPr lang="en-US" u="sng" dirty="0">
                <a:ea typeface="ＭＳ Ｐゴシック" charset="-128"/>
              </a:rPr>
              <a:t>Council-manager</a:t>
            </a:r>
            <a:r>
              <a:rPr lang="en-US" dirty="0">
                <a:ea typeface="ＭＳ Ｐゴシック" charset="-128"/>
              </a:rPr>
              <a:t> government seems to work best in middle-sized cities from 25,000 to 250,000 in population</a:t>
            </a:r>
          </a:p>
          <a:p>
            <a:pPr lvl="2">
              <a:lnSpc>
                <a:spcPct val="90000"/>
              </a:lnSpc>
            </a:pPr>
            <a:r>
              <a:rPr lang="en-US" sz="2800" dirty="0">
                <a:ea typeface="ＭＳ Ｐゴシック" charset="-128"/>
              </a:rPr>
              <a:t>Largely suburban cities </a:t>
            </a:r>
          </a:p>
          <a:p>
            <a:pPr lvl="2">
              <a:lnSpc>
                <a:spcPct val="90000"/>
              </a:lnSpc>
            </a:pPr>
            <a:r>
              <a:rPr lang="en-US" sz="2800" dirty="0">
                <a:ea typeface="ＭＳ Ｐゴシック" charset="-128"/>
              </a:rPr>
              <a:t>Prefer emphasis on business-like efficiency and political neutrality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ＭＳ Ｐゴシック" charset="-128"/>
              </a:rPr>
              <a:t>Weak mayor-council</a:t>
            </a:r>
            <a:r>
              <a:rPr lang="en-US" dirty="0">
                <a:ea typeface="ＭＳ Ｐゴシック" charset="-128"/>
              </a:rPr>
              <a:t> form used by most smaller cities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-128"/>
              </a:rPr>
              <a:t>Larger cities which need the political focus provided by an </a:t>
            </a:r>
            <a:r>
              <a:rPr lang="en-US" u="sng" dirty="0">
                <a:ea typeface="ＭＳ Ｐゴシック" charset="-128"/>
              </a:rPr>
              <a:t>elected mayor</a:t>
            </a:r>
            <a:r>
              <a:rPr lang="en-US" dirty="0">
                <a:ea typeface="ＭＳ Ｐゴシック" charset="-128"/>
              </a:rPr>
              <a:t> use either a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ea typeface="ＭＳ Ｐゴシック" charset="-128"/>
              </a:rPr>
              <a:t>strong mayor-council</a:t>
            </a:r>
            <a:r>
              <a:rPr lang="en-US" dirty="0">
                <a:ea typeface="ＭＳ Ｐゴシック" charset="-128"/>
              </a:rPr>
              <a:t>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ＭＳ Ｐゴシック" charset="-128"/>
              </a:rPr>
              <a:t>manager-council (w/ mayor)</a:t>
            </a:r>
            <a:r>
              <a:rPr lang="en-US" dirty="0">
                <a:ea typeface="ＭＳ Ｐゴシック" charset="-128"/>
              </a:rPr>
              <a:t> form</a:t>
            </a:r>
          </a:p>
        </p:txBody>
      </p:sp>
      <p:sp>
        <p:nvSpPr>
          <p:cNvPr id="50179" name="WordArt 5"/>
          <p:cNvSpPr>
            <a:spLocks noChangeArrowheads="1" noChangeShapeType="1" noTextEdit="1"/>
          </p:cNvSpPr>
          <p:nvPr/>
        </p:nvSpPr>
        <p:spPr bwMode="auto">
          <a:xfrm>
            <a:off x="7924800" y="5943600"/>
            <a:ext cx="561975" cy="200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b="1" kern="1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 rot="-5400000">
            <a:off x="4178300" y="1892301"/>
            <a:ext cx="877887" cy="905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>
                <a:solidFill>
                  <a:schemeClr val="bg1"/>
                </a:solidFill>
              </a:rPr>
              <a:t> </a:t>
            </a:r>
            <a:endParaRPr lang="en-US" sz="2000">
              <a:solidFill>
                <a:schemeClr val="bg1"/>
              </a:solidFill>
            </a:endParaRP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None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None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6707189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28011" x="6781800" y="5353050"/>
          <p14:tracePt t="28027" x="6788150" y="5346700"/>
          <p14:tracePt t="28035" x="6788150" y="5340350"/>
          <p14:tracePt t="28046" x="6794500" y="5340350"/>
          <p14:tracePt t="28063" x="6800850" y="5334000"/>
          <p14:tracePt t="28080" x="6813550" y="5321300"/>
          <p14:tracePt t="28100" x="6819900" y="5321300"/>
          <p14:tracePt t="28116" x="6819900" y="5314950"/>
          <p14:tracePt t="35020" x="6813550" y="5314950"/>
          <p14:tracePt t="35452" x="6807200" y="5314950"/>
          <p14:tracePt t="36460" x="6800850" y="5314950"/>
          <p14:tracePt t="36468" x="6794500" y="5314950"/>
          <p14:tracePt t="36476" x="6775450" y="5308600"/>
          <p14:tracePt t="36492" x="6769100" y="5308600"/>
          <p14:tracePt t="36501" x="6762750" y="5302250"/>
          <p14:tracePt t="36517" x="6750050" y="5295900"/>
          <p14:tracePt t="36533" x="6731000" y="5289550"/>
          <p14:tracePt t="36550" x="6724650" y="5283200"/>
          <p14:tracePt t="36572" x="6718300" y="5276850"/>
          <p14:tracePt t="39693" x="6724650" y="5276850"/>
          <p14:tracePt t="39709" x="6731000" y="5276850"/>
          <p14:tracePt t="39717" x="6750050" y="5276850"/>
          <p14:tracePt t="39725" x="6781800" y="5276850"/>
          <p14:tracePt t="39734" x="6807200" y="5270500"/>
          <p14:tracePt t="39751" x="6864350" y="5270500"/>
          <p14:tracePt t="39768" x="6883400" y="5270500"/>
          <p14:tracePt t="39785" x="6889750" y="5270500"/>
          <p14:tracePt t="39801" x="6902450" y="5270500"/>
          <p14:tracePt t="39818" x="6908800" y="5270500"/>
          <p14:tracePt t="39885" x="6921500" y="527685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93133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Municipal Government Comparison</a:t>
            </a:r>
          </a:p>
        </p:txBody>
      </p:sp>
      <p:grpSp>
        <p:nvGrpSpPr>
          <p:cNvPr id="19" name="Group 18" descr="Table &#10;&#10;Columns are&#10;Strong Mayor Council&#10;Council Manager&#10;Town Hall (not tested)&#10;Commission&#10;&#10;Rows are&#10;Relationship&#10;Mayor&#10;Similarity&#10;Policy">
            <a:extLst>
              <a:ext uri="{FF2B5EF4-FFF2-40B4-BE49-F238E27FC236}">
                <a16:creationId xmlns:a16="http://schemas.microsoft.com/office/drawing/2014/main" id="{956EC410-EE28-494F-A64A-EAE1E281406D}"/>
              </a:ext>
            </a:extLst>
          </p:cNvPr>
          <p:cNvGrpSpPr/>
          <p:nvPr/>
        </p:nvGrpSpPr>
        <p:grpSpPr>
          <a:xfrm>
            <a:off x="287869" y="1193800"/>
            <a:ext cx="8779931" cy="4478866"/>
            <a:chOff x="177800" y="1193800"/>
            <a:chExt cx="8779931" cy="4478866"/>
          </a:xfrm>
        </p:grpSpPr>
        <p:sp>
          <p:nvSpPr>
            <p:cNvPr id="8" name="Rectangle 7"/>
            <p:cNvSpPr/>
            <p:nvPr/>
          </p:nvSpPr>
          <p:spPr>
            <a:xfrm>
              <a:off x="5003799" y="1198033"/>
              <a:ext cx="2006600" cy="4445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44267" y="1193800"/>
              <a:ext cx="1913464" cy="4445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819400" y="1206500"/>
              <a:ext cx="2184399" cy="4445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77800" y="1269999"/>
              <a:ext cx="2641600" cy="43645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77800" y="1240366"/>
              <a:ext cx="8775700" cy="4699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800" y="1206500"/>
              <a:ext cx="8775700" cy="4445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531100" y="3225800"/>
              <a:ext cx="1384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  <a:latin typeface="Segoe Print" panose="02000600000000000000" pitchFamily="2" charset="0"/>
                </a:rPr>
                <a:t>(If one even exists…)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003799" y="1206500"/>
              <a:ext cx="2006600" cy="44280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003800" y="1219200"/>
              <a:ext cx="2006600" cy="44280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2A9E60-4ABF-474E-81F3-21CFED5CE22F}"/>
                </a:ext>
              </a:extLst>
            </p:cNvPr>
            <p:cNvSpPr txBox="1"/>
            <p:nvPr/>
          </p:nvSpPr>
          <p:spPr>
            <a:xfrm>
              <a:off x="7027280" y="3832353"/>
              <a:ext cx="1583319" cy="369332"/>
            </a:xfrm>
            <a:prstGeom prst="rect">
              <a:avLst/>
            </a:prstGeom>
            <a:solidFill>
              <a:srgbClr val="E7DEC9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Similar to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DF014A-3012-445E-9DEE-58374C3BF6A4}"/>
                </a:ext>
              </a:extLst>
            </p:cNvPr>
            <p:cNvSpPr txBox="1"/>
            <p:nvPr/>
          </p:nvSpPr>
          <p:spPr>
            <a:xfrm>
              <a:off x="2834218" y="4749336"/>
              <a:ext cx="1913464" cy="923330"/>
            </a:xfrm>
            <a:prstGeom prst="rect">
              <a:avLst/>
            </a:prstGeom>
            <a:solidFill>
              <a:srgbClr val="E7DEC9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Council makes; Professional implements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7A523F8-7F34-465D-BE4E-7CC83562C502}"/>
                </a:ext>
              </a:extLst>
            </p:cNvPr>
            <p:cNvCxnSpPr/>
            <p:nvPr/>
          </p:nvCxnSpPr>
          <p:spPr>
            <a:xfrm>
              <a:off x="2667000" y="5638974"/>
              <a:ext cx="20806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032B59A-BD56-44C0-B74E-FE91BFEA1FEC}"/>
              </a:ext>
            </a:extLst>
          </p:cNvPr>
          <p:cNvSpPr txBox="1"/>
          <p:nvPr/>
        </p:nvSpPr>
        <p:spPr>
          <a:xfrm rot="16200000">
            <a:off x="-274366" y="5044589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Segoe Print" panose="02000600000000000000" pitchFamily="2" charset="0"/>
              </a:rPr>
              <a:t>Policy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28F518-35E2-4DC5-867E-0897D3E44619}"/>
              </a:ext>
            </a:extLst>
          </p:cNvPr>
          <p:cNvSpPr txBox="1"/>
          <p:nvPr/>
        </p:nvSpPr>
        <p:spPr>
          <a:xfrm rot="16200000">
            <a:off x="-482699" y="4079934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Segoe Print" panose="02000600000000000000" pitchFamily="2" charset="0"/>
              </a:rPr>
              <a:t>Similarity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B0FA4B-DA4B-4B17-A1C4-5BF1AAB9062F}"/>
              </a:ext>
            </a:extLst>
          </p:cNvPr>
          <p:cNvSpPr txBox="1"/>
          <p:nvPr/>
        </p:nvSpPr>
        <p:spPr>
          <a:xfrm rot="16200000">
            <a:off x="-586386" y="2102197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Segoe Print" panose="02000600000000000000" pitchFamily="2" charset="0"/>
              </a:rPr>
              <a:t>Relationship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FBB9CF-F410-4AD4-96CB-059EAEC98D5D}"/>
              </a:ext>
            </a:extLst>
          </p:cNvPr>
          <p:cNvSpPr txBox="1"/>
          <p:nvPr/>
        </p:nvSpPr>
        <p:spPr>
          <a:xfrm rot="16200000">
            <a:off x="-299155" y="3140927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Segoe Print" panose="02000600000000000000" pitchFamily="2" charset="0"/>
              </a:rPr>
              <a:t>Mayor</a:t>
            </a:r>
          </a:p>
        </p:txBody>
      </p:sp>
    </p:spTree>
    <p:extLst>
      <p:ext uri="{BB962C8B-B14F-4D97-AF65-F5344CB8AC3E}">
        <p14:creationId xmlns:p14="http://schemas.microsoft.com/office/powerpoint/2010/main" val="1715569740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4896" x="6927850" y="5276850"/>
          <p14:tracePt t="6072" x="6908800" y="5276850"/>
          <p14:tracePt t="6080" x="6877050" y="5270500"/>
          <p14:tracePt t="6088" x="6845300" y="5270500"/>
          <p14:tracePt t="6102" x="6819900" y="5264150"/>
          <p14:tracePt t="6119" x="6756400" y="5257800"/>
          <p14:tracePt t="6136" x="6629400" y="5238750"/>
          <p14:tracePt t="6152" x="6502400" y="5207000"/>
          <p14:tracePt t="6169" x="6438900" y="5187950"/>
          <p14:tracePt t="6185" x="6400800" y="5156200"/>
          <p14:tracePt t="6202" x="6362700" y="5080000"/>
          <p14:tracePt t="6219" x="6337300" y="4991100"/>
          <p14:tracePt t="6236" x="6311900" y="4914900"/>
          <p14:tracePt t="6252" x="6299200" y="4870450"/>
          <p14:tracePt t="6269" x="6280150" y="4838700"/>
          <p14:tracePt t="6285" x="6273800" y="4813300"/>
          <p14:tracePt t="10680" x="6267450" y="4806950"/>
          <p14:tracePt t="13305" x="6261100" y="4806950"/>
          <p14:tracePt t="13345" x="6261100" y="4800600"/>
          <p14:tracePt t="13361" x="6261100" y="4794250"/>
          <p14:tracePt t="13369" x="6261100" y="4787900"/>
          <p14:tracePt t="13377" x="6261100" y="4775200"/>
          <p14:tracePt t="13392" x="6261100" y="4762500"/>
          <p14:tracePt t="13405" x="6261100" y="4756150"/>
          <p14:tracePt t="13422" x="6261100" y="4749800"/>
          <p14:tracePt t="13439" x="6261100" y="4743450"/>
          <p14:tracePt t="13455" x="6261100" y="4737100"/>
          <p14:tracePt t="14257" x="6261100" y="4730750"/>
          <p14:tracePt t="14265" x="6261100" y="4724400"/>
          <p14:tracePt t="14281" x="6267450" y="4718050"/>
          <p14:tracePt t="14289" x="6273800" y="4711700"/>
          <p14:tracePt t="14306" x="6280150" y="4705350"/>
          <p14:tracePt t="14322" x="6286500" y="4699000"/>
          <p14:tracePt t="14425" x="6292850" y="4699000"/>
          <p14:tracePt t="14441" x="6299200" y="4692650"/>
          <p14:tracePt t="14809" x="6299200" y="4686300"/>
          <p14:tracePt t="15649" x="6305550" y="4686300"/>
          <p14:tracePt t="15657" x="6318250" y="4686300"/>
          <p14:tracePt t="15665" x="6324600" y="4686300"/>
          <p14:tracePt t="15674" x="6337300" y="4686300"/>
          <p14:tracePt t="15689" x="6343650" y="4686300"/>
          <p14:tracePt t="15706" x="6356350" y="4686300"/>
          <p14:tracePt t="15723" x="6362700" y="4686300"/>
          <p14:tracePt t="15740" x="6375400" y="4686300"/>
          <p14:tracePt t="15756" x="6394450" y="4686300"/>
          <p14:tracePt t="15773" x="6407150" y="4686300"/>
          <p14:tracePt t="15790" x="6445250" y="4679950"/>
          <p14:tracePt t="15806" x="6502400" y="4667250"/>
          <p14:tracePt t="15823" x="6559550" y="4648200"/>
          <p14:tracePt t="15840" x="6661150" y="4616450"/>
          <p14:tracePt t="15856" x="6769100" y="4603750"/>
          <p14:tracePt t="15858" x="6832600" y="4584700"/>
          <p14:tracePt t="15873" x="6946900" y="4540250"/>
          <p14:tracePt t="15890" x="7048500" y="4514850"/>
          <p14:tracePt t="15906" x="7105650" y="4502150"/>
          <p14:tracePt t="15923" x="7118350" y="4489450"/>
          <p14:tracePt t="16017" x="7118350" y="4476750"/>
          <p14:tracePt t="16033" x="7112000" y="4464050"/>
          <p14:tracePt t="16041" x="7105650" y="4451350"/>
          <p14:tracePt t="16049" x="7092950" y="4445000"/>
          <p14:tracePt t="16057" x="7073900" y="4438650"/>
          <p14:tracePt t="16073" x="7042150" y="4419600"/>
          <p14:tracePt t="16090" x="7004050" y="4400550"/>
          <p14:tracePt t="16106" x="6978650" y="4394200"/>
          <p14:tracePt t="16123" x="6953250" y="4394200"/>
          <p14:tracePt t="16140" x="6946900" y="4394200"/>
          <p14:tracePt t="16156" x="6934200" y="4394200"/>
          <p14:tracePt t="16185" x="6921500" y="4394200"/>
          <p14:tracePt t="16193" x="6908800" y="4394200"/>
          <p14:tracePt t="16206" x="6896100" y="4394200"/>
          <p14:tracePt t="17057" x="6889750" y="4394200"/>
          <p14:tracePt t="17081" x="6870700" y="4394200"/>
          <p14:tracePt t="17089" x="6864350" y="4394200"/>
          <p14:tracePt t="17113" x="6851650" y="4394200"/>
          <p14:tracePt t="17217" x="6851650" y="4387850"/>
          <p14:tracePt t="17233" x="6845300" y="4387850"/>
          <p14:tracePt t="17242" x="6838950" y="4387850"/>
          <p14:tracePt t="17258" x="6832600" y="4387850"/>
          <p14:tracePt t="17353" x="6826250" y="4381500"/>
          <p14:tracePt t="17369" x="6813550" y="4381500"/>
          <p14:tracePt t="17377" x="6794500" y="4368800"/>
          <p14:tracePt t="17385" x="6781800" y="4368800"/>
          <p14:tracePt t="17393" x="6756400" y="4356100"/>
          <p14:tracePt t="17407" x="6705600" y="4343400"/>
          <p14:tracePt t="17424" x="6629400" y="4318000"/>
          <p14:tracePt t="17440" x="6521450" y="4292600"/>
          <p14:tracePt t="17457" x="6337300" y="4241800"/>
          <p14:tracePt t="17474" x="6184900" y="4197350"/>
          <p14:tracePt t="17490" x="6013450" y="4140200"/>
          <p14:tracePt t="17507" x="5803900" y="4083050"/>
          <p14:tracePt t="17524" x="5588000" y="4013200"/>
          <p14:tracePt t="17540" x="5422900" y="3975100"/>
          <p14:tracePt t="17557" x="5264150" y="3930650"/>
          <p14:tracePt t="17574" x="5137150" y="3892550"/>
          <p14:tracePt t="17590" x="5022850" y="3873500"/>
          <p14:tracePt t="17607" x="4914900" y="3860800"/>
          <p14:tracePt t="17624" x="4794250" y="3841750"/>
          <p14:tracePt t="17640" x="4667250" y="3810000"/>
          <p14:tracePt t="17657" x="4406900" y="3771900"/>
          <p14:tracePt t="17674" x="4235450" y="3740150"/>
          <p14:tracePt t="17691" x="4044950" y="3714750"/>
          <p14:tracePt t="17707" x="3771900" y="3670300"/>
          <p14:tracePt t="17724" x="3454400" y="3632200"/>
          <p14:tracePt t="17740" x="3200400" y="3587750"/>
          <p14:tracePt t="17757" x="2997200" y="3556000"/>
          <p14:tracePt t="17774" x="2933700" y="3556000"/>
          <p14:tracePt t="17790" x="2901950" y="3549650"/>
          <p14:tracePt t="17807" x="2882900" y="3536950"/>
          <p14:tracePt t="17824" x="2876550" y="3536950"/>
          <p14:tracePt t="17840" x="2889250" y="3524250"/>
          <p14:tracePt t="18033" x="2914650" y="3524250"/>
          <p14:tracePt t="18042" x="2933700" y="3524250"/>
          <p14:tracePt t="18049" x="2946400" y="3492500"/>
          <p14:tracePt t="18057" x="2876550" y="3397250"/>
          <p14:tracePt t="18074" x="2705100" y="3352800"/>
          <p14:tracePt t="18091" x="2419350" y="3302000"/>
          <p14:tracePt t="18107" x="2012950" y="3302000"/>
          <p14:tracePt t="18124" x="1993900" y="3302000"/>
          <p14:tracePt t="18141" x="1219200" y="3251200"/>
          <p14:tracePt t="18157" x="273050" y="3155950"/>
          <p14:tracePt t="22793" x="273050" y="2076450"/>
          <p14:tracePt t="22811" x="1333500" y="2527300"/>
          <p14:tracePt t="22826" x="2470150" y="2628900"/>
          <p14:tracePt t="22843" x="3771900" y="2571750"/>
          <p14:tracePt t="22859" x="4838700" y="2317750"/>
          <p14:tracePt t="22876" x="5314950" y="2114550"/>
          <p14:tracePt t="22893" x="5353050" y="1987550"/>
          <p14:tracePt t="22909" x="5353050" y="1847850"/>
          <p14:tracePt t="22926" x="5232400" y="1631950"/>
          <p14:tracePt t="22943" x="4876800" y="1390650"/>
          <p14:tracePt t="22959" x="4248150" y="1143000"/>
          <p14:tracePt t="22976" x="3505200" y="1028700"/>
          <p14:tracePt t="22993" x="2882900" y="1047750"/>
          <p14:tracePt t="23010" x="2482850" y="1162050"/>
          <p14:tracePt t="23027" x="2413000" y="1225550"/>
          <p14:tracePt t="23044" x="2413000" y="1263650"/>
          <p14:tracePt t="23059" x="2457450" y="1358900"/>
          <p14:tracePt t="23076" x="2635250" y="1428750"/>
          <p14:tracePt t="23093" x="2641600" y="1428750"/>
          <p14:tracePt t="23145" x="2647950" y="1422400"/>
          <p14:tracePt t="23155" x="2647950" y="1416050"/>
          <p14:tracePt t="23162" x="2647950" y="1409700"/>
          <p14:tracePt t="23176" x="2647950" y="1384300"/>
          <p14:tracePt t="23193" x="2628900" y="1358900"/>
          <p14:tracePt t="23209" x="2527300" y="1327150"/>
          <p14:tracePt t="23226" x="2374900" y="1314450"/>
          <p14:tracePt t="23243" x="2095500" y="1314450"/>
          <p14:tracePt t="23259" x="1765300" y="1339850"/>
          <p14:tracePt t="23276" x="1435100" y="1409700"/>
          <p14:tracePt t="23293" x="1219200" y="1473200"/>
          <p14:tracePt t="23310" x="1092200" y="1524000"/>
          <p14:tracePt t="23326" x="1047750" y="1555750"/>
          <p14:tracePt t="23343" x="1009650" y="1581150"/>
          <p14:tracePt t="23360" x="927100" y="1631950"/>
          <p14:tracePt t="23394" x="901700" y="1638300"/>
          <p14:tracePt t="23402" x="869950" y="1644650"/>
          <p14:tracePt t="23410" x="825500" y="1657350"/>
          <p14:tracePt t="23426" x="742950" y="1676400"/>
          <p14:tracePt t="23443" x="660400" y="1701800"/>
          <p14:tracePt t="23460" x="596900" y="1727200"/>
          <p14:tracePt t="23476" x="546100" y="1733550"/>
          <p14:tracePt t="23493" x="488950" y="1758950"/>
          <p14:tracePt t="23510" x="400050" y="1790700"/>
          <p14:tracePt t="23526" x="241300" y="1860550"/>
          <p14:tracePt t="23543" x="139700" y="1898650"/>
          <p14:tracePt t="23560" x="101600" y="1917700"/>
          <p14:tracePt t="23666" x="95250" y="1924050"/>
          <p14:tracePt t="23730" x="95250" y="1936750"/>
          <p14:tracePt t="23738" x="95250" y="1943100"/>
          <p14:tracePt t="23754" x="95250" y="1955800"/>
          <p14:tracePt t="23762" x="95250" y="1968500"/>
          <p14:tracePt t="23776" x="101600" y="1987550"/>
          <p14:tracePt t="23793" x="133350" y="2012950"/>
          <p14:tracePt t="23811" x="247650" y="2057400"/>
          <p14:tracePt t="23826" x="336550" y="2089150"/>
          <p14:tracePt t="23843" x="419100" y="2114550"/>
          <p14:tracePt t="23860" x="527050" y="2133600"/>
          <p14:tracePt t="23876" x="603250" y="2152650"/>
          <p14:tracePt t="23893" x="647700" y="2152650"/>
          <p14:tracePt t="23910" x="685800" y="2152650"/>
          <p14:tracePt t="23926" x="736600" y="2152650"/>
          <p14:tracePt t="23943" x="844550" y="2152650"/>
          <p14:tracePt t="23960" x="990600" y="2152650"/>
          <p14:tracePt t="23976" x="1136650" y="2152650"/>
          <p14:tracePt t="23993" x="1257300" y="2152650"/>
          <p14:tracePt t="24010" x="1397000" y="2152650"/>
          <p14:tracePt t="24027" x="1485900" y="2152650"/>
          <p14:tracePt t="24043" x="1606550" y="2152650"/>
          <p14:tracePt t="24060" x="1803400" y="2152650"/>
          <p14:tracePt t="24076" x="2120900" y="2152650"/>
          <p14:tracePt t="24093" x="2406650" y="2152650"/>
          <p14:tracePt t="24110" x="2654300" y="2152650"/>
          <p14:tracePt t="24126" x="2921000" y="2152650"/>
          <p14:tracePt t="24143" x="3155950" y="2152650"/>
          <p14:tracePt t="24160" x="3422650" y="2152650"/>
          <p14:tracePt t="24177" x="3829050" y="2152650"/>
          <p14:tracePt t="24193" x="4178300" y="2152650"/>
          <p14:tracePt t="24210" x="4692650" y="2152650"/>
          <p14:tracePt t="24226" x="4908550" y="2152650"/>
          <p14:tracePt t="24244" x="5086350" y="2152650"/>
          <p14:tracePt t="24260" x="5226050" y="2152650"/>
          <p14:tracePt t="24277" x="5314950" y="2152650"/>
          <p14:tracePt t="24294" x="5334000" y="2152650"/>
          <p14:tracePt t="24310" x="5340350" y="2152650"/>
          <p14:tracePt t="25626" x="5334000" y="2152650"/>
          <p14:tracePt t="25642" x="5327650" y="2152650"/>
          <p14:tracePt t="25650" x="5321300" y="2152650"/>
          <p14:tracePt t="25674" x="5314950" y="2152650"/>
          <p14:tracePt t="25690" x="5308600" y="2152650"/>
          <p14:tracePt t="25698" x="5302250" y="2152650"/>
          <p14:tracePt t="25714" x="5295900" y="2152650"/>
          <p14:tracePt t="25727" x="5289550" y="2152650"/>
          <p14:tracePt t="25744" x="5283200" y="2152650"/>
          <p14:tracePt t="25761" x="5257800" y="2152650"/>
          <p14:tracePt t="25779" x="5213350" y="2152650"/>
          <p14:tracePt t="25794" x="5156200" y="2152650"/>
          <p14:tracePt t="25811" x="5086350" y="2152650"/>
          <p14:tracePt t="25827" x="4991100" y="2152650"/>
          <p14:tracePt t="25844" x="4851400" y="2178050"/>
          <p14:tracePt t="25861" x="4686300" y="2209800"/>
          <p14:tracePt t="25877" x="4445000" y="2235200"/>
          <p14:tracePt t="25894" x="4127500" y="2273300"/>
          <p14:tracePt t="25911" x="3790950" y="2324100"/>
          <p14:tracePt t="25927" x="3435350" y="2374900"/>
          <p14:tracePt t="25944" x="3403600" y="2374900"/>
          <p14:tracePt t="25961" x="3086100" y="2425700"/>
          <p14:tracePt t="25977" x="2781300" y="2470150"/>
          <p14:tracePt t="25994" x="2330450" y="2533650"/>
          <p14:tracePt t="26011" x="2057400" y="2578100"/>
          <p14:tracePt t="26027" x="1873250" y="2603500"/>
          <p14:tracePt t="26044" x="1720850" y="2622550"/>
          <p14:tracePt t="26061" x="1625600" y="2628900"/>
          <p14:tracePt t="26082" x="1587500" y="2647950"/>
          <p14:tracePt t="26094" x="1498600" y="2667000"/>
          <p14:tracePt t="26111" x="1270000" y="2749550"/>
          <p14:tracePt t="26127" x="1009650" y="2838450"/>
          <p14:tracePt t="26144" x="800100" y="2927350"/>
          <p14:tracePt t="26161" x="577850" y="3016250"/>
          <p14:tracePt t="26177" x="381000" y="3092450"/>
          <p14:tracePt t="26195" x="190500" y="3181350"/>
          <p14:tracePt t="26211" x="107950" y="3219450"/>
          <p14:tracePt t="26227" x="57150" y="3244850"/>
          <p14:tracePt t="26244" x="19050" y="3263900"/>
          <p14:tracePt t="26694" x="0" y="3409950"/>
          <p14:tracePt t="26711" x="31750" y="3409950"/>
          <p14:tracePt t="26728" x="63500" y="3409950"/>
          <p14:tracePt t="26744" x="76200" y="3409950"/>
          <p14:tracePt t="26763" x="82550" y="3409950"/>
          <p14:tracePt t="26795" x="88900" y="3409950"/>
          <p14:tracePt t="26802" x="95250" y="3409950"/>
          <p14:tracePt t="26811" x="114300" y="3409950"/>
          <p14:tracePt t="26828" x="184150" y="3409950"/>
          <p14:tracePt t="26844" x="285750" y="3409950"/>
          <p14:tracePt t="26861" x="393700" y="3409950"/>
          <p14:tracePt t="26878" x="457200" y="3409950"/>
          <p14:tracePt t="26894" x="482600" y="3409950"/>
          <p14:tracePt t="26911" x="501650" y="3409950"/>
          <p14:tracePt t="26938" x="508000" y="3409950"/>
          <p14:tracePt t="26946" x="520700" y="3409950"/>
          <p14:tracePt t="26961" x="546100" y="3409950"/>
          <p14:tracePt t="26979" x="711200" y="3409950"/>
          <p14:tracePt t="26994" x="857250" y="3409950"/>
          <p14:tracePt t="27011" x="1003300" y="3409950"/>
          <p14:tracePt t="27028" x="1130300" y="3409950"/>
          <p14:tracePt t="27045" x="1244600" y="3409950"/>
          <p14:tracePt t="27061" x="1333500" y="3409950"/>
          <p14:tracePt t="27078" x="1422400" y="3409950"/>
          <p14:tracePt t="27094" x="1492250" y="3409950"/>
          <p14:tracePt t="27111" x="1568450" y="3409950"/>
          <p14:tracePt t="27127" x="1676400" y="3409950"/>
          <p14:tracePt t="27144" x="1803400" y="3409950"/>
          <p14:tracePt t="27161" x="1943100" y="3403600"/>
          <p14:tracePt t="27179" x="2171700" y="3384550"/>
          <p14:tracePt t="27195" x="2311400" y="3378200"/>
          <p14:tracePt t="27211" x="2438400" y="3371850"/>
          <p14:tracePt t="27228" x="2571750" y="3365500"/>
          <p14:tracePt t="27245" x="2698750" y="3346450"/>
          <p14:tracePt t="27261" x="2863850" y="3340100"/>
          <p14:tracePt t="27278" x="3067050" y="3327400"/>
          <p14:tracePt t="27295" x="3251200" y="3327400"/>
          <p14:tracePt t="27311" x="3403600" y="3302000"/>
          <p14:tracePt t="27328" x="3543300" y="3302000"/>
          <p14:tracePt t="27344" x="3619500" y="3302000"/>
          <p14:tracePt t="27361" x="3676650" y="3302000"/>
          <p14:tracePt t="27379" x="3740150" y="3302000"/>
          <p14:tracePt t="27395" x="3797300" y="3302000"/>
          <p14:tracePt t="27412" x="3873500" y="3302000"/>
          <p14:tracePt t="27428" x="3943350" y="3302000"/>
          <p14:tracePt t="27445" x="4038600" y="3302000"/>
          <p14:tracePt t="27461" x="4133850" y="3302000"/>
          <p14:tracePt t="27478" x="4222750" y="3302000"/>
          <p14:tracePt t="27495" x="4286250" y="3302000"/>
          <p14:tracePt t="27511" x="4362450" y="3302000"/>
          <p14:tracePt t="27528" x="4425950" y="3302000"/>
          <p14:tracePt t="27545" x="4445000" y="3302000"/>
          <p14:tracePt t="27579" x="4451350" y="3302000"/>
          <p14:tracePt t="27586" x="4457700" y="3302000"/>
          <p14:tracePt t="27595" x="4470400" y="3302000"/>
          <p14:tracePt t="27611" x="4483100" y="3302000"/>
          <p14:tracePt t="27628" x="4514850" y="3302000"/>
          <p14:tracePt t="27645" x="4540250" y="3302000"/>
          <p14:tracePt t="27661" x="4572000" y="3302000"/>
          <p14:tracePt t="27678" x="4610100" y="3302000"/>
          <p14:tracePt t="27695" x="4654550" y="3302000"/>
          <p14:tracePt t="27711" x="4705350" y="3302000"/>
          <p14:tracePt t="27728" x="4768850" y="3302000"/>
          <p14:tracePt t="27745" x="4826000" y="3302000"/>
          <p14:tracePt t="27761" x="4883150" y="3302000"/>
          <p14:tracePt t="27779" x="4965700" y="3302000"/>
          <p14:tracePt t="27795" x="5041900" y="3302000"/>
          <p14:tracePt t="27811" x="5130800" y="3302000"/>
          <p14:tracePt t="27828" x="5213350" y="3302000"/>
          <p14:tracePt t="27845" x="5321300" y="3302000"/>
          <p14:tracePt t="27861" x="5391150" y="3302000"/>
          <p14:tracePt t="27878" x="5435600" y="3302000"/>
          <p14:tracePt t="27895" x="5441950" y="3302000"/>
          <p14:tracePt t="27930" x="5454650" y="3302000"/>
          <p14:tracePt t="27938" x="5467350" y="3302000"/>
          <p14:tracePt t="27946" x="5486400" y="3302000"/>
          <p14:tracePt t="27964" x="5530850" y="3302000"/>
          <p14:tracePt t="27979" x="5600700" y="3302000"/>
          <p14:tracePt t="27995" x="5689600" y="3314700"/>
          <p14:tracePt t="28012" x="5791200" y="3321050"/>
          <p14:tracePt t="28028" x="5905500" y="3346450"/>
          <p14:tracePt t="28045" x="6026150" y="3359150"/>
          <p14:tracePt t="28062" x="6127750" y="3378200"/>
          <p14:tracePt t="28078" x="6203950" y="3378200"/>
          <p14:tracePt t="28095" x="6261100" y="3378200"/>
          <p14:tracePt t="28112" x="6286500" y="3384550"/>
          <p14:tracePt t="28128" x="6305550" y="3384550"/>
          <p14:tracePt t="28145" x="6311900" y="3384550"/>
          <p14:tracePt t="28162" x="6324600" y="3384550"/>
          <p14:tracePt t="28178" x="6330950" y="3384550"/>
          <p14:tracePt t="28642" x="6330950" y="3390900"/>
          <p14:tracePt t="28658" x="6337300" y="3390900"/>
          <p14:tracePt t="28683" x="6350000" y="3397250"/>
          <p14:tracePt t="28691" x="6362700" y="3403600"/>
          <p14:tracePt t="28699" x="6388100" y="3409950"/>
          <p14:tracePt t="28712" x="6426200" y="3422650"/>
          <p14:tracePt t="28728" x="6584950" y="3435350"/>
          <p14:tracePt t="28745" x="6813550" y="3467100"/>
          <p14:tracePt t="28762" x="7118350" y="3479800"/>
          <p14:tracePt t="28763" x="7334250" y="3479800"/>
          <p14:tracePt t="28779" x="7620000" y="3479800"/>
          <p14:tracePt t="28795" x="7835900" y="3479800"/>
          <p14:tracePt t="28812" x="7975600" y="3479800"/>
          <p14:tracePt t="28829" x="8064500" y="3479800"/>
          <p14:tracePt t="28845" x="8089900" y="3479800"/>
          <p14:tracePt t="28862" x="8140700" y="3454400"/>
          <p14:tracePt t="28879" x="8185150" y="3397250"/>
          <p14:tracePt t="28895" x="8216900" y="3314700"/>
          <p14:tracePt t="28912" x="8248650" y="3219450"/>
          <p14:tracePt t="28929" x="8261350" y="3136900"/>
          <p14:tracePt t="28945" x="8274050" y="3035300"/>
          <p14:tracePt t="28962" x="8299450" y="2933700"/>
          <p14:tracePt t="28963" x="8312150" y="2895600"/>
          <p14:tracePt t="28979" x="8362950" y="2832100"/>
          <p14:tracePt t="28995" x="8401050" y="2794000"/>
          <p14:tracePt t="29012" x="8439150" y="2749550"/>
          <p14:tracePt t="29029" x="8451850" y="2724150"/>
          <p14:tracePt t="29045" x="8451850" y="2692400"/>
          <p14:tracePt t="29062" x="8451850" y="2647950"/>
          <p14:tracePt t="29079" x="8451850" y="2641600"/>
          <p14:tracePt t="29099" x="8451850" y="2628900"/>
          <p14:tracePt t="29113" x="8451850" y="2622550"/>
          <p14:tracePt t="29129" x="8451850" y="2616200"/>
          <p14:tracePt t="29235" x="8451850" y="2635250"/>
          <p14:tracePt t="29243" x="8451850" y="2660650"/>
          <p14:tracePt t="29250" x="8451850" y="2686050"/>
          <p14:tracePt t="29262" x="8445500" y="2743200"/>
          <p14:tracePt t="29279" x="8432800" y="2851150"/>
          <p14:tracePt t="29295" x="8413750" y="2978150"/>
          <p14:tracePt t="29312" x="8401050" y="3117850"/>
          <p14:tracePt t="29329" x="8382000" y="3219450"/>
          <p14:tracePt t="29345" x="8375650" y="3282950"/>
          <p14:tracePt t="29363" x="8362950" y="3340100"/>
          <p14:tracePt t="29379" x="8318500" y="3378200"/>
          <p14:tracePt t="29395" x="8286750" y="3409950"/>
          <p14:tracePt t="29412" x="8261350" y="3429000"/>
          <p14:tracePt t="29429" x="8229600" y="3448050"/>
          <p14:tracePt t="29445" x="8210550" y="3460750"/>
          <p14:tracePt t="29462" x="8185150" y="3467100"/>
          <p14:tracePt t="29479" x="8153400" y="3486150"/>
          <p14:tracePt t="29495" x="8134350" y="3486150"/>
          <p14:tracePt t="29512" x="8102600" y="3492500"/>
          <p14:tracePt t="29529" x="8070850" y="3511550"/>
          <p14:tracePt t="29545" x="8032750" y="3511550"/>
          <p14:tracePt t="29563" x="8007350" y="3511550"/>
          <p14:tracePt t="29579" x="7994650" y="3511550"/>
          <p14:tracePt t="29595" x="7975600" y="3511550"/>
          <p14:tracePt t="29612" x="7956550" y="3511550"/>
          <p14:tracePt t="29629" x="7943850" y="3511550"/>
          <p14:tracePt t="29646" x="7924800" y="3511550"/>
          <p14:tracePt t="29662" x="7918450" y="3498850"/>
          <p14:tracePt t="29679" x="7905750" y="3492500"/>
          <p14:tracePt t="29696" x="7899400" y="3486150"/>
          <p14:tracePt t="29712" x="7893050" y="3467100"/>
          <p14:tracePt t="29729" x="7880350" y="3448050"/>
          <p14:tracePt t="29746" x="7880350" y="3429000"/>
          <p14:tracePt t="29763" x="7880350" y="3403600"/>
          <p14:tracePt t="29779" x="7874000" y="3397250"/>
          <p14:tracePt t="29891" x="7867650" y="3390900"/>
          <p14:tracePt t="29947" x="7861300" y="3390900"/>
          <p14:tracePt t="29955" x="7848600" y="3390900"/>
          <p14:tracePt t="29963" x="7842250" y="3397250"/>
          <p14:tracePt t="29979" x="7823200" y="3409950"/>
          <p14:tracePt t="29996" x="7791450" y="3435350"/>
          <p14:tracePt t="30012" x="7740650" y="3467100"/>
          <p14:tracePt t="30029" x="7708900" y="3486150"/>
          <p14:tracePt t="30046" x="7645400" y="3511550"/>
          <p14:tracePt t="30062" x="7600950" y="3517900"/>
          <p14:tracePt t="30079" x="7588250" y="3517900"/>
          <p14:tracePt t="30096" x="7581900" y="3517900"/>
          <p14:tracePt t="30179" x="7581900" y="3524250"/>
          <p14:tracePt t="30731" x="7588250" y="3511550"/>
          <p14:tracePt t="30747" x="7594600" y="3511550"/>
          <p14:tracePt t="30763" x="7600950" y="3505200"/>
          <p14:tracePt t="30795" x="7607300" y="3505200"/>
          <p14:tracePt t="30891" x="7613650" y="3505200"/>
          <p14:tracePt t="30987" x="7620000" y="3498850"/>
          <p14:tracePt t="31379" x="7620000" y="3492500"/>
          <p14:tracePt t="31403" x="7620000" y="3486150"/>
          <p14:tracePt t="31419" x="7620000" y="3473450"/>
          <p14:tracePt t="31451" x="7626350" y="3473450"/>
          <p14:tracePt t="31731" x="7632700" y="3473450"/>
          <p14:tracePt t="31771" x="7639050" y="3473450"/>
          <p14:tracePt t="31787" x="7645400" y="3467100"/>
          <p14:tracePt t="31811" x="7651750" y="3467100"/>
          <p14:tracePt t="31819" x="7658100" y="3467100"/>
          <p14:tracePt t="31867" x="7664450" y="3467100"/>
          <p14:tracePt t="33659" x="7658100" y="3467100"/>
          <p14:tracePt t="33683" x="7651750" y="3467100"/>
          <p14:tracePt t="33699" x="7645400" y="3467100"/>
          <p14:tracePt t="33716" x="7639050" y="3467100"/>
          <p14:tracePt t="33723" x="7632700" y="3467100"/>
          <p14:tracePt t="33739" x="7626350" y="3473450"/>
          <p14:tracePt t="33747" x="7620000" y="3473450"/>
          <p14:tracePt t="33764" x="7620000" y="3479800"/>
          <p14:tracePt t="33781" x="7607300" y="3479800"/>
          <p14:tracePt t="33797" x="7600950" y="3486150"/>
          <p14:tracePt t="33827" x="7594600" y="3486150"/>
          <p14:tracePt t="33955" x="7588250" y="3486150"/>
          <p14:tracePt t="33964" x="7581900" y="3486150"/>
          <p14:tracePt t="33995" x="7575550" y="3486150"/>
          <p14:tracePt t="34043" x="7569200" y="3486150"/>
          <p14:tracePt t="34099" x="7562850" y="3486150"/>
          <p14:tracePt t="34131" x="7556500" y="3486150"/>
          <p14:tracePt t="34147" x="7550150" y="3486150"/>
          <p14:tracePt t="34155" x="7543800" y="3486150"/>
          <p14:tracePt t="34164" x="7524750" y="3486150"/>
          <p14:tracePt t="34181" x="7499350" y="3486150"/>
          <p14:tracePt t="34198" x="7493000" y="3486150"/>
          <p14:tracePt t="34323" x="7486650" y="3486150"/>
          <p14:tracePt t="34331" x="7480300" y="3486150"/>
          <p14:tracePt t="34339" x="7473950" y="3486150"/>
          <p14:tracePt t="34348" x="7454900" y="3486150"/>
          <p14:tracePt t="34364" x="7366000" y="3486150"/>
          <p14:tracePt t="34381" x="7213600" y="3486150"/>
          <p14:tracePt t="34398" x="6959600" y="3530600"/>
          <p14:tracePt t="34414" x="6483350" y="3600450"/>
          <p14:tracePt t="34431" x="5924550" y="3676650"/>
          <p14:tracePt t="34448" x="5441950" y="3765550"/>
          <p14:tracePt t="34464" x="4978400" y="3905250"/>
          <p14:tracePt t="34481" x="4527550" y="4064000"/>
          <p14:tracePt t="34498" x="4127500" y="4235450"/>
          <p14:tracePt t="34514" x="3797300" y="4381500"/>
          <p14:tracePt t="34532" x="3441700" y="4508500"/>
          <p14:tracePt t="34548" x="3321050" y="4540250"/>
          <p14:tracePt t="34564" x="3282950" y="4540250"/>
          <p14:tracePt t="34581" x="3270250" y="4546600"/>
          <p14:tracePt t="34643" x="3263900" y="4546600"/>
          <p14:tracePt t="34651" x="3257550" y="4546600"/>
          <p14:tracePt t="34659" x="3251200" y="4546600"/>
          <p14:tracePt t="34668" x="3232150" y="4546600"/>
          <p14:tracePt t="34681" x="3181350" y="4546600"/>
          <p14:tracePt t="34698" x="3073400" y="4546600"/>
          <p14:tracePt t="34714" x="2933700" y="4546600"/>
          <p14:tracePt t="34731" x="2647950" y="4546600"/>
          <p14:tracePt t="34748" x="2374900" y="4565650"/>
          <p14:tracePt t="34764" x="1917700" y="4622800"/>
          <p14:tracePt t="34781" x="1593850" y="4673600"/>
          <p14:tracePt t="34798" x="1301750" y="4699000"/>
          <p14:tracePt t="34814" x="1066800" y="4699000"/>
          <p14:tracePt t="34831" x="908050" y="4699000"/>
          <p14:tracePt t="34848" x="800100" y="4699000"/>
          <p14:tracePt t="34864" x="755650" y="4692650"/>
          <p14:tracePt t="34987" x="762000" y="4692650"/>
          <p14:tracePt t="35003" x="774700" y="4692650"/>
          <p14:tracePt t="35011" x="781050" y="4692650"/>
          <p14:tracePt t="35019" x="787400" y="4686300"/>
          <p14:tracePt t="35031" x="812800" y="4667250"/>
          <p14:tracePt t="35048" x="857250" y="4635500"/>
          <p14:tracePt t="35065" x="908050" y="4578350"/>
          <p14:tracePt t="35081" x="952500" y="4533900"/>
          <p14:tracePt t="35098" x="965200" y="4514850"/>
          <p14:tracePt t="35115" x="971550" y="4502150"/>
          <p14:tracePt t="35139" x="971550" y="4495800"/>
          <p14:tracePt t="35148" x="971550" y="4489450"/>
          <p14:tracePt t="35167" x="977900" y="4476750"/>
          <p14:tracePt t="35181" x="977900" y="4470400"/>
          <p14:tracePt t="35199" x="977900" y="4464050"/>
          <p14:tracePt t="35215" x="977900" y="4457700"/>
          <p14:tracePt t="35251" x="977900" y="4451350"/>
          <p14:tracePt t="35259" x="977900" y="4445000"/>
          <p14:tracePt t="35276" x="990600" y="4438650"/>
          <p14:tracePt t="35291" x="996950" y="4432300"/>
          <p14:tracePt t="35300" x="1003300" y="4425950"/>
          <p14:tracePt t="35315" x="1003300" y="4419600"/>
          <p14:tracePt t="35483" x="1009650" y="4413250"/>
          <p14:tracePt t="36772" x="1016000" y="4406900"/>
          <p14:tracePt t="37692" x="1016000" y="4400550"/>
          <p14:tracePt t="37972" x="1022350" y="4400550"/>
          <p14:tracePt t="38428" x="1028700" y="4400550"/>
          <p14:tracePt t="39012" x="1035050" y="4400550"/>
          <p14:tracePt t="39172" x="1047750" y="4400550"/>
          <p14:tracePt t="39188" x="1054100" y="4394200"/>
          <p14:tracePt t="39276" x="1066800" y="4394200"/>
          <p14:tracePt t="39292" x="1073150" y="4394200"/>
          <p14:tracePt t="39796" x="1060450" y="4394200"/>
          <p14:tracePt t="39804" x="1047750" y="4394200"/>
          <p14:tracePt t="39820" x="1035050" y="4394200"/>
          <p14:tracePt t="39828" x="1022350" y="4394200"/>
          <p14:tracePt t="39836" x="1016000" y="4394200"/>
          <p14:tracePt t="39850" x="1009650" y="4394200"/>
          <p14:tracePt t="39867" x="977900" y="4394200"/>
          <p14:tracePt t="39884" x="939800" y="4394200"/>
          <p14:tracePt t="39900" x="908050" y="4394200"/>
          <p14:tracePt t="39917" x="876300" y="4394200"/>
          <p14:tracePt t="39933" x="857250" y="4394200"/>
          <p14:tracePt t="39950" x="819150" y="4394200"/>
          <p14:tracePt t="39967" x="800100" y="4387850"/>
          <p14:tracePt t="39983" x="793750" y="4387850"/>
          <p14:tracePt t="40000" x="787400" y="4387850"/>
          <p14:tracePt t="40668" x="793750" y="4387850"/>
          <p14:tracePt t="40756" x="800100" y="4387850"/>
          <p14:tracePt t="40796" x="812800" y="4394200"/>
          <p14:tracePt t="40804" x="819150" y="4394200"/>
          <p14:tracePt t="40812" x="825500" y="4394200"/>
          <p14:tracePt t="40836" x="831850" y="4394200"/>
          <p14:tracePt t="40868" x="838200" y="4400550"/>
          <p14:tracePt t="40884" x="844550" y="4400550"/>
          <p14:tracePt t="40892" x="850900" y="4406900"/>
          <p14:tracePt t="40908" x="857250" y="4406900"/>
          <p14:tracePt t="40924" x="863600" y="4406900"/>
          <p14:tracePt t="40934" x="863600" y="4413250"/>
          <p14:tracePt t="40950" x="876300" y="4413250"/>
          <p14:tracePt t="40972" x="882650" y="4413250"/>
          <p14:tracePt t="40984" x="889000" y="4419600"/>
          <p14:tracePt t="41004" x="895350" y="4419600"/>
          <p14:tracePt t="41020" x="901700" y="4419600"/>
          <p14:tracePt t="41034" x="908050" y="4419600"/>
          <p14:tracePt t="41050" x="933450" y="4425950"/>
          <p14:tracePt t="41069" x="996950" y="4425950"/>
          <p14:tracePt t="41084" x="1117600" y="4425950"/>
          <p14:tracePt t="41100" x="1276350" y="4425950"/>
          <p14:tracePt t="41117" x="1454150" y="4425950"/>
          <p14:tracePt t="41134" x="1473200" y="4425950"/>
          <p14:tracePt t="41156" x="1498600" y="4425950"/>
          <p14:tracePt t="41167" x="1543050" y="4425950"/>
          <p14:tracePt t="41184" x="1631950" y="4425950"/>
          <p14:tracePt t="41200" x="1720850" y="4425950"/>
          <p14:tracePt t="41217" x="1809750" y="4425950"/>
          <p14:tracePt t="41234" x="1911350" y="4425950"/>
          <p14:tracePt t="41251" x="2038350" y="4425950"/>
          <p14:tracePt t="41267" x="2190750" y="4425950"/>
          <p14:tracePt t="41269" x="2254250" y="4432300"/>
          <p14:tracePt t="41284" x="2406650" y="4432300"/>
          <p14:tracePt t="41301" x="2540000" y="4432300"/>
          <p14:tracePt t="41317" x="2673350" y="4432300"/>
          <p14:tracePt t="41334" x="2813050" y="4432300"/>
          <p14:tracePt t="41351" x="2946400" y="4432300"/>
          <p14:tracePt t="41367" x="3086100" y="4432300"/>
          <p14:tracePt t="41384" x="3232150" y="4432300"/>
          <p14:tracePt t="41401" x="3365500" y="4419600"/>
          <p14:tracePt t="41417" x="3498850" y="4406900"/>
          <p14:tracePt t="41434" x="3638550" y="4394200"/>
          <p14:tracePt t="41451" x="3784600" y="4375150"/>
          <p14:tracePt t="41467" x="3924300" y="4368800"/>
          <p14:tracePt t="41469" x="3994150" y="4368800"/>
          <p14:tracePt t="41484" x="4121150" y="4368800"/>
          <p14:tracePt t="41501" x="4248150" y="4368800"/>
          <p14:tracePt t="41517" x="4381500" y="4368800"/>
          <p14:tracePt t="41534" x="4508500" y="4368800"/>
          <p14:tracePt t="41551" x="4629150" y="4368800"/>
          <p14:tracePt t="41567" x="4737100" y="4368800"/>
          <p14:tracePt t="41584" x="4813300" y="4368800"/>
          <p14:tracePt t="41601" x="4857750" y="4368800"/>
          <p14:tracePt t="41617" x="4889500" y="4368800"/>
          <p14:tracePt t="41634" x="4895850" y="4368800"/>
          <p14:tracePt t="41651" x="4914900" y="4368800"/>
          <p14:tracePt t="41667" x="4933950" y="4368800"/>
          <p14:tracePt t="41669" x="4940300" y="4368800"/>
          <p14:tracePt t="41684" x="4984750" y="4368800"/>
          <p14:tracePt t="41701" x="5016500" y="4368800"/>
          <p14:tracePt t="41719" x="5054600" y="4368800"/>
          <p14:tracePt t="41734" x="5080000" y="4368800"/>
          <p14:tracePt t="41751" x="5086350" y="4368800"/>
          <p14:tracePt t="41767" x="5092700" y="4368800"/>
          <p14:tracePt t="41784" x="5099050" y="4368800"/>
          <p14:tracePt t="41804" x="5105400" y="4368800"/>
          <p14:tracePt t="41817" x="5111750" y="4368800"/>
          <p14:tracePt t="41834" x="5124450" y="4368800"/>
          <p14:tracePt t="41851" x="5130800" y="4368800"/>
          <p14:tracePt t="42820" x="5124450" y="4368800"/>
          <p14:tracePt t="42852" x="5118100" y="4368800"/>
          <p14:tracePt t="42908" x="5111750" y="4368800"/>
          <p14:tracePt t="42940" x="5105400" y="4368800"/>
          <p14:tracePt t="43204" x="5099050" y="4368800"/>
          <p14:tracePt t="43212" x="5086350" y="4368800"/>
          <p14:tracePt t="43228" x="5080000" y="4368800"/>
          <p14:tracePt t="43236" x="5067300" y="4368800"/>
          <p14:tracePt t="43252" x="5054600" y="4368800"/>
          <p14:tracePt t="43269" x="5041900" y="4375150"/>
          <p14:tracePt t="43285" x="5022850" y="4387850"/>
          <p14:tracePt t="43301" x="5010150" y="4400550"/>
          <p14:tracePt t="43868" x="5003800" y="4400550"/>
          <p14:tracePt t="43876" x="4978400" y="4413250"/>
          <p14:tracePt t="43885" x="4933950" y="4432300"/>
          <p14:tracePt t="43904" x="4781550" y="4476750"/>
          <p14:tracePt t="43918" x="4603750" y="4514850"/>
          <p14:tracePt t="43935" x="4419600" y="4546600"/>
          <p14:tracePt t="43952" x="4222750" y="4572000"/>
          <p14:tracePt t="43968" x="4057650" y="4591050"/>
          <p14:tracePt t="43985" x="3917950" y="4616450"/>
          <p14:tracePt t="44002" x="3816350" y="4622800"/>
          <p14:tracePt t="44018" x="3721100" y="4641850"/>
          <p14:tracePt t="44035" x="3625850" y="4654550"/>
          <p14:tracePt t="44052" x="3511550" y="4686300"/>
          <p14:tracePt t="44053" x="3441700" y="4692650"/>
          <p14:tracePt t="44068" x="3289300" y="4718050"/>
          <p14:tracePt t="44085" x="3130550" y="4749800"/>
          <p14:tracePt t="44102" x="2990850" y="4762500"/>
          <p14:tracePt t="44118" x="2851150" y="4787900"/>
          <p14:tracePt t="44135" x="2724150" y="4832350"/>
          <p14:tracePt t="44152" x="2609850" y="4857750"/>
          <p14:tracePt t="44168" x="2482850" y="4895850"/>
          <p14:tracePt t="44185" x="2362200" y="4933950"/>
          <p14:tracePt t="44202" x="2235200" y="4972050"/>
          <p14:tracePt t="44218" x="2108200" y="5003800"/>
          <p14:tracePt t="44235" x="2012950" y="5029200"/>
          <p14:tracePt t="44253" x="1879600" y="5073650"/>
          <p14:tracePt t="44269" x="1835150" y="5086350"/>
          <p14:tracePt t="44285" x="1765300" y="5099050"/>
          <p14:tracePt t="44302" x="1695450" y="5124450"/>
          <p14:tracePt t="44318" x="1612900" y="5137150"/>
          <p14:tracePt t="44335" x="1524000" y="5149850"/>
          <p14:tracePt t="44352" x="1447800" y="5156200"/>
          <p14:tracePt t="44368" x="1377950" y="5168900"/>
          <p14:tracePt t="44385" x="1333500" y="5168900"/>
          <p14:tracePt t="44402" x="1295400" y="5168900"/>
          <p14:tracePt t="44419" x="1276350" y="5168900"/>
          <p14:tracePt t="44435" x="1257300" y="5168900"/>
          <p14:tracePt t="44452" x="1231900" y="5168900"/>
          <p14:tracePt t="44469" x="1206500" y="5175250"/>
          <p14:tracePt t="44485" x="1181100" y="5181600"/>
          <p14:tracePt t="44502" x="1149350" y="5181600"/>
          <p14:tracePt t="44519" x="1136650" y="5187950"/>
          <p14:tracePt t="44535" x="1123950" y="5187950"/>
          <p14:tracePt t="44552" x="1117600" y="5187950"/>
          <p14:tracePt t="44569" x="1092200" y="5187950"/>
          <p14:tracePt t="44585" x="1066800" y="5200650"/>
          <p14:tracePt t="44602" x="1035050" y="5207000"/>
          <p14:tracePt t="44619" x="1022350" y="5213350"/>
          <p14:tracePt t="44635" x="1003300" y="5219700"/>
          <p14:tracePt t="44652" x="990600" y="5219700"/>
          <p14:tracePt t="44781" x="984250" y="5226050"/>
          <p14:tracePt t="44877" x="977900" y="5232400"/>
          <p14:tracePt t="44933" x="971550" y="5238750"/>
          <p14:tracePt t="44940" x="965200" y="5238750"/>
          <p14:tracePt t="44988" x="965200" y="5245100"/>
          <p14:tracePt t="44997" x="958850" y="5245100"/>
          <p14:tracePt t="45013" x="946150" y="5251450"/>
          <p14:tracePt t="45021" x="933450" y="5251450"/>
          <p14:tracePt t="45036" x="927100" y="5264150"/>
          <p14:tracePt t="45053" x="889000" y="5276850"/>
          <p14:tracePt t="45069" x="882650" y="5276850"/>
          <p14:tracePt t="45197" x="876300" y="5276850"/>
          <p14:tracePt t="45204" x="869950" y="5276850"/>
          <p14:tracePt t="45213" x="863600" y="5276850"/>
          <p14:tracePt t="45284" x="857250" y="5276850"/>
          <p14:tracePt t="45316" x="850900" y="5276850"/>
          <p14:tracePt t="45596" x="844550" y="5276850"/>
          <p14:tracePt t="45645" x="844550" y="5270500"/>
          <p14:tracePt t="50645" x="844550" y="5264150"/>
          <p14:tracePt t="50693" x="850900" y="5264150"/>
          <p14:tracePt t="50853" x="863600" y="5264150"/>
          <p14:tracePt t="50869" x="869950" y="5264150"/>
          <p14:tracePt t="50909" x="882650" y="5264150"/>
          <p14:tracePt t="50933" x="889000" y="5264150"/>
          <p14:tracePt t="50949" x="889000" y="5270500"/>
          <p14:tracePt t="50973" x="901700" y="5270500"/>
          <p14:tracePt t="51133" x="908050" y="5270500"/>
          <p14:tracePt t="51157" x="914400" y="5270500"/>
          <p14:tracePt t="51165" x="927100" y="5270500"/>
          <p14:tracePt t="51173" x="946150" y="5270500"/>
          <p14:tracePt t="51188" x="965200" y="5270500"/>
          <p14:tracePt t="51205" x="1085850" y="5289550"/>
          <p14:tracePt t="51222" x="1212850" y="5308600"/>
          <p14:tracePt t="51238" x="1384300" y="5327650"/>
          <p14:tracePt t="51255" x="1562100" y="5327650"/>
          <p14:tracePt t="51271" x="1714500" y="5327650"/>
          <p14:tracePt t="51288" x="1866900" y="5327650"/>
          <p14:tracePt t="51305" x="1987550" y="5327650"/>
          <p14:tracePt t="51321" x="2114550" y="5327650"/>
          <p14:tracePt t="51338" x="2247900" y="5334000"/>
          <p14:tracePt t="51355" x="2387600" y="5340350"/>
          <p14:tracePt t="51372" x="2552700" y="5372100"/>
          <p14:tracePt t="51388" x="2736850" y="5397500"/>
          <p14:tracePt t="51406" x="3111500" y="5422900"/>
          <p14:tracePt t="51421" x="3371850" y="5454650"/>
          <p14:tracePt t="51438" x="3581400" y="5467350"/>
          <p14:tracePt t="51455" x="3746500" y="5467350"/>
          <p14:tracePt t="51472" x="3879850" y="5467350"/>
          <p14:tracePt t="51488" x="4000500" y="5480050"/>
          <p14:tracePt t="51505" x="4076700" y="5492750"/>
          <p14:tracePt t="51522" x="4165600" y="5505450"/>
          <p14:tracePt t="51538" x="4235450" y="5518150"/>
          <p14:tracePt t="51555" x="4311650" y="5524500"/>
          <p14:tracePt t="51572" x="4387850" y="5543550"/>
          <p14:tracePt t="51588" x="4425950" y="5549900"/>
          <p14:tracePt t="51606" x="4451350" y="5549900"/>
          <p14:tracePt t="51622" x="4457700" y="5549900"/>
          <p14:tracePt t="51653" x="4464050" y="5549900"/>
          <p14:tracePt t="51669" x="4470400" y="5549900"/>
          <p14:tracePt t="51685" x="4476750" y="5549900"/>
          <p14:tracePt t="51693" x="4483100" y="5549900"/>
          <p14:tracePt t="51709" x="4489450" y="5549900"/>
          <p14:tracePt t="51893" x="4495800" y="5549900"/>
          <p14:tracePt t="51901" x="4495800" y="5537200"/>
          <p14:tracePt t="51909" x="4495800" y="5530850"/>
          <p14:tracePt t="51922" x="4502150" y="5518150"/>
          <p14:tracePt t="51939" x="4508500" y="5511800"/>
          <p14:tracePt t="51955" x="4514850" y="5492750"/>
          <p14:tracePt t="51972" x="4533900" y="5473700"/>
          <p14:tracePt t="51989" x="4559300" y="5461000"/>
          <p14:tracePt t="51990" x="4572000" y="5454650"/>
          <p14:tracePt t="52005" x="4597400" y="5435600"/>
          <p14:tracePt t="52022" x="4622800" y="5416550"/>
          <p14:tracePt t="52038" x="4635500" y="5410200"/>
          <p14:tracePt t="52055" x="4654550" y="5397500"/>
          <p14:tracePt t="52229" x="4660900" y="5397500"/>
          <p14:tracePt t="52245" x="4667250" y="5397500"/>
          <p14:tracePt t="52253" x="4686300" y="5397500"/>
          <p14:tracePt t="52261" x="4699000" y="5403850"/>
          <p14:tracePt t="52272" x="4724400" y="5422900"/>
          <p14:tracePt t="52289" x="4813300" y="5435600"/>
          <p14:tracePt t="52305" x="4965700" y="5435600"/>
          <p14:tracePt t="52322" x="5124450" y="5435600"/>
          <p14:tracePt t="52339" x="5314950" y="5435600"/>
          <p14:tracePt t="52355" x="5486400" y="5435600"/>
          <p14:tracePt t="52372" x="5657850" y="5435600"/>
          <p14:tracePt t="52389" x="5797550" y="5435600"/>
          <p14:tracePt t="52390" x="5842000" y="5435600"/>
          <p14:tracePt t="52405" x="5937250" y="5448300"/>
          <p14:tracePt t="52422" x="5988050" y="5454650"/>
          <p14:tracePt t="52439" x="6026150" y="5461000"/>
          <p14:tracePt t="52455" x="6076950" y="5461000"/>
          <p14:tracePt t="52472" x="6140450" y="5461000"/>
          <p14:tracePt t="52489" x="6210300" y="5461000"/>
          <p14:tracePt t="52505" x="6280150" y="5461000"/>
          <p14:tracePt t="52522" x="6350000" y="5461000"/>
          <p14:tracePt t="52539" x="6445250" y="5441950"/>
          <p14:tracePt t="52555" x="6559550" y="5435600"/>
          <p14:tracePt t="52572" x="6731000" y="5410200"/>
          <p14:tracePt t="52590" x="6991350" y="5372100"/>
          <p14:tracePt t="52605" x="7150100" y="5340350"/>
          <p14:tracePt t="52622" x="7258050" y="5327650"/>
          <p14:tracePt t="52639" x="7270750" y="5327650"/>
          <p14:tracePt t="52677" x="7277100" y="5327650"/>
          <p14:tracePt t="52693" x="7296150" y="5327650"/>
          <p14:tracePt t="52701" x="7321550" y="5327650"/>
          <p14:tracePt t="52709" x="7366000" y="5327650"/>
          <p14:tracePt t="52722" x="7435850" y="5327650"/>
          <p14:tracePt t="52739" x="7575550" y="5327650"/>
          <p14:tracePt t="52755" x="7721600" y="5327650"/>
          <p14:tracePt t="52772" x="7835900" y="5327650"/>
          <p14:tracePt t="52790" x="7912100" y="5327650"/>
          <p14:tracePt t="52806" x="7924800" y="5327650"/>
          <p14:tracePt t="53109" x="7918450" y="5327650"/>
          <p14:tracePt t="53125" x="7905750" y="5327650"/>
          <p14:tracePt t="53133" x="7899400" y="5327650"/>
          <p14:tracePt t="53213" x="7893050" y="5327650"/>
          <p14:tracePt t="53597" x="7886700" y="5327650"/>
          <p14:tracePt t="53613" x="7880350" y="5327650"/>
          <p14:tracePt t="53717" x="7874000" y="5327650"/>
          <p14:tracePt t="53798" x="7867650" y="5327650"/>
          <p14:tracePt t="54621" x="7861300" y="5327650"/>
          <p14:tracePt t="55598" x="7835900" y="5327650"/>
          <p14:tracePt t="55605" x="7772400" y="5321300"/>
          <p14:tracePt t="55614" x="7683500" y="5295900"/>
          <p14:tracePt t="55623" x="7550150" y="5238750"/>
          <p14:tracePt t="55640" x="7315200" y="5118100"/>
          <p14:tracePt t="55657" x="6832600" y="4851400"/>
          <p14:tracePt t="55673" x="6203950" y="4565650"/>
          <p14:tracePt t="55690" x="5556250" y="4298950"/>
          <p14:tracePt t="55707" x="4845050" y="4019550"/>
          <p14:tracePt t="55723" x="4191000" y="3721100"/>
          <p14:tracePt t="55740" x="3619500" y="3403600"/>
          <p14:tracePt t="55757" x="3124200" y="3054350"/>
          <p14:tracePt t="55774" x="2552700" y="2489200"/>
          <p14:tracePt t="55790" x="2336800" y="2222500"/>
          <p14:tracePt t="55807" x="2146300" y="2051050"/>
          <p14:tracePt t="55823" x="1835150" y="1714500"/>
          <p14:tracePt t="55840" x="1593850" y="1416050"/>
          <p14:tracePt t="55857" x="1466850" y="1250950"/>
          <p14:tracePt t="55873" x="1409700" y="1149350"/>
          <p14:tracePt t="55890" x="1377950" y="1047750"/>
          <p14:tracePt t="55907" x="1371600" y="965200"/>
          <p14:tracePt t="55923" x="1352550" y="876300"/>
          <p14:tracePt t="55940" x="1333500" y="806450"/>
          <p14:tracePt t="55957" x="1308100" y="704850"/>
          <p14:tracePt t="55974" x="1270000" y="603250"/>
          <p14:tracePt t="55990" x="1250950" y="558800"/>
          <p14:tracePt t="56007" x="1231900" y="527050"/>
          <p14:tracePt t="56023" x="1219200" y="501650"/>
          <p14:tracePt t="56040" x="1193800" y="438150"/>
          <p14:tracePt t="56057" x="1162050" y="355600"/>
          <p14:tracePt t="56074" x="1143000" y="285750"/>
          <p14:tracePt t="56090" x="1111250" y="222250"/>
          <p14:tracePt t="56107" x="1073150" y="146050"/>
          <p14:tracePt t="56124" x="1035050" y="88900"/>
          <p14:tracePt t="56140" x="984250" y="31750"/>
          <p14:tracePt t="56157" x="920750" y="0"/>
          <p14:tracePt t="56158" x="889000" y="0"/>
          <p14:tracePt t="56174" x="831850" y="0"/>
          <p14:tracePt t="56190" x="736600" y="0"/>
          <p14:tracePt t="56207" x="603250" y="0"/>
          <p14:tracePt t="56224" x="444500" y="0"/>
          <p14:tracePt t="56240" x="23495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Expenditures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Police</a:t>
            </a:r>
          </a:p>
          <a:p>
            <a:r>
              <a:rPr lang="en-US" dirty="0"/>
              <a:t>Fire</a:t>
            </a:r>
          </a:p>
          <a:p>
            <a:r>
              <a:rPr lang="en-US" dirty="0"/>
              <a:t>Streets</a:t>
            </a:r>
          </a:p>
          <a:p>
            <a:r>
              <a:rPr lang="en-US" dirty="0"/>
              <a:t>Hospitals</a:t>
            </a:r>
          </a:p>
          <a:p>
            <a:r>
              <a:rPr lang="en-US" dirty="0"/>
              <a:t>Sewage </a:t>
            </a:r>
            <a:r>
              <a:rPr lang="en-US" sz="2800" i="1" dirty="0"/>
              <a:t>(Texas: +garbage, + utilities)</a:t>
            </a:r>
          </a:p>
          <a:p>
            <a:r>
              <a:rPr lang="en-US" dirty="0"/>
              <a:t>Parks and recreation</a:t>
            </a:r>
          </a:p>
          <a:p>
            <a:r>
              <a:rPr lang="en-US" dirty="0"/>
              <a:t>Libraries</a:t>
            </a:r>
          </a:p>
          <a:p>
            <a:r>
              <a:rPr lang="en-US" i="1" dirty="0"/>
              <a:t>Poor/Homeless(!)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505200" y="1524000"/>
            <a:ext cx="2286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 descr="Comment on first three expenditures (police, fire, streets):  Approximately 50% of budget&#10;"/>
          <p:cNvSpPr txBox="1"/>
          <p:nvPr/>
        </p:nvSpPr>
        <p:spPr>
          <a:xfrm>
            <a:off x="3810000" y="2133600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Approximately 50% of budget</a:t>
            </a:r>
          </a:p>
        </p:txBody>
      </p:sp>
    </p:spTree>
    <p:extLst>
      <p:ext uri="{BB962C8B-B14F-4D97-AF65-F5344CB8AC3E}">
        <p14:creationId xmlns:p14="http://schemas.microsoft.com/office/powerpoint/2010/main" val="1258836402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11033" x="4908550" y="3625850"/>
          <p14:tracePt t="11041" x="4902200" y="3625850"/>
          <p14:tracePt t="11049" x="4895850" y="3625850"/>
          <p14:tracePt t="11057" x="4889500" y="3625850"/>
          <p14:tracePt t="11071" x="4883150" y="3625850"/>
          <p14:tracePt t="11087" x="4876800" y="3625850"/>
          <p14:tracePt t="11104" x="4870450" y="3625850"/>
          <p14:tracePt t="22122" x="4864100" y="3625850"/>
          <p14:tracePt t="22130" x="4851400" y="3625850"/>
          <p14:tracePt t="22139" x="4838700" y="3625850"/>
          <p14:tracePt t="22146" x="4826000" y="3625850"/>
          <p14:tracePt t="22218" x="4819650" y="3625850"/>
          <p14:tracePt t="22234" x="4813300" y="3625850"/>
          <p14:tracePt t="22242" x="4800600" y="3625850"/>
          <p14:tracePt t="22251" x="4775200" y="3625850"/>
          <p14:tracePt t="22259" x="4756150" y="3625850"/>
          <p14:tracePt t="22275" x="4711700" y="3625850"/>
          <p14:tracePt t="22292" x="4673600" y="3625850"/>
          <p14:tracePt t="22309" x="4629150" y="3625850"/>
          <p14:tracePt t="22325" x="4616450" y="3625850"/>
          <p14:tracePt t="22342" x="4603750" y="3625850"/>
          <p14:tracePt t="22360" x="4591050" y="3625850"/>
          <p14:tracePt t="22376" x="4565650" y="3625850"/>
          <p14:tracePt t="22392" x="4533900" y="3625850"/>
          <p14:tracePt t="22409" x="4495800" y="3625850"/>
          <p14:tracePt t="22426" x="4457700" y="3625850"/>
          <p14:tracePt t="22426" x="4432300" y="3625850"/>
          <p14:tracePt t="22442" x="4425950" y="3625850"/>
          <p14:tracePt t="22459" x="4406900" y="3625850"/>
          <p14:tracePt t="22476" x="4368800" y="3625850"/>
          <p14:tracePt t="22492" x="4318000" y="3625850"/>
          <p14:tracePt t="22509" x="4279900" y="3619500"/>
          <p14:tracePt t="22526" x="4229100" y="3606800"/>
          <p14:tracePt t="22542" x="4197350" y="3600450"/>
          <p14:tracePt t="22559" x="4159250" y="3594100"/>
          <p14:tracePt t="22577" x="4114800" y="3562350"/>
          <p14:tracePt t="22592" x="4051300" y="3524250"/>
          <p14:tracePt t="22609" x="4006850" y="3492500"/>
          <p14:tracePt t="22626" x="3949700" y="3454400"/>
          <p14:tracePt t="22642" x="3905250" y="3416300"/>
          <p14:tracePt t="22659" x="3873500" y="3397250"/>
          <p14:tracePt t="22676" x="3848100" y="3384550"/>
          <p14:tracePt t="22692" x="3829050" y="3365500"/>
          <p14:tracePt t="22709" x="3810000" y="3352800"/>
          <p14:tracePt t="22726" x="3797300" y="3346450"/>
          <p14:tracePt t="22742" x="3784600" y="3333750"/>
          <p14:tracePt t="22759" x="3765550" y="3321050"/>
          <p14:tracePt t="22776" x="3740150" y="3302000"/>
          <p14:tracePt t="22792" x="3721100" y="3282950"/>
          <p14:tracePt t="22809" x="3702050" y="3276600"/>
          <p14:tracePt t="22826" x="3695700" y="3270250"/>
          <p14:tracePt t="24282" x="3689350" y="3263900"/>
          <p14:tracePt t="24290" x="3683000" y="3263900"/>
          <p14:tracePt t="30835" x="3676650" y="3263900"/>
          <p14:tracePt t="33923" x="3676650" y="3270250"/>
          <p14:tracePt t="33932" x="3676650" y="3276600"/>
          <p14:tracePt t="33939" x="3676650" y="3282950"/>
          <p14:tracePt t="33955" x="3676650" y="3289300"/>
          <p14:tracePt t="33971" x="3676650" y="3295650"/>
          <p14:tracePt t="34051" x="3676650" y="3302000"/>
          <p14:tracePt t="34067" x="3676650" y="3314700"/>
          <p14:tracePt t="34075" x="3676650" y="3321050"/>
          <p14:tracePt t="34084" x="3676650" y="3333750"/>
          <p14:tracePt t="34097" x="3676650" y="3340100"/>
          <p14:tracePt t="34114" x="3683000" y="3352800"/>
          <p14:tracePt t="34130" x="3683000" y="3359150"/>
          <p14:tracePt t="34147" x="3683000" y="3365500"/>
          <p14:tracePt t="34428" x="3683000" y="3371850"/>
          <p14:tracePt t="34436" x="3683000" y="3378200"/>
          <p14:tracePt t="34447" x="3683000" y="3403600"/>
          <p14:tracePt t="34464" x="3683000" y="3448050"/>
          <p14:tracePt t="34482" x="3676650" y="3505200"/>
          <p14:tracePt t="34497" x="3657600" y="3575050"/>
          <p14:tracePt t="34514" x="3644900" y="3632200"/>
          <p14:tracePt t="34531" x="3619500" y="3708400"/>
          <p14:tracePt t="34532" x="3613150" y="3727450"/>
          <p14:tracePt t="34548" x="3587750" y="3784600"/>
          <p14:tracePt t="34564" x="3556000" y="3829050"/>
          <p14:tracePt t="34581" x="3530600" y="3886200"/>
          <p14:tracePt t="34597" x="3498850" y="3930650"/>
          <p14:tracePt t="34614" x="3473450" y="3962400"/>
          <p14:tracePt t="34631" x="3441700" y="4000500"/>
          <p14:tracePt t="34647" x="3416300" y="4032250"/>
          <p14:tracePt t="34664" x="3378200" y="4064000"/>
          <p14:tracePt t="34681" x="3340100" y="4083050"/>
          <p14:tracePt t="34697" x="3314700" y="4089400"/>
          <p14:tracePt t="34714" x="3289300" y="4089400"/>
          <p14:tracePt t="34731" x="3276600" y="4102100"/>
          <p14:tracePt t="34732" x="3270250" y="4102100"/>
          <p14:tracePt t="34748" x="3257550" y="4102100"/>
          <p14:tracePt t="34764" x="3232150" y="4102100"/>
          <p14:tracePt t="34781" x="3232150" y="4108450"/>
          <p14:tracePt t="34798" x="3219450" y="4114800"/>
          <p14:tracePt t="34820" x="3200400" y="4114800"/>
          <p14:tracePt t="34831" x="3187700" y="4121150"/>
          <p14:tracePt t="34848" x="3175000" y="4127500"/>
          <p14:tracePt t="34864" x="3162300" y="4133850"/>
          <p14:tracePt t="34881" x="3155950" y="4133850"/>
          <p14:tracePt t="49933" x="3149600" y="4133850"/>
          <p14:tracePt t="49941" x="3143250" y="4133850"/>
          <p14:tracePt t="49949" x="3136900" y="4133850"/>
          <p14:tracePt t="51750" x="3130550" y="4133850"/>
          <p14:tracePt t="51758" x="3124200" y="4133850"/>
          <p14:tracePt t="51774" x="3117850" y="413385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 showing various city measures:&#10;Average winning margin&#10;VAP turnout&#10;Percent turnover&#10;Per capita taxes&#10;Tax revenue from property tax&#10;African American on council&#10;&#10;Two values appear for each measure, one for cities with Council-Manager form of government and one for cities with Mayor-Council form of government. "/>
          <p:cNvPicPr>
            <a:picLocks noChangeAspect="1"/>
          </p:cNvPicPr>
          <p:nvPr/>
        </p:nvPicPr>
        <p:blipFill rotWithShape="1">
          <a:blip r:embed="rId3" cstate="print"/>
          <a:srcRect l="6878" t="14726" r="6261"/>
          <a:stretch/>
        </p:blipFill>
        <p:spPr>
          <a:xfrm>
            <a:off x="1435608" y="2286000"/>
            <a:ext cx="7467600" cy="543197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Does Form of Government Matter?</a:t>
            </a:r>
          </a:p>
        </p:txBody>
      </p:sp>
      <p:sp>
        <p:nvSpPr>
          <p:cNvPr id="2" name="Right Brace 1"/>
          <p:cNvSpPr/>
          <p:nvPr/>
        </p:nvSpPr>
        <p:spPr>
          <a:xfrm rot="16200000">
            <a:off x="6691952" y="1205552"/>
            <a:ext cx="255896" cy="1905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 descr="Comment on chart:  Remember city size differences&#10;"/>
          <p:cNvSpPr txBox="1"/>
          <p:nvPr/>
        </p:nvSpPr>
        <p:spPr>
          <a:xfrm>
            <a:off x="5105400" y="1752600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Segoe Print" panose="02000600000000000000" pitchFamily="2" charset="0"/>
              </a:rPr>
              <a:t>Remember city size differences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5608" y="4876800"/>
            <a:ext cx="7403592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35608" y="4876800"/>
            <a:ext cx="7498080" cy="1371600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sz="2400" dirty="0"/>
              <a:t>Can we tell which differences are due to </a:t>
            </a:r>
            <a:r>
              <a:rPr lang="en-US" sz="2400" i="1" dirty="0"/>
              <a:t>Form of Government</a:t>
            </a:r>
            <a:r>
              <a:rPr lang="en-US" sz="2400" dirty="0"/>
              <a:t> or </a:t>
            </a:r>
            <a:r>
              <a:rPr lang="en-US" sz="2400" i="1" dirty="0"/>
              <a:t>Size of Municipality</a:t>
            </a:r>
            <a:r>
              <a:rPr lang="en-US" sz="2400" dirty="0"/>
              <a:t>?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How would we develop a test to learn more?</a:t>
            </a:r>
          </a:p>
        </p:txBody>
      </p:sp>
    </p:spTree>
    <p:extLst>
      <p:ext uri="{BB962C8B-B14F-4D97-AF65-F5344CB8AC3E}">
        <p14:creationId xmlns:p14="http://schemas.microsoft.com/office/powerpoint/2010/main" val="283830611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14714" x="3117850" y="4140200"/>
          <p14:tracePt t="14722" x="3117850" y="4146550"/>
          <p14:tracePt t="14730" x="3130550" y="4146550"/>
          <p14:tracePt t="14746" x="3136900" y="4146550"/>
          <p14:tracePt t="14755" x="3136900" y="4152900"/>
          <p14:tracePt t="14802" x="3149600" y="4152900"/>
          <p14:tracePt t="14809" x="3155950" y="4165600"/>
          <p14:tracePt t="14818" x="3162300" y="4165600"/>
          <p14:tracePt t="14826" x="3168650" y="4165600"/>
          <p14:tracePt t="14839" x="3175000" y="4171950"/>
          <p14:tracePt t="14858" x="3181350" y="4184650"/>
          <p14:tracePt t="14906" x="3181350" y="4191000"/>
          <p14:tracePt t="14914" x="3181350" y="4210050"/>
          <p14:tracePt t="14922" x="3181350" y="4222750"/>
          <p14:tracePt t="14939" x="3181350" y="4235450"/>
          <p14:tracePt t="14955" x="3181350" y="4248150"/>
          <p14:tracePt t="15026" x="3187700" y="4248150"/>
          <p14:tracePt t="15050" x="3200400" y="4248150"/>
          <p14:tracePt t="15058" x="3213100" y="4241800"/>
          <p14:tracePt t="15066" x="3225800" y="4222750"/>
          <p14:tracePt t="15074" x="3251200" y="4191000"/>
          <p14:tracePt t="15089" x="3270250" y="4152900"/>
          <p14:tracePt t="15106" x="3308350" y="4051300"/>
          <p14:tracePt t="15122" x="3321050" y="3949700"/>
          <p14:tracePt t="15139" x="3327400" y="3873500"/>
          <p14:tracePt t="15156" x="3327400" y="3816350"/>
          <p14:tracePt t="15172" x="3302000" y="3759200"/>
          <p14:tracePt t="15189" x="3263900" y="3695700"/>
          <p14:tracePt t="15206" x="3225800" y="3644900"/>
          <p14:tracePt t="15222" x="3213100" y="3619500"/>
          <p14:tracePt t="15239" x="3200400" y="3613150"/>
          <p14:tracePt t="15257" x="3187700" y="3581400"/>
          <p14:tracePt t="15258" x="3175000" y="3556000"/>
          <p14:tracePt t="15272" x="3168650" y="3549650"/>
          <p14:tracePt t="15289" x="3149600" y="3517900"/>
          <p14:tracePt t="15306" x="3136900" y="3505200"/>
          <p14:tracePt t="15322" x="3130550" y="3498850"/>
          <p14:tracePt t="15339" x="3111500" y="3486150"/>
          <p14:tracePt t="15356" x="3092450" y="3473450"/>
          <p14:tracePt t="15372" x="3079750" y="3467100"/>
          <p14:tracePt t="15389" x="3073400" y="3467100"/>
          <p14:tracePt t="15406" x="3067050" y="3467100"/>
          <p14:tracePt t="15610" x="3048000" y="3467100"/>
          <p14:tracePt t="15618" x="3028950" y="3467100"/>
          <p14:tracePt t="15626" x="3016250" y="3467100"/>
          <p14:tracePt t="15650" x="3003550" y="3467100"/>
          <p14:tracePt t="15658" x="2990850" y="3460750"/>
          <p14:tracePt t="15674" x="2978150" y="3441700"/>
          <p14:tracePt t="15689" x="2978150" y="3429000"/>
          <p14:tracePt t="15706" x="2952750" y="3371850"/>
          <p14:tracePt t="15722" x="2933700" y="3340100"/>
          <p14:tracePt t="15739" x="2921000" y="3314700"/>
          <p14:tracePt t="15756" x="2914650" y="3289300"/>
          <p14:tracePt t="15772" x="2914650" y="3282950"/>
          <p14:tracePt t="15834" x="2914650" y="3276600"/>
          <p14:tracePt t="15842" x="2914650" y="3270250"/>
          <p14:tracePt t="15850" x="2914650" y="3251200"/>
          <p14:tracePt t="15866" x="2914650" y="3244850"/>
          <p14:tracePt t="15882" x="2914650" y="3232150"/>
          <p14:tracePt t="15890" x="2914650" y="3219450"/>
          <p14:tracePt t="15906" x="2914650" y="3213100"/>
          <p14:tracePt t="15922" x="2914650" y="3200400"/>
          <p14:tracePt t="15939" x="2914650" y="3181350"/>
          <p14:tracePt t="15956" x="2914650" y="3168650"/>
          <p14:tracePt t="15972" x="2914650" y="3162300"/>
          <p14:tracePt t="16129" x="2921000" y="3162300"/>
          <p14:tracePt t="16186" x="2927350" y="3155950"/>
          <p14:tracePt t="16226" x="2933700" y="3149600"/>
          <p14:tracePt t="16234" x="2946400" y="3143250"/>
          <p14:tracePt t="16242" x="2959100" y="3136900"/>
          <p14:tracePt t="16256" x="2971800" y="3117850"/>
          <p14:tracePt t="16273" x="2978150" y="3117850"/>
          <p14:tracePt t="16289" x="2984500" y="3111500"/>
          <p14:tracePt t="16842" x="2990850" y="3111500"/>
          <p14:tracePt t="16850" x="3003550" y="3111500"/>
          <p14:tracePt t="16858" x="3009900" y="3111500"/>
          <p14:tracePt t="16873" x="3035300" y="3098800"/>
          <p14:tracePt t="16890" x="3086100" y="3098800"/>
          <p14:tracePt t="16906" x="3111500" y="3098800"/>
          <p14:tracePt t="16923" x="3175000" y="3092450"/>
          <p14:tracePt t="16939" x="3282950" y="3086100"/>
          <p14:tracePt t="16956" x="3397250" y="3086100"/>
          <p14:tracePt t="16973" x="3498850" y="3086100"/>
          <p14:tracePt t="16990" x="3587750" y="3086100"/>
          <p14:tracePt t="17006" x="3651250" y="3086100"/>
          <p14:tracePt t="17023" x="3708400" y="3111500"/>
          <p14:tracePt t="17040" x="3759200" y="3136900"/>
          <p14:tracePt t="17056" x="3810000" y="3155950"/>
          <p14:tracePt t="17073" x="3860800" y="3168650"/>
          <p14:tracePt t="17075" x="3867150" y="3168650"/>
          <p14:tracePt t="17091" x="3886200" y="3168650"/>
          <p14:tracePt t="17106" x="3892550" y="3168650"/>
          <p14:tracePt t="17177" x="3898900" y="3168650"/>
          <p14:tracePt t="17202" x="3905250" y="3168650"/>
          <p14:tracePt t="17226" x="3911600" y="3168650"/>
          <p14:tracePt t="17234" x="3917950" y="3168650"/>
          <p14:tracePt t="17242" x="3924300" y="3162300"/>
          <p14:tracePt t="17256" x="3930650" y="3155950"/>
          <p14:tracePt t="17273" x="3937000" y="3136900"/>
          <p14:tracePt t="17290" x="3943350" y="3117850"/>
          <p14:tracePt t="17306" x="3949700" y="3111500"/>
          <p14:tracePt t="17323" x="3956050" y="3098800"/>
          <p14:tracePt t="17340" x="3975100" y="3073400"/>
          <p14:tracePt t="17356" x="3981450" y="3067050"/>
          <p14:tracePt t="17373" x="3994150" y="3060700"/>
          <p14:tracePt t="17482" x="3994150" y="3054350"/>
          <p14:tracePt t="17490" x="4006850" y="3048000"/>
          <p14:tracePt t="17586" x="4013200" y="3048000"/>
          <p14:tracePt t="17594" x="4025900" y="3035300"/>
          <p14:tracePt t="17610" x="4032250" y="3035300"/>
          <p14:tracePt t="17626" x="4038600" y="3035300"/>
          <p14:tracePt t="17634" x="4044950" y="3028950"/>
          <p14:tracePt t="17642" x="4051300" y="3028950"/>
          <p14:tracePt t="17657" x="4057650" y="3028950"/>
          <p14:tracePt t="17673" x="4064000" y="3028950"/>
          <p14:tracePt t="17690" x="4076700" y="3028950"/>
          <p14:tracePt t="17786" x="4083050" y="3028950"/>
          <p14:tracePt t="17802" x="4089400" y="3028950"/>
          <p14:tracePt t="17818" x="4102100" y="3028950"/>
          <p14:tracePt t="17826" x="4108450" y="3016250"/>
          <p14:tracePt t="17834" x="4127500" y="3016250"/>
          <p14:tracePt t="17842" x="4140200" y="3009900"/>
          <p14:tracePt t="17857" x="4165600" y="3009900"/>
          <p14:tracePt t="17873" x="4197350" y="3009900"/>
          <p14:tracePt t="17874" x="4216400" y="3003550"/>
          <p14:tracePt t="17890" x="4229100" y="3003550"/>
          <p14:tracePt t="17907" x="4235450" y="3003550"/>
          <p14:tracePt t="24011" x="4235450" y="2997200"/>
          <p14:tracePt t="24227" x="4235450" y="2990850"/>
          <p14:tracePt t="24235" x="4241800" y="2990850"/>
          <p14:tracePt t="25459" x="4241800" y="2984500"/>
          <p14:tracePt t="25803" x="4248150" y="2984500"/>
          <p14:tracePt t="25819" x="4254500" y="2984500"/>
          <p14:tracePt t="25827" x="4260850" y="2984500"/>
          <p14:tracePt t="25835" x="4267200" y="2984500"/>
          <p14:tracePt t="25843" x="4273550" y="2984500"/>
          <p14:tracePt t="25860" x="4292600" y="2984500"/>
          <p14:tracePt t="25877" x="4330700" y="2984500"/>
          <p14:tracePt t="25894" x="4356100" y="2984500"/>
          <p14:tracePt t="25910" x="4375150" y="2984500"/>
          <p14:tracePt t="25927" x="4400550" y="2984500"/>
          <p14:tracePt t="25944" x="4419600" y="2984500"/>
          <p14:tracePt t="25961" x="4451350" y="2984500"/>
          <p14:tracePt t="25977" x="4489450" y="2984500"/>
          <p14:tracePt t="25994" x="4540250" y="2984500"/>
          <p14:tracePt t="26010" x="4591050" y="2984500"/>
          <p14:tracePt t="26012" x="4616450" y="2984500"/>
          <p14:tracePt t="26027" x="4660900" y="2984500"/>
          <p14:tracePt t="26043" x="4699000" y="2984500"/>
          <p14:tracePt t="26060" x="4762500" y="2984500"/>
          <p14:tracePt t="26077" x="4883150" y="2984500"/>
          <p14:tracePt t="26094" x="5041900" y="2984500"/>
          <p14:tracePt t="26110" x="5289550" y="2984500"/>
          <p14:tracePt t="26127" x="5613400" y="2984500"/>
          <p14:tracePt t="26144" x="5969000" y="2984500"/>
          <p14:tracePt t="26161" x="6203950" y="2984500"/>
          <p14:tracePt t="26179" x="6356350" y="2984500"/>
          <p14:tracePt t="26179" x="6407150" y="2984500"/>
          <p14:tracePt t="26193" x="6438900" y="2984500"/>
          <p14:tracePt t="26210" x="6451600" y="2984500"/>
          <p14:tracePt t="26299" x="6464300" y="2984500"/>
          <p14:tracePt t="26315" x="6477000" y="2997200"/>
          <p14:tracePt t="26563" x="6470650" y="2990850"/>
          <p14:tracePt t="26579" x="6457950" y="2984500"/>
          <p14:tracePt t="26587" x="6445250" y="2984500"/>
          <p14:tracePt t="26595" x="6426200" y="2971800"/>
          <p14:tracePt t="26612" x="6413500" y="2965450"/>
          <p14:tracePt t="26627" x="6381750" y="2952750"/>
          <p14:tracePt t="26644" x="6356350" y="2940050"/>
          <p14:tracePt t="26661" x="6343650" y="2933700"/>
          <p14:tracePt t="26677" x="6337300" y="2933700"/>
          <p14:tracePt t="26771" x="6350000" y="2933700"/>
          <p14:tracePt t="26779" x="6375400" y="2933700"/>
          <p14:tracePt t="26787" x="6419850" y="2933700"/>
          <p14:tracePt t="26795" x="6470650" y="2933700"/>
          <p14:tracePt t="26811" x="6623050" y="2933700"/>
          <p14:tracePt t="26827" x="6813550" y="2933700"/>
          <p14:tracePt t="26844" x="6877050" y="2933700"/>
          <p14:tracePt t="26867" x="6953250" y="2933700"/>
          <p14:tracePt t="26877" x="7042150" y="2933700"/>
          <p14:tracePt t="26894" x="7194550" y="2933700"/>
          <p14:tracePt t="26911" x="7302500" y="2933700"/>
          <p14:tracePt t="26927" x="7353300" y="2933700"/>
          <p14:tracePt t="26944" x="7397750" y="2933700"/>
          <p14:tracePt t="26961" x="7429500" y="2933700"/>
          <p14:tracePt t="26977" x="7448550" y="2933700"/>
          <p14:tracePt t="27107" x="7423150" y="2933700"/>
          <p14:tracePt t="27115" x="7397750" y="2933700"/>
          <p14:tracePt t="27123" x="7359650" y="2933700"/>
          <p14:tracePt t="27131" x="7308850" y="2933700"/>
          <p14:tracePt t="27144" x="7264400" y="2933700"/>
          <p14:tracePt t="27162" x="7143750" y="2933700"/>
          <p14:tracePt t="27177" x="7004050" y="2933700"/>
          <p14:tracePt t="27194" x="6883400" y="2933700"/>
          <p14:tracePt t="27227" x="6864350" y="2933700"/>
          <p14:tracePt t="27235" x="6838950" y="2933700"/>
          <p14:tracePt t="27244" x="6794500" y="2933700"/>
          <p14:tracePt t="27261" x="6724650" y="2933700"/>
          <p14:tracePt t="27277" x="6629400" y="2933700"/>
          <p14:tracePt t="27294" x="6515100" y="2933700"/>
          <p14:tracePt t="27311" x="6394450" y="2933700"/>
          <p14:tracePt t="27327" x="6305550" y="2933700"/>
          <p14:tracePt t="27344" x="6235700" y="2933700"/>
          <p14:tracePt t="27361" x="6203950" y="2933700"/>
          <p14:tracePt t="27467" x="6197600" y="2933700"/>
          <p14:tracePt t="27491" x="6191250" y="2933700"/>
          <p14:tracePt t="27499" x="6184900" y="2933700"/>
          <p14:tracePt t="27511" x="6178550" y="2933700"/>
          <p14:tracePt t="27531" x="6172200" y="2933700"/>
          <p14:tracePt t="27544" x="6165850" y="2933700"/>
          <p14:tracePt t="27561" x="6159500" y="2933700"/>
          <p14:tracePt t="27578" x="6146800" y="2933700"/>
          <p14:tracePt t="27594" x="6140450" y="2933700"/>
          <p14:tracePt t="28043" x="6134100" y="2933700"/>
          <p14:tracePt t="28051" x="6121400" y="2933700"/>
          <p14:tracePt t="28061" x="6115050" y="2933700"/>
          <p14:tracePt t="28078" x="6096000" y="2933700"/>
          <p14:tracePt t="28094" x="6076950" y="2933700"/>
          <p14:tracePt t="28111" x="6051550" y="2933700"/>
          <p14:tracePt t="28128" x="6000750" y="2933700"/>
          <p14:tracePt t="28146" x="5924550" y="2933700"/>
          <p14:tracePt t="28161" x="5829300" y="2933700"/>
          <p14:tracePt t="28178" x="5689600" y="2933700"/>
          <p14:tracePt t="28194" x="5543550" y="2933700"/>
          <p14:tracePt t="28196" x="5480050" y="2933700"/>
          <p14:tracePt t="28211" x="5372100" y="2933700"/>
          <p14:tracePt t="28228" x="5238750" y="2933700"/>
          <p14:tracePt t="28244" x="5099050" y="2933700"/>
          <p14:tracePt t="28261" x="4965700" y="2933700"/>
          <p14:tracePt t="28278" x="4832350" y="2933700"/>
          <p14:tracePt t="28294" x="4730750" y="2933700"/>
          <p14:tracePt t="28311" x="4648200" y="2933700"/>
          <p14:tracePt t="28328" x="4584700" y="2933700"/>
          <p14:tracePt t="28344" x="4546600" y="2933700"/>
          <p14:tracePt t="28363" x="4502150" y="2933700"/>
          <p14:tracePt t="28363" x="4476750" y="2933700"/>
          <p14:tracePt t="28378" x="4451350" y="2946400"/>
          <p14:tracePt t="28395" x="4400550" y="2952750"/>
          <p14:tracePt t="28396" x="4375150" y="2952750"/>
          <p14:tracePt t="28411" x="4305300" y="2959100"/>
          <p14:tracePt t="28428" x="4216400" y="2984500"/>
          <p14:tracePt t="28445" x="4127500" y="2990850"/>
          <p14:tracePt t="28461" x="4032250" y="3009900"/>
          <p14:tracePt t="28478" x="3956050" y="3016250"/>
          <p14:tracePt t="28495" x="3911600" y="3022600"/>
          <p14:tracePt t="28511" x="3886200" y="3041650"/>
          <p14:tracePt t="28555" x="3879850" y="3041650"/>
          <p14:tracePt t="28563" x="3873500" y="3041650"/>
          <p14:tracePt t="28571" x="3860800" y="3041650"/>
          <p14:tracePt t="28580" x="3848100" y="3060700"/>
          <p14:tracePt t="28595" x="3835400" y="3067050"/>
          <p14:tracePt t="28596" x="3816350" y="3073400"/>
          <p14:tracePt t="28611" x="3784600" y="3092450"/>
          <p14:tracePt t="28628" x="3752850" y="3105150"/>
          <p14:tracePt t="28645" x="3733800" y="3117850"/>
          <p14:tracePt t="28661" x="3714750" y="3124200"/>
          <p14:tracePt t="28678" x="3683000" y="3136900"/>
          <p14:tracePt t="28694" x="3676650" y="3136900"/>
          <p14:tracePt t="28711" x="3638550" y="3143250"/>
          <p14:tracePt t="28728" x="3568700" y="3162300"/>
          <p14:tracePt t="28745" x="3473450" y="3187700"/>
          <p14:tracePt t="28761" x="3416300" y="3206750"/>
          <p14:tracePt t="28778" x="3371850" y="3219450"/>
          <p14:tracePt t="28796" x="3295650" y="3251200"/>
          <p14:tracePt t="28811" x="3270250" y="3251200"/>
          <p14:tracePt t="28828" x="3251200" y="3257550"/>
          <p14:tracePt t="28845" x="3238500" y="3257550"/>
          <p14:tracePt t="28861" x="3232150" y="3257550"/>
          <p14:tracePt t="28878" x="3225800" y="3257550"/>
          <p14:tracePt t="28895" x="3219450" y="3257550"/>
          <p14:tracePt t="28963" x="3213100" y="3263900"/>
          <p14:tracePt t="28987" x="3206750" y="3270250"/>
          <p14:tracePt t="28996" x="3187700" y="3276600"/>
          <p14:tracePt t="29003" x="3168650" y="3282950"/>
          <p14:tracePt t="29011" x="3143250" y="3295650"/>
          <p14:tracePt t="29028" x="3117850" y="3302000"/>
          <p14:tracePt t="29045" x="3111500" y="3308350"/>
          <p14:tracePt t="30556" x="3098800" y="3308350"/>
          <p14:tracePt t="30899" x="3092450" y="3308350"/>
          <p14:tracePt t="30931" x="3079750" y="3308350"/>
          <p14:tracePt t="31491" x="3073400" y="3295650"/>
          <p14:tracePt t="31508" x="3060700" y="3295650"/>
          <p14:tracePt t="31516" x="3054350" y="3295650"/>
          <p14:tracePt t="31524" x="3048000" y="3295650"/>
          <p14:tracePt t="31532" x="3041650" y="3295650"/>
          <p14:tracePt t="31546" x="3035300" y="3289300"/>
          <p14:tracePt t="31563" x="3028950" y="3289300"/>
          <p14:tracePt t="31668" x="3022600" y="3289300"/>
          <p14:tracePt t="32020" x="3016250" y="3289300"/>
          <p14:tracePt t="32028" x="3009900" y="3289300"/>
          <p14:tracePt t="32036" x="2997200" y="3282950"/>
          <p14:tracePt t="32051" x="2990850" y="3282950"/>
          <p14:tracePt t="32067" x="2984500" y="3282950"/>
          <p14:tracePt t="32080" x="2978150" y="3282950"/>
          <p14:tracePt t="32096" x="2965450" y="3276600"/>
          <p14:tracePt t="32113" x="2927350" y="3276600"/>
          <p14:tracePt t="32130" x="2908300" y="3270250"/>
          <p14:tracePt t="32146" x="2882900" y="3270250"/>
          <p14:tracePt t="32163" x="2844800" y="3270250"/>
          <p14:tracePt t="32180" x="2800350" y="3270250"/>
          <p14:tracePt t="32196" x="2768600" y="3270250"/>
          <p14:tracePt t="32213" x="2730500" y="3270250"/>
          <p14:tracePt t="32230" x="2673350" y="3270250"/>
          <p14:tracePt t="32246" x="2590800" y="3270250"/>
          <p14:tracePt t="32263" x="2514600" y="3270250"/>
          <p14:tracePt t="32280" x="2457450" y="3270250"/>
          <p14:tracePt t="32298" x="2432050" y="3270250"/>
          <p14:tracePt t="32313" x="2419350" y="3270250"/>
          <p14:tracePt t="32364" x="2406650" y="3270250"/>
          <p14:tracePt t="32372" x="2381250" y="3270250"/>
          <p14:tracePt t="32380" x="2349500" y="3270250"/>
          <p14:tracePt t="32396" x="2266950" y="3270250"/>
          <p14:tracePt t="32413" x="2184400" y="3270250"/>
          <p14:tracePt t="32430" x="2120900" y="3270250"/>
          <p14:tracePt t="32446" x="2070100" y="3270250"/>
          <p14:tracePt t="32463" x="2063750" y="3270250"/>
          <p14:tracePt t="32580" x="2057400" y="3270250"/>
          <p14:tracePt t="32588" x="2051050" y="3270250"/>
          <p14:tracePt t="33060" x="2057400" y="3257550"/>
          <p14:tracePt t="33067" x="2063750" y="3257550"/>
          <p14:tracePt t="33080" x="2070100" y="3257550"/>
          <p14:tracePt t="33097" x="2082800" y="3257550"/>
          <p14:tracePt t="33113" x="2101850" y="3257550"/>
          <p14:tracePt t="33130" x="2133600" y="3257550"/>
          <p14:tracePt t="33147" x="2171700" y="3257550"/>
          <p14:tracePt t="33164" x="2241550" y="3270250"/>
          <p14:tracePt t="33180" x="2279650" y="3282950"/>
          <p14:tracePt t="33197" x="2286000" y="3282950"/>
          <p14:tracePt t="33220" x="2292350" y="3282950"/>
          <p14:tracePt t="33260" x="2298700" y="3282950"/>
          <p14:tracePt t="33268" x="2305050" y="3282950"/>
          <p14:tracePt t="34372" x="2311400" y="3282950"/>
          <p14:tracePt t="34380" x="2324100" y="3282950"/>
          <p14:tracePt t="34388" x="2362200" y="3282950"/>
          <p14:tracePt t="34397" x="2413000" y="3289300"/>
          <p14:tracePt t="34415" x="2508250" y="3302000"/>
          <p14:tracePt t="34430" x="2628900" y="3327400"/>
          <p14:tracePt t="34447" x="2749550" y="3352800"/>
          <p14:tracePt t="34464" x="2914650" y="3384550"/>
          <p14:tracePt t="34480" x="3067050" y="3390900"/>
          <p14:tracePt t="34497" x="3219450" y="3397250"/>
          <p14:tracePt t="34514" x="3359150" y="3397250"/>
          <p14:tracePt t="34531" x="3365500" y="3397250"/>
          <p14:tracePt t="34547" x="3448050" y="3397250"/>
          <p14:tracePt t="34564" x="3530600" y="3397250"/>
          <p14:tracePt t="34580" x="3695700" y="3403600"/>
          <p14:tracePt t="34597" x="3873500" y="3435350"/>
          <p14:tracePt t="34614" x="3994150" y="3454400"/>
          <p14:tracePt t="34631" x="4114800" y="3460750"/>
          <p14:tracePt t="34647" x="4248150" y="3467100"/>
          <p14:tracePt t="34664" x="4356100" y="3473450"/>
          <p14:tracePt t="34681" x="4457700" y="3473450"/>
          <p14:tracePt t="34697" x="4578350" y="3473450"/>
          <p14:tracePt t="34714" x="4699000" y="3473450"/>
          <p14:tracePt t="34731" x="4857750" y="3473450"/>
          <p14:tracePt t="34747" x="4991100" y="3473450"/>
          <p14:tracePt t="34748" x="4997450" y="3473450"/>
          <p14:tracePt t="34780" x="5048250" y="3473450"/>
          <p14:tracePt t="34788" x="5118100" y="3473450"/>
          <p14:tracePt t="34797" x="5187950" y="3473450"/>
          <p14:tracePt t="34814" x="5340350" y="3473450"/>
          <p14:tracePt t="34831" x="5499100" y="3473450"/>
          <p14:tracePt t="34847" x="5638800" y="3473450"/>
          <p14:tracePt t="34864" x="5740400" y="3473450"/>
          <p14:tracePt t="34881" x="5822950" y="3473450"/>
          <p14:tracePt t="34897" x="5854700" y="3473450"/>
          <p14:tracePt t="34915" x="5873750" y="3473450"/>
          <p14:tracePt t="34948" x="5886450" y="3473450"/>
          <p14:tracePt t="34956" x="5892800" y="3473450"/>
          <p14:tracePt t="34964" x="5899150" y="3467100"/>
          <p14:tracePt t="34981" x="5937250" y="3460750"/>
          <p14:tracePt t="34997" x="5969000" y="3441700"/>
          <p14:tracePt t="35014" x="6000750" y="3435350"/>
          <p14:tracePt t="35031" x="6026150" y="3416300"/>
          <p14:tracePt t="35047" x="6057900" y="3416300"/>
          <p14:tracePt t="35064" x="6083300" y="3409950"/>
          <p14:tracePt t="35081" x="6115050" y="3397250"/>
          <p14:tracePt t="35097" x="6140450" y="3390900"/>
          <p14:tracePt t="35114" x="6184900" y="3378200"/>
          <p14:tracePt t="35131" x="6197600" y="3371850"/>
          <p14:tracePt t="35147" x="6210300" y="3365500"/>
          <p14:tracePt t="35164" x="6216650" y="3365500"/>
          <p14:tracePt t="35181" x="6216650" y="3359150"/>
          <p14:tracePt t="35197" x="6223000" y="3346450"/>
          <p14:tracePt t="35214" x="6235700" y="3340100"/>
          <p14:tracePt t="35231" x="6248400" y="3321050"/>
          <p14:tracePt t="35247" x="6261100" y="3308350"/>
          <p14:tracePt t="35264" x="6273800" y="3295650"/>
          <p14:tracePt t="35281" x="6273800" y="3289300"/>
          <p14:tracePt t="35297" x="6273800" y="3282950"/>
          <p14:tracePt t="35314" x="6273800" y="3270250"/>
          <p14:tracePt t="35356" x="6273800" y="3263900"/>
          <p14:tracePt t="35404" x="6273800" y="3257550"/>
          <p14:tracePt t="35428" x="6273800" y="3251200"/>
          <p14:tracePt t="35492" x="6280150" y="3251200"/>
          <p14:tracePt t="35532" x="6286500" y="3251200"/>
          <p14:tracePt t="35564" x="6292850" y="3251200"/>
          <p14:tracePt t="35588" x="6299200" y="3251200"/>
          <p14:tracePt t="35596" x="6311900" y="3251200"/>
          <p14:tracePt t="35604" x="6324600" y="3251200"/>
          <p14:tracePt t="35614" x="6337300" y="3251200"/>
          <p14:tracePt t="35632" x="6394450" y="3251200"/>
          <p14:tracePt t="35648" x="6483350" y="3257550"/>
          <p14:tracePt t="35664" x="6572250" y="3276600"/>
          <p14:tracePt t="35682" x="6642100" y="3282950"/>
          <p14:tracePt t="35698" x="6673850" y="3289300"/>
          <p14:tracePt t="35724" x="6686550" y="3295650"/>
          <p14:tracePt t="35732" x="6705600" y="3308350"/>
          <p14:tracePt t="35749" x="6743700" y="3314700"/>
          <p14:tracePt t="35765" x="6800850" y="3340100"/>
          <p14:tracePt t="35781" x="6851650" y="3346450"/>
          <p14:tracePt t="35798" x="6921500" y="3352800"/>
          <p14:tracePt t="35814" x="6985000" y="3352800"/>
          <p14:tracePt t="35831" x="7054850" y="3352800"/>
          <p14:tracePt t="35848" x="7112000" y="3352800"/>
          <p14:tracePt t="35864" x="7150100" y="3352800"/>
          <p14:tracePt t="35881" x="7169150" y="3352800"/>
          <p14:tracePt t="36036" x="7175500" y="3352800"/>
          <p14:tracePt t="36044" x="7188200" y="3352800"/>
          <p14:tracePt t="36052" x="7207250" y="3352800"/>
          <p14:tracePt t="36064" x="7239000" y="3352800"/>
          <p14:tracePt t="36081" x="7296150" y="3352800"/>
          <p14:tracePt t="36098" x="7391400" y="3352800"/>
          <p14:tracePt t="36117" x="7550150" y="3352800"/>
          <p14:tracePt t="36131" x="7588250" y="3352800"/>
          <p14:tracePt t="36149" x="7639050" y="3352800"/>
          <p14:tracePt t="36236" x="7645400" y="3352800"/>
          <p14:tracePt t="36244" x="7658100" y="3352800"/>
          <p14:tracePt t="36292" x="7664450" y="3352800"/>
          <p14:tracePt t="36308" x="7683500" y="3352800"/>
          <p14:tracePt t="36316" x="7689850" y="3340100"/>
          <p14:tracePt t="36324" x="7702550" y="3340100"/>
          <p14:tracePt t="36333" x="7715250" y="3340100"/>
          <p14:tracePt t="36349" x="7747000" y="3327400"/>
          <p14:tracePt t="36365" x="7766050" y="3321050"/>
          <p14:tracePt t="36381" x="7772400" y="3321050"/>
          <p14:tracePt t="36398" x="7772400" y="3314700"/>
          <p14:tracePt t="36428" x="7785100" y="3314700"/>
          <p14:tracePt t="36436" x="7791450" y="3314700"/>
          <p14:tracePt t="36452" x="7804150" y="3314700"/>
          <p14:tracePt t="36465" x="7816850" y="3314700"/>
          <p14:tracePt t="36481" x="7835900" y="3314700"/>
          <p14:tracePt t="36498" x="7848600" y="3308350"/>
          <p14:tracePt t="36692" x="7848600" y="3302000"/>
          <p14:tracePt t="36868" x="7848600" y="3295650"/>
          <p14:tracePt t="36908" x="7842250" y="3295650"/>
          <p14:tracePt t="37108" x="7835900" y="3295650"/>
          <p14:tracePt t="37116" x="7835900" y="3289300"/>
          <p14:tracePt t="37148" x="7829550" y="3289300"/>
          <p14:tracePt t="37172" x="7823200" y="3289300"/>
          <p14:tracePt t="37228" x="7816850" y="3289300"/>
          <p14:tracePt t="37268" x="7810500" y="3289300"/>
          <p14:tracePt t="37284" x="7804150" y="3289300"/>
          <p14:tracePt t="37308" x="7797800" y="3289300"/>
          <p14:tracePt t="37468" x="7791450" y="3289300"/>
          <p14:tracePt t="37492" x="7785100" y="3289300"/>
          <p14:tracePt t="38524" x="7778750" y="3289300"/>
          <p14:tracePt t="38533" x="7772400" y="3289300"/>
          <p14:tracePt t="38540" x="7766050" y="3289300"/>
          <p14:tracePt t="38549" x="7759700" y="3289300"/>
          <p14:tracePt t="38572" x="7753350" y="3289300"/>
          <p14:tracePt t="38582" x="7747000" y="3289300"/>
          <p14:tracePt t="38599" x="7734300" y="3289300"/>
          <p14:tracePt t="38615" x="7708900" y="3289300"/>
          <p14:tracePt t="38632" x="7696200" y="3289300"/>
          <p14:tracePt t="38649" x="7677150" y="3289300"/>
          <p14:tracePt t="38666" x="7645400" y="3289300"/>
          <p14:tracePt t="38682" x="7600950" y="3289300"/>
          <p14:tracePt t="38699" x="7505700" y="3289300"/>
          <p14:tracePt t="38716" x="7372350" y="3289300"/>
          <p14:tracePt t="38717" x="7302500" y="3289300"/>
          <p14:tracePt t="38733" x="7124700" y="3289300"/>
          <p14:tracePt t="38749" x="6946900" y="3289300"/>
          <p14:tracePt t="38766" x="6781800" y="3289300"/>
          <p14:tracePt t="38782" x="6686550" y="3289300"/>
          <p14:tracePt t="38813" x="6667500" y="3289300"/>
          <p14:tracePt t="38820" x="6642100" y="3289300"/>
          <p14:tracePt t="38832" x="6610350" y="3289300"/>
          <p14:tracePt t="38849" x="6496050" y="3289300"/>
          <p14:tracePt t="38866" x="6375400" y="3308350"/>
          <p14:tracePt t="38882" x="6235700" y="3321050"/>
          <p14:tracePt t="38899" x="6089650" y="3352800"/>
          <p14:tracePt t="38916" x="5994400" y="3359150"/>
          <p14:tracePt t="38917" x="5975350" y="3365500"/>
          <p14:tracePt t="38932" x="5962650" y="3365500"/>
          <p14:tracePt t="38972" x="5956300" y="3371850"/>
          <p14:tracePt t="38988" x="5949950" y="3371850"/>
          <p14:tracePt t="38996" x="5949950" y="3378200"/>
          <p14:tracePt t="39004" x="5924550" y="3384550"/>
          <p14:tracePt t="39016" x="5892800" y="3397250"/>
          <p14:tracePt t="39032" x="5816600" y="3429000"/>
          <p14:tracePt t="39049" x="5734050" y="3467100"/>
          <p14:tracePt t="39067" x="5676900" y="3492500"/>
          <p14:tracePt t="39083" x="5626100" y="3505200"/>
          <p14:tracePt t="39099" x="5594350" y="3517900"/>
          <p14:tracePt t="39116" x="5581650" y="3517900"/>
          <p14:tracePt t="39133" x="5568950" y="3524250"/>
          <p14:tracePt t="39365" x="5575300" y="3517900"/>
          <p14:tracePt t="39373" x="5581650" y="3511550"/>
          <p14:tracePt t="39382" x="5588000" y="3511550"/>
          <p14:tracePt t="39399" x="5600700" y="3505200"/>
          <p14:tracePt t="39416" x="5607050" y="3498850"/>
          <p14:tracePt t="39445" x="5613400" y="3498850"/>
          <p14:tracePt t="39453" x="5619750" y="3492500"/>
          <p14:tracePt t="39469" x="5626100" y="3492500"/>
          <p14:tracePt t="39485" x="5632450" y="3479800"/>
          <p14:tracePt t="39499" x="5645150" y="3473450"/>
          <p14:tracePt t="39532" x="5651500" y="3467100"/>
          <p14:tracePt t="39541" x="5657850" y="3467100"/>
          <p14:tracePt t="39549" x="5664200" y="3460750"/>
          <p14:tracePt t="39566" x="5670550" y="3454400"/>
          <p14:tracePt t="39597" x="5670550" y="3448050"/>
          <p14:tracePt t="39612" x="5670550" y="3441700"/>
          <p14:tracePt t="39629" x="5670550" y="3435350"/>
          <p14:tracePt t="39645" x="5670550" y="3429000"/>
          <p14:tracePt t="39660" x="5670550" y="3422650"/>
          <p14:tracePt t="39685" x="5670550" y="3416300"/>
          <p14:tracePt t="39693" x="5670550" y="3409950"/>
          <p14:tracePt t="39717" x="5664200" y="3397250"/>
          <p14:tracePt t="39997" x="5657850" y="3397250"/>
          <p14:tracePt t="40477" x="5651500" y="3397250"/>
          <p14:tracePt t="40485" x="5645150" y="3397250"/>
          <p14:tracePt t="40501" x="5638800" y="3397250"/>
          <p14:tracePt t="40532" x="5632450" y="3397250"/>
          <p14:tracePt t="40573" x="5626100" y="3403600"/>
          <p14:tracePt t="40580" x="5619750" y="3403600"/>
          <p14:tracePt t="40597" x="5613400" y="3409950"/>
          <p14:tracePt t="40605" x="5600700" y="3416300"/>
          <p14:tracePt t="40616" x="5594350" y="3422650"/>
          <p14:tracePt t="40633" x="5588000" y="3429000"/>
          <p14:tracePt t="40650" x="5575300" y="3441700"/>
          <p14:tracePt t="40666" x="5575300" y="3460750"/>
          <p14:tracePt t="40683" x="5562600" y="3473450"/>
          <p14:tracePt t="40700" x="5549900" y="3492500"/>
          <p14:tracePt t="40702" x="5543550" y="3492500"/>
          <p14:tracePt t="40717" x="5524500" y="3511550"/>
          <p14:tracePt t="40733" x="5511800" y="3517900"/>
          <p14:tracePt t="40750" x="5499100" y="3530600"/>
          <p14:tracePt t="40766" x="5480050" y="3549650"/>
          <p14:tracePt t="40783" x="5454650" y="3562350"/>
          <p14:tracePt t="40800" x="5441950" y="3575050"/>
          <p14:tracePt t="40816" x="5422900" y="3600450"/>
          <p14:tracePt t="40833" x="5391150" y="3625850"/>
          <p14:tracePt t="40850" x="5365750" y="3644900"/>
          <p14:tracePt t="40867" x="5334000" y="3663950"/>
          <p14:tracePt t="40883" x="5321300" y="3670300"/>
          <p14:tracePt t="40900" x="5289550" y="3683000"/>
          <p14:tracePt t="40917" x="5283200" y="3689350"/>
          <p14:tracePt t="40933" x="5270500" y="3689350"/>
          <p14:tracePt t="40950" x="5238750" y="3708400"/>
          <p14:tracePt t="40967" x="5213350" y="3721100"/>
          <p14:tracePt t="40983" x="5175250" y="3733800"/>
          <p14:tracePt t="41000" x="5137150" y="3759200"/>
          <p14:tracePt t="41017" x="5124450" y="3759200"/>
          <p14:tracePt t="41033" x="5105400" y="3765550"/>
          <p14:tracePt t="41050" x="5086350" y="3778250"/>
          <p14:tracePt t="41067" x="5080000" y="3778250"/>
          <p14:tracePt t="41083" x="5060950" y="3784600"/>
          <p14:tracePt t="41100" x="5029200" y="3803650"/>
          <p14:tracePt t="41101" x="5016500" y="3803650"/>
          <p14:tracePt t="41117" x="4991100" y="3803650"/>
          <p14:tracePt t="41133" x="4965700" y="3816350"/>
          <p14:tracePt t="41150" x="4933950" y="3822700"/>
          <p14:tracePt t="41167" x="4927600" y="3822700"/>
          <p14:tracePt t="41183" x="4908550" y="3829050"/>
          <p14:tracePt t="41200" x="4883150" y="3829050"/>
          <p14:tracePt t="41217" x="4851400" y="3835400"/>
          <p14:tracePt t="41233" x="4826000" y="3835400"/>
          <p14:tracePt t="41252" x="4800600" y="3835400"/>
          <p14:tracePt t="41267" x="4768850" y="3835400"/>
          <p14:tracePt t="41283" x="4743450" y="3835400"/>
          <p14:tracePt t="41300" x="4737100" y="3835400"/>
          <p14:tracePt t="41589" x="4724400" y="3835400"/>
          <p14:tracePt t="41605" x="4718050" y="3835400"/>
          <p14:tracePt t="41612" x="4705350" y="3835400"/>
          <p14:tracePt t="41629" x="4699000" y="3835400"/>
          <p14:tracePt t="41820" x="4692650" y="3835400"/>
          <p14:tracePt t="41837" x="4692650" y="3829050"/>
          <p14:tracePt t="41845" x="4692650" y="3822700"/>
          <p14:tracePt t="41853" x="4692650" y="3810000"/>
          <p14:tracePt t="41867" x="4724400" y="3803650"/>
          <p14:tracePt t="41884" x="4781550" y="3784600"/>
          <p14:tracePt t="41902" x="4832350" y="3765550"/>
          <p14:tracePt t="41917" x="4857750" y="3765550"/>
          <p14:tracePt t="41934" x="4883150" y="3759200"/>
          <p14:tracePt t="41950" x="4914900" y="3759200"/>
          <p14:tracePt t="41967" x="4984750" y="3752850"/>
          <p14:tracePt t="41984" x="5099050" y="3733800"/>
          <p14:tracePt t="42000" x="5238750" y="3714750"/>
          <p14:tracePt t="42017" x="5416550" y="3689350"/>
          <p14:tracePt t="42034" x="5568950" y="3670300"/>
          <p14:tracePt t="42050" x="5702300" y="3644900"/>
          <p14:tracePt t="42067" x="5810250" y="3632200"/>
          <p14:tracePt t="42084" x="5918200" y="3619500"/>
          <p14:tracePt t="42101" x="6032500" y="3619500"/>
          <p14:tracePt t="42117" x="6102350" y="3619500"/>
          <p14:tracePt t="42134" x="6140450" y="3619500"/>
          <p14:tracePt t="42150" x="6172200" y="3619500"/>
          <p14:tracePt t="42167" x="6184900" y="3619500"/>
          <p14:tracePt t="42237" x="6191250" y="3619500"/>
          <p14:tracePt t="42252" x="6197600" y="3619500"/>
          <p14:tracePt t="42261" x="6203950" y="3619500"/>
          <p14:tracePt t="42269" x="6216650" y="3613150"/>
          <p14:tracePt t="42285" x="6223000" y="3613150"/>
          <p14:tracePt t="42365" x="6229350" y="3613150"/>
          <p14:tracePt t="42373" x="6235700" y="3613150"/>
          <p14:tracePt t="42389" x="6242050" y="3613150"/>
          <p14:tracePt t="42629" x="6235700" y="3613150"/>
          <p14:tracePt t="42637" x="6229350" y="3613150"/>
          <p14:tracePt t="42653" x="6223000" y="3613150"/>
          <p14:tracePt t="42677" x="6216650" y="3613150"/>
          <p14:tracePt t="42685" x="6210300" y="3613150"/>
          <p14:tracePt t="42693" x="6203950" y="3613150"/>
          <p14:tracePt t="42701" x="6203950" y="3619500"/>
          <p14:tracePt t="42717" x="6184900" y="3619500"/>
          <p14:tracePt t="42734" x="6159500" y="3619500"/>
          <p14:tracePt t="42751" x="6140450" y="3625850"/>
          <p14:tracePt t="42767" x="6108700" y="3638550"/>
          <p14:tracePt t="42784" x="6096000" y="3638550"/>
          <p14:tracePt t="42801" x="6083300" y="3638550"/>
          <p14:tracePt t="42817" x="6070600" y="3638550"/>
          <p14:tracePt t="42834" x="6045200" y="3638550"/>
          <p14:tracePt t="42851" x="6032500" y="3638550"/>
          <p14:tracePt t="42867" x="6026150" y="3638550"/>
          <p14:tracePt t="42884" x="6013450" y="3638550"/>
          <p14:tracePt t="42901" x="5994400" y="3638550"/>
          <p14:tracePt t="42917" x="5981700" y="3644900"/>
          <p14:tracePt t="43076" x="5994400" y="3644900"/>
          <p14:tracePt t="43085" x="6013450" y="3644900"/>
          <p14:tracePt t="43092" x="6026150" y="3644900"/>
          <p14:tracePt t="43101" x="6038850" y="3644900"/>
          <p14:tracePt t="43118" x="6057900" y="3638550"/>
          <p14:tracePt t="43134" x="6076950" y="3638550"/>
          <p14:tracePt t="43157" x="6083300" y="3632200"/>
          <p14:tracePt t="43229" x="6089650" y="3632200"/>
          <p14:tracePt t="43237" x="6096000" y="3632200"/>
          <p14:tracePt t="43253" x="6102350" y="3632200"/>
          <p14:tracePt t="43261" x="6108700" y="3632200"/>
          <p14:tracePt t="43269" x="6115050" y="3632200"/>
          <p14:tracePt t="43285" x="6121400" y="3632200"/>
          <p14:tracePt t="43301" x="6127750" y="3632200"/>
          <p14:tracePt t="43318" x="6134100" y="3632200"/>
          <p14:tracePt t="43373" x="6134100" y="3625850"/>
          <p14:tracePt t="43757" x="6121400" y="3625850"/>
          <p14:tracePt t="43773" x="6115050" y="3625850"/>
          <p14:tracePt t="43781" x="6096000" y="3625850"/>
          <p14:tracePt t="43797" x="6089650" y="3625850"/>
          <p14:tracePt t="43805" x="6083300" y="3625850"/>
          <p14:tracePt t="43818" x="6076950" y="3625850"/>
          <p14:tracePt t="43853" x="6070600" y="3625850"/>
          <p14:tracePt t="52342" x="6057900" y="3625850"/>
          <p14:tracePt t="52350" x="6051550" y="3625850"/>
          <p14:tracePt t="52358" x="6045200" y="3632200"/>
          <p14:tracePt t="52372" x="6038850" y="3644900"/>
          <p14:tracePt t="52390" x="6032500" y="3663950"/>
          <p14:tracePt t="52390" x="6032500" y="3676650"/>
          <p14:tracePt t="52405" x="6032500" y="3689350"/>
          <p14:tracePt t="52423" x="6032500" y="3733800"/>
          <p14:tracePt t="52438" x="6032500" y="3759200"/>
          <p14:tracePt t="52455" x="6032500" y="3784600"/>
          <p14:tracePt t="52472" x="6038850" y="3797300"/>
          <p14:tracePt t="52488" x="6038850" y="3810000"/>
          <p14:tracePt t="52505" x="6038850" y="3835400"/>
          <p14:tracePt t="52522" x="6045200" y="3841750"/>
          <p14:tracePt t="52538" x="6045200" y="3848100"/>
          <p14:tracePt t="52555" x="6045200" y="3854450"/>
          <p14:tracePt t="52862" x="6045200" y="3860800"/>
          <p14:tracePt t="52870" x="6051550" y="3860800"/>
          <p14:tracePt t="52878" x="6057900" y="3860800"/>
          <p14:tracePt t="52902" x="6070600" y="3867150"/>
          <p14:tracePt t="52918" x="6076950" y="3873500"/>
          <p14:tracePt t="52926" x="6076950" y="3879850"/>
          <p14:tracePt t="52942" x="6083300" y="3886200"/>
          <p14:tracePt t="52955" x="6083300" y="3892550"/>
          <p14:tracePt t="52972" x="6089650" y="3905250"/>
          <p14:tracePt t="52988" x="6096000" y="3917950"/>
          <p14:tracePt t="53005" x="6108700" y="3937000"/>
          <p14:tracePt t="53022" x="6127750" y="3975100"/>
          <p14:tracePt t="53038" x="6140450" y="3987800"/>
          <p14:tracePt t="53174" x="6146800" y="3994150"/>
          <p14:tracePt t="53310" x="6159500" y="3987800"/>
          <p14:tracePt t="53358" x="6159500" y="3981450"/>
          <p14:tracePt t="53366" x="6159500" y="3975100"/>
          <p14:tracePt t="53382" x="6159500" y="3968750"/>
          <p14:tracePt t="53390" x="6165850" y="3962400"/>
          <p14:tracePt t="53406" x="6165850" y="3956050"/>
          <p14:tracePt t="53430" x="6172200" y="3949700"/>
          <p14:tracePt t="53510" x="6178550" y="3949700"/>
          <p14:tracePt t="55070" x="6203950" y="3943350"/>
          <p14:tracePt t="55078" x="6273800" y="3930650"/>
          <p14:tracePt t="55089" x="6356350" y="3924300"/>
          <p14:tracePt t="55106" x="6527800" y="3911600"/>
          <p14:tracePt t="55123" x="6705600" y="3879850"/>
          <p14:tracePt t="55139" x="6921500" y="3848100"/>
          <p14:tracePt t="55156" x="7169150" y="3810000"/>
          <p14:tracePt t="55173" x="7378700" y="3784600"/>
          <p14:tracePt t="55189" x="7556500" y="3759200"/>
          <p14:tracePt t="55206" x="7785100" y="3733800"/>
          <p14:tracePt t="55223" x="7931150" y="3733800"/>
          <p14:tracePt t="55239" x="8007350" y="3721100"/>
          <p14:tracePt t="55256" x="8013700" y="3721100"/>
          <p14:tracePt t="55286" x="8020050" y="3721100"/>
          <p14:tracePt t="55294" x="8026400" y="3721100"/>
          <p14:tracePt t="55306" x="8032750" y="3721100"/>
          <p14:tracePt t="55323" x="8039100" y="3721100"/>
          <p14:tracePt t="55358" x="8051800" y="3708400"/>
          <p14:tracePt t="55382" x="8058150" y="3708400"/>
          <p14:tracePt t="55398" x="8058150" y="3702050"/>
          <p14:tracePt t="55414" x="8064500" y="3702050"/>
          <p14:tracePt t="55430" x="8070850" y="3689350"/>
          <p14:tracePt t="55462" x="8077200" y="3683000"/>
          <p14:tracePt t="55526" x="8077200" y="3676650"/>
          <p14:tracePt t="56175" x="8064500" y="3676650"/>
          <p14:tracePt t="56183" x="8045450" y="3702050"/>
          <p14:tracePt t="56191" x="8020050" y="3733800"/>
          <p14:tracePt t="56207" x="7950200" y="3816350"/>
          <p14:tracePt t="56223" x="7810500" y="3937000"/>
          <p14:tracePt t="56240" x="7531100" y="4165600"/>
          <p14:tracePt t="56257" x="7385050" y="4267200"/>
          <p14:tracePt t="56543" x="7397750" y="4273550"/>
          <p14:tracePt t="56551" x="7416800" y="4273550"/>
          <p14:tracePt t="56559" x="7423150" y="4273550"/>
          <p14:tracePt t="56583" x="7429500" y="4260850"/>
          <p14:tracePt t="56719" x="7423150" y="4260850"/>
          <p14:tracePt t="56742" x="7410450" y="4267200"/>
          <p14:tracePt t="56750" x="7404100" y="4267200"/>
          <p14:tracePt t="56759" x="7391400" y="4273550"/>
          <p14:tracePt t="56773" x="7391400" y="4286250"/>
          <p14:tracePt t="56791" x="7366000" y="4318000"/>
          <p14:tracePt t="56807" x="7359650" y="4324350"/>
          <p14:tracePt t="56823" x="7359650" y="4330700"/>
          <p14:tracePt t="56840" x="7359650" y="4343400"/>
          <p14:tracePt t="56857" x="7353300" y="4343400"/>
          <p14:tracePt t="56873" x="7346950" y="4349750"/>
          <p14:tracePt t="56890" x="7334250" y="4362450"/>
          <p14:tracePt t="56907" x="7283450" y="4394200"/>
          <p14:tracePt t="56923" x="7213600" y="4425950"/>
          <p14:tracePt t="56940" x="7181850" y="4432300"/>
          <p14:tracePt t="56957" x="7156450" y="4445000"/>
          <p14:tracePt t="56973" x="7105650" y="4451350"/>
          <p14:tracePt t="56991" x="6965950" y="4489450"/>
          <p14:tracePt t="57007" x="6838950" y="4514850"/>
          <p14:tracePt t="57024" x="6705600" y="4527550"/>
          <p14:tracePt t="57040" x="6559550" y="4559300"/>
          <p14:tracePt t="57057" x="6381750" y="4584700"/>
          <p14:tracePt t="57074" x="6235700" y="4616450"/>
          <p14:tracePt t="57090" x="6108700" y="4629150"/>
          <p14:tracePt t="57107" x="5981700" y="4648200"/>
          <p14:tracePt t="57124" x="5873750" y="4667250"/>
          <p14:tracePt t="57140" x="5784850" y="4679950"/>
          <p14:tracePt t="57157" x="5676900" y="4692650"/>
          <p14:tracePt t="57174" x="5568950" y="4724400"/>
          <p14:tracePt t="57191" x="5359400" y="4749800"/>
          <p14:tracePt t="57207" x="5213350" y="4762500"/>
          <p14:tracePt t="57224" x="5054600" y="4794250"/>
          <p14:tracePt t="57240" x="4914900" y="4806950"/>
          <p14:tracePt t="57257" x="4762500" y="4832350"/>
          <p14:tracePt t="57274" x="4635500" y="4857750"/>
          <p14:tracePt t="57290" x="4495800" y="4864100"/>
          <p14:tracePt t="57307" x="4387850" y="4864100"/>
          <p14:tracePt t="57324" x="4324350" y="4864100"/>
          <p14:tracePt t="57340" x="4286250" y="4864100"/>
          <p14:tracePt t="57357" x="4267200" y="4864100"/>
          <p14:tracePt t="57374" x="4254500" y="4864100"/>
          <p14:tracePt t="57391" x="4235450" y="4864100"/>
          <p14:tracePt t="57407" x="4203700" y="4864100"/>
          <p14:tracePt t="57424" x="4146550" y="4864100"/>
          <p14:tracePt t="57440" x="4070350" y="4864100"/>
          <p14:tracePt t="57457" x="3956050" y="4864100"/>
          <p14:tracePt t="57474" x="3810000" y="4864100"/>
          <p14:tracePt t="57490" x="3663950" y="4864100"/>
          <p14:tracePt t="57507" x="3505200" y="4864100"/>
          <p14:tracePt t="57524" x="3378200" y="4864100"/>
          <p14:tracePt t="57540" x="3289300" y="4864100"/>
          <p14:tracePt t="57557" x="3219450" y="4864100"/>
          <p14:tracePt t="57574" x="3175000" y="4864100"/>
          <p14:tracePt t="57575" x="3162300" y="4864100"/>
          <p14:tracePt t="57591" x="3143250" y="4857750"/>
          <p14:tracePt t="57607" x="3117850" y="4851400"/>
          <p14:tracePt t="57624" x="3111500" y="4851400"/>
          <p14:tracePt t="57640" x="3092450" y="4851400"/>
          <p14:tracePt t="57657" x="3086100" y="4851400"/>
          <p14:tracePt t="57839" x="3105150" y="4851400"/>
          <p14:tracePt t="57847" x="3124200" y="4838700"/>
          <p14:tracePt t="57857" x="3143250" y="4832350"/>
          <p14:tracePt t="57874" x="3200400" y="4819650"/>
          <p14:tracePt t="57891" x="3302000" y="4800600"/>
          <p14:tracePt t="57907" x="3422650" y="4794250"/>
          <p14:tracePt t="57924" x="3568700" y="4794250"/>
          <p14:tracePt t="57941" x="3733800" y="4794250"/>
          <p14:tracePt t="57959" x="3962400" y="4794250"/>
          <p14:tracePt t="57974" x="4051300" y="4794250"/>
          <p14:tracePt t="57991" x="4235450" y="4794250"/>
          <p14:tracePt t="58007" x="4279900" y="4794250"/>
          <p14:tracePt t="58024" x="4305300" y="4794250"/>
          <p14:tracePt t="58041" x="4318000" y="4794250"/>
          <p14:tracePt t="58057" x="4356100" y="4794250"/>
          <p14:tracePt t="58074" x="4413250" y="4794250"/>
          <p14:tracePt t="58091" x="4508500" y="4794250"/>
          <p14:tracePt t="58107" x="4610100" y="4794250"/>
          <p14:tracePt t="58124" x="4679950" y="4787900"/>
          <p14:tracePt t="58141" x="4705350" y="4787900"/>
          <p14:tracePt t="58157" x="4724400" y="4787900"/>
          <p14:tracePt t="58174" x="4730750" y="4787900"/>
          <p14:tracePt t="58191" x="4762500" y="4787900"/>
          <p14:tracePt t="58207" x="4787900" y="4787900"/>
          <p14:tracePt t="58224" x="4806950" y="4787900"/>
          <p14:tracePt t="58241" x="4819650" y="4787900"/>
          <p14:tracePt t="58257" x="4826000" y="4787900"/>
          <p14:tracePt t="58287" x="4832350" y="4787900"/>
          <p14:tracePt t="58295" x="4838700" y="4787900"/>
          <p14:tracePt t="58307" x="4851400" y="4787900"/>
          <p14:tracePt t="58324" x="4857750" y="4787900"/>
          <p14:tracePt t="58519" x="4864100" y="4787900"/>
          <p14:tracePt t="58527" x="4870450" y="4781550"/>
          <p14:tracePt t="58534" x="4870450" y="4775200"/>
          <p14:tracePt t="58543" x="4876800" y="4775200"/>
          <p14:tracePt t="58559" x="4876800" y="4768850"/>
          <p14:tracePt t="58575" x="4883150" y="4762500"/>
          <p14:tracePt t="58591" x="4889500" y="4756150"/>
          <p14:tracePt t="58607" x="4895850" y="4749800"/>
          <p14:tracePt t="58624" x="4914900" y="4743450"/>
          <p14:tracePt t="58641" x="4940300" y="4730750"/>
          <p14:tracePt t="58657" x="4959350" y="4730750"/>
          <p14:tracePt t="58674" x="4972050" y="4730750"/>
          <p14:tracePt t="58691" x="4978400" y="4730750"/>
          <p14:tracePt t="58758" x="5003800" y="4730750"/>
          <p14:tracePt t="58767" x="5035550" y="4730750"/>
          <p14:tracePt t="58775" x="5099050" y="4730750"/>
          <p14:tracePt t="58791" x="5245100" y="4730750"/>
          <p14:tracePt t="58808" x="5492750" y="4730750"/>
          <p14:tracePt t="58824" x="5937250" y="4730750"/>
          <p14:tracePt t="58841" x="6483350" y="4730750"/>
          <p14:tracePt t="58858" x="6940550" y="4730750"/>
          <p14:tracePt t="58874" x="7226300" y="4730750"/>
          <p14:tracePt t="58891" x="7397750" y="4730750"/>
          <p14:tracePt t="58908" x="7537450" y="4730750"/>
          <p14:tracePt t="58924" x="7658100" y="4730750"/>
          <p14:tracePt t="58941" x="7785100" y="4730750"/>
          <p14:tracePt t="58958" x="7994650" y="4762500"/>
          <p14:tracePt t="58975" x="8477250" y="4806950"/>
          <p14:tracePt t="58991" x="8763000" y="4806950"/>
          <p14:tracePt t="59008" x="8915400" y="4806950"/>
          <p14:tracePt t="59024" x="9004300" y="4806950"/>
          <p14:tracePt t="59041" x="9036050" y="4806950"/>
          <p14:tracePt t="59279" x="9042400" y="4806950"/>
          <p14:tracePt t="59311" x="9029700" y="4794250"/>
          <p14:tracePt t="59319" x="9023350" y="4787900"/>
          <p14:tracePt t="59327" x="9004300" y="4781550"/>
          <p14:tracePt t="59341" x="8991600" y="4775200"/>
          <p14:tracePt t="59358" x="8959850" y="4756150"/>
          <p14:tracePt t="59375" x="8902700" y="4730750"/>
          <p14:tracePt t="59391" x="8864600" y="4724400"/>
          <p14:tracePt t="59408" x="8839200" y="4718050"/>
          <p14:tracePt t="59424" x="8813800" y="4711700"/>
          <p14:tracePt t="59441" x="8794750" y="4711700"/>
          <p14:tracePt t="59458" x="8775700" y="4705350"/>
          <p14:tracePt t="59475" x="8769350" y="4705350"/>
          <p14:tracePt t="59491" x="8750300" y="4705350"/>
          <p14:tracePt t="59508" x="8718550" y="4705350"/>
          <p14:tracePt t="59524" x="8686800" y="4705350"/>
          <p14:tracePt t="59541" x="8655050" y="4705350"/>
          <p14:tracePt t="59558" x="8636000" y="4705350"/>
          <p14:tracePt t="59575" x="8629650" y="4705350"/>
          <p14:tracePt t="59671" x="8616950" y="4705350"/>
          <p14:tracePt t="59703" x="8610600" y="4705350"/>
          <p14:tracePt t="60087" x="8597900" y="4705350"/>
          <p14:tracePt t="60111" x="8597900" y="4699000"/>
          <p14:tracePt t="60119" x="8591550" y="4699000"/>
          <p14:tracePt t="60143" x="8578850" y="4699000"/>
          <p14:tracePt t="60167" x="8572500" y="4699000"/>
          <p14:tracePt t="60583" x="8559800" y="4699000"/>
          <p14:tracePt t="60695" x="8553450" y="4699000"/>
          <p14:tracePt t="60719" x="8547100" y="4699000"/>
          <p14:tracePt t="60727" x="8540750" y="4699000"/>
          <p14:tracePt t="60759" x="8534400" y="4699000"/>
          <p14:tracePt t="60791" x="8528050" y="4699000"/>
          <p14:tracePt t="61023" x="8521700" y="4699000"/>
          <p14:tracePt t="61039" x="8509000" y="4699000"/>
          <p14:tracePt t="61047" x="8502650" y="4699000"/>
          <p14:tracePt t="61223" x="8496300" y="4699000"/>
          <p14:tracePt t="61231" x="8489950" y="4699000"/>
          <p14:tracePt t="61242" x="8483600" y="4699000"/>
          <p14:tracePt t="61259" x="8477250" y="4699000"/>
          <p14:tracePt t="61275" x="8464550" y="4699000"/>
          <p14:tracePt t="61292" x="8458200" y="4699000"/>
          <p14:tracePt t="61309" x="8451850" y="4699000"/>
          <p14:tracePt t="61325" x="8445500" y="4699000"/>
          <p14:tracePt t="61775" x="8439150" y="4699000"/>
          <p14:tracePt t="61863" x="8432800" y="4699000"/>
          <p14:tracePt t="61871" x="8426450" y="4699000"/>
          <p14:tracePt t="61895" x="8420100" y="4699000"/>
          <p14:tracePt t="67855" x="8407400" y="4699000"/>
          <p14:tracePt t="67864" x="8401050" y="4699000"/>
          <p14:tracePt t="67880" x="8394700" y="4699000"/>
          <p14:tracePt t="67976" x="8388350" y="4699000"/>
          <p14:tracePt t="68480" x="8375650" y="4699000"/>
          <p14:tracePt t="68488" x="8350250" y="4699000"/>
          <p14:tracePt t="68496" x="8324850" y="4699000"/>
          <p14:tracePt t="68512" x="8274050" y="4699000"/>
          <p14:tracePt t="68528" x="8235950" y="4699000"/>
          <p14:tracePt t="68545" x="8159750" y="4699000"/>
          <p14:tracePt t="68562" x="8020050" y="4648200"/>
          <p14:tracePt t="68578" x="7810500" y="4591050"/>
          <p14:tracePt t="68595" x="7600950" y="4495800"/>
          <p14:tracePt t="68612" x="7423150" y="4425950"/>
          <p14:tracePt t="68628" x="7404100" y="4413250"/>
          <p14:tracePt t="68656" x="7391400" y="4400550"/>
          <p14:tracePt t="68664" x="7340600" y="4375150"/>
          <p14:tracePt t="68678" x="7302500" y="4337050"/>
          <p14:tracePt t="68695" x="7175500" y="4273550"/>
          <p14:tracePt t="68697" x="7112000" y="4241800"/>
          <p14:tracePt t="68712" x="6946900" y="4165600"/>
          <p14:tracePt t="68728" x="6794500" y="4102100"/>
          <p14:tracePt t="68745" x="6623050" y="4000500"/>
          <p14:tracePt t="68762" x="6388100" y="3829050"/>
          <p14:tracePt t="68778" x="6064250" y="3606800"/>
          <p14:tracePt t="68795" x="5778500" y="3397250"/>
          <p14:tracePt t="68812" x="5473700" y="3181350"/>
          <p14:tracePt t="68829" x="5156200" y="2952750"/>
          <p14:tracePt t="68845" x="4902200" y="2768600"/>
          <p14:tracePt t="68862" x="4679950" y="2590800"/>
          <p14:tracePt t="68879" x="4451350" y="2393950"/>
          <p14:tracePt t="68897" x="4178300" y="2082800"/>
          <p14:tracePt t="68912" x="4057650" y="1949450"/>
          <p14:tracePt t="68929" x="3956050" y="1828800"/>
          <p14:tracePt t="68945" x="3892550" y="1739900"/>
          <p14:tracePt t="68962" x="3860800" y="1676400"/>
          <p14:tracePt t="68979" x="3848100" y="1619250"/>
          <p14:tracePt t="68995" x="3835400" y="1574800"/>
          <p14:tracePt t="69012" x="3822700" y="1543050"/>
          <p14:tracePt t="69029" x="3797300" y="1492250"/>
          <p14:tracePt t="69045" x="3765550" y="1454150"/>
          <p14:tracePt t="69062" x="3695700" y="1416050"/>
          <p14:tracePt t="69079" x="3606800" y="1371600"/>
          <p14:tracePt t="69095" x="3549650" y="1365250"/>
          <p14:tracePt t="69096" x="3511550" y="1365250"/>
          <p14:tracePt t="69112" x="3473450" y="1365250"/>
          <p14:tracePt t="69129" x="3454400" y="1365250"/>
          <p14:tracePt t="69145" x="3448050" y="1371600"/>
          <p14:tracePt t="69162" x="3435350" y="1441450"/>
          <p14:tracePt t="69179" x="3435350" y="1473200"/>
          <p14:tracePt t="69195" x="3441700" y="1536700"/>
          <p14:tracePt t="69212" x="3486150" y="1720850"/>
          <p14:tracePt t="69229" x="3714750" y="2114550"/>
          <p14:tracePt t="69245" x="3873500" y="2406650"/>
          <p14:tracePt t="69262" x="4044950" y="2641600"/>
          <p14:tracePt t="69279" x="4171950" y="2800350"/>
          <p14:tracePt t="69297" x="4273550" y="2927350"/>
          <p14:tracePt t="69312" x="4292600" y="2959100"/>
          <p14:tracePt t="69329" x="4292600" y="2971800"/>
          <p14:tracePt t="69345" x="4267200" y="2990850"/>
          <p14:tracePt t="69362" x="4248150" y="3009900"/>
          <p14:tracePt t="69379" x="4216400" y="3035300"/>
          <p14:tracePt t="69395" x="4184650" y="3060700"/>
          <p14:tracePt t="69412" x="4165600" y="3086100"/>
          <p14:tracePt t="69430" x="4165600" y="3117850"/>
          <p14:tracePt t="69445" x="4165600" y="3149600"/>
          <p14:tracePt t="69462" x="4184650" y="3181350"/>
          <p14:tracePt t="69479" x="4216400" y="3219450"/>
          <p14:tracePt t="69496" x="4286250" y="3263900"/>
          <p14:tracePt t="69496" x="4311650" y="3276600"/>
          <p14:tracePt t="69512" x="4381500" y="3314700"/>
          <p14:tracePt t="69529" x="4457700" y="3333750"/>
          <p14:tracePt t="69545" x="4489450" y="3340100"/>
          <p14:tracePt t="69562" x="4502150" y="3346450"/>
          <p14:tracePt t="69632" x="4508500" y="3340100"/>
          <p14:tracePt t="69640" x="4514850" y="3327400"/>
          <p14:tracePt t="69648" x="4514850" y="3308350"/>
          <p14:tracePt t="69662" x="4521200" y="3302000"/>
          <p14:tracePt t="69679" x="4521200" y="3289300"/>
          <p14:tracePt t="69697" x="4521200" y="3276600"/>
          <p14:tracePt t="69736" x="4521200" y="3270250"/>
          <p14:tracePt t="69760" x="4514850" y="3263900"/>
          <p14:tracePt t="69776" x="4514850" y="3257550"/>
          <p14:tracePt t="69784" x="4508500" y="3251200"/>
          <p14:tracePt t="69796" x="4508500" y="3244850"/>
          <p14:tracePt t="69812" x="4502150" y="3232150"/>
          <p14:tracePt t="69829" x="4489450" y="3225800"/>
          <p14:tracePt t="70040" x="4489450" y="3219450"/>
          <p14:tracePt t="70064" x="4489450" y="3213100"/>
          <p14:tracePt t="70088" x="4476750" y="3200400"/>
          <p14:tracePt t="70096" x="4470400" y="3194050"/>
          <p14:tracePt t="70104" x="4451350" y="3181350"/>
          <p14:tracePt t="70112" x="4438650" y="3175000"/>
          <p14:tracePt t="70129" x="4425950" y="3168650"/>
          <p14:tracePt t="70146" x="4413250" y="3162300"/>
          <p14:tracePt t="70162" x="4400550" y="3149600"/>
          <p14:tracePt t="70179" x="4381500" y="3136900"/>
          <p14:tracePt t="70196" x="4368800" y="3124200"/>
          <p14:tracePt t="70213" x="4356100" y="3117850"/>
          <p14:tracePt t="70229" x="4349750" y="3111500"/>
          <p14:tracePt t="70249" x="4343400" y="3111500"/>
          <p14:tracePt t="70264" x="4337050" y="3111500"/>
          <p14:tracePt t="70279" x="4324350" y="3105150"/>
          <p14:tracePt t="70304" x="4318000" y="3105150"/>
          <p14:tracePt t="70312" x="4318000" y="3092450"/>
          <p14:tracePt t="70329" x="4318000" y="3041650"/>
          <p14:tracePt t="70346" x="4413250" y="2921000"/>
          <p14:tracePt t="70363" x="4546600" y="2768600"/>
          <p14:tracePt t="70379" x="4692650" y="2584450"/>
          <p14:tracePt t="70396" x="4806950" y="2413000"/>
          <p14:tracePt t="70413" x="4895850" y="2216150"/>
          <p14:tracePt t="70429" x="4953000" y="2063750"/>
          <p14:tracePt t="70446" x="4965700" y="1949450"/>
          <p14:tracePt t="70463" x="4953000" y="1873250"/>
          <p14:tracePt t="70479" x="4902200" y="1797050"/>
          <p14:tracePt t="70481" x="4851400" y="1765300"/>
          <p14:tracePt t="70496" x="4743450" y="1695450"/>
          <p14:tracePt t="70513" x="4597400" y="1625600"/>
          <p14:tracePt t="70529" x="4425950" y="1568450"/>
          <p14:tracePt t="70546" x="4286250" y="1549400"/>
          <p14:tracePt t="70563" x="4165600" y="1530350"/>
          <p14:tracePt t="70579" x="4064000" y="1524000"/>
          <p14:tracePt t="70596" x="3981450" y="1524000"/>
          <p14:tracePt t="70613" x="3898900" y="1562100"/>
          <p14:tracePt t="70629" x="3848100" y="1682750"/>
          <p14:tracePt t="70646" x="3854450" y="1809750"/>
          <p14:tracePt t="70663" x="4159250" y="1955800"/>
          <p14:tracePt t="70679" x="4787900" y="2019300"/>
          <p14:tracePt t="70681" x="5162550" y="2019300"/>
          <p14:tracePt t="70696" x="6051550" y="1930400"/>
          <p14:tracePt t="70713" x="6794500" y="1809750"/>
          <p14:tracePt t="70729" x="7099300" y="1714500"/>
          <p14:tracePt t="70746" x="7194550" y="1651000"/>
          <p14:tracePt t="70763" x="7194550" y="1612900"/>
          <p14:tracePt t="70779" x="7124700" y="1530350"/>
          <p14:tracePt t="70796" x="7023100" y="1447800"/>
          <p14:tracePt t="70813" x="6902450" y="1377950"/>
          <p14:tracePt t="70829" x="6877050" y="1352550"/>
          <p14:tracePt t="70848" x="6877050" y="1327150"/>
          <p14:tracePt t="70848" x="6927850" y="1295400"/>
          <p14:tracePt t="70863" x="6997700" y="1263650"/>
          <p14:tracePt t="70879" x="7264400" y="1174750"/>
          <p14:tracePt t="70880" x="7416800" y="1136650"/>
          <p14:tracePt t="70896" x="7753350" y="1104900"/>
          <p14:tracePt t="70913" x="7962900" y="1073150"/>
          <p14:tracePt t="70929" x="8032750" y="1073150"/>
          <p14:tracePt t="70968" x="8007350" y="1073150"/>
          <p14:tracePt t="70976" x="7988300" y="1073150"/>
          <p14:tracePt t="70984" x="7975600" y="1073150"/>
          <p14:tracePt t="70996" x="7950200" y="1073150"/>
          <p14:tracePt t="71013" x="7931150" y="1073150"/>
          <p14:tracePt t="71029" x="7918450" y="1073150"/>
          <p14:tracePt t="71232" x="7912100" y="1073150"/>
          <p14:tracePt t="71240" x="7899400" y="1092200"/>
          <p14:tracePt t="71248" x="7874000" y="1136650"/>
          <p14:tracePt t="71263" x="7854950" y="1168400"/>
          <p14:tracePt t="71280" x="7778750" y="1327150"/>
          <p14:tracePt t="71282" x="7702550" y="1504950"/>
          <p14:tracePt t="71296" x="7448550" y="2120900"/>
          <p14:tracePt t="71313" x="7124700" y="2870200"/>
          <p14:tracePt t="71330" x="6908800" y="3644900"/>
          <p14:tracePt t="71346" x="6877050" y="4127500"/>
          <p14:tracePt t="71363" x="6927850" y="4362450"/>
          <p14:tracePt t="71380" x="6965950" y="4425950"/>
          <p14:tracePt t="71396" x="6972300" y="4425950"/>
          <p14:tracePt t="71417" x="6978650" y="4425950"/>
          <p14:tracePt t="71432" x="6978650" y="4406900"/>
          <p14:tracePt t="71446" x="6978650" y="4387850"/>
          <p14:tracePt t="71463" x="6940550" y="4324350"/>
          <p14:tracePt t="71481" x="6870700" y="4197350"/>
          <p14:tracePt t="71497" x="6826250" y="4133850"/>
          <p14:tracePt t="71513" x="6794500" y="4095750"/>
          <p14:tracePt t="71530" x="6788150" y="4076700"/>
          <p14:tracePt t="71600" x="6781800" y="4076700"/>
          <p14:tracePt t="71608" x="6769100" y="4070350"/>
          <p14:tracePt t="71632" x="6750050" y="4064000"/>
          <p14:tracePt t="71640" x="6743700" y="4057650"/>
          <p14:tracePt t="71736" x="6743700" y="4051300"/>
          <p14:tracePt t="71776" x="6750050" y="4051300"/>
          <p14:tracePt t="71792" x="6756400" y="4051300"/>
          <p14:tracePt t="71800" x="6769100" y="4051300"/>
          <p14:tracePt t="71808" x="6775450" y="4044950"/>
          <p14:tracePt t="71817" x="6788150" y="4038600"/>
          <p14:tracePt t="71833" x="6807200" y="4032250"/>
          <p14:tracePt t="71847" x="6813550" y="4025900"/>
          <p14:tracePt t="71863" x="6845300" y="4013200"/>
          <p14:tracePt t="71881" x="6902450" y="3956050"/>
          <p14:tracePt t="71897" x="6953250" y="3917950"/>
          <p14:tracePt t="71913" x="6985000" y="3867150"/>
          <p14:tracePt t="71930" x="7016750" y="3816350"/>
          <p14:tracePt t="71947" x="7042150" y="3771900"/>
          <p14:tracePt t="71963" x="7067550" y="3733800"/>
          <p14:tracePt t="71980" x="7067550" y="3702050"/>
          <p14:tracePt t="71997" x="7073900" y="3663950"/>
          <p14:tracePt t="72013" x="7086600" y="3619500"/>
          <p14:tracePt t="72030" x="7099300" y="3575050"/>
          <p14:tracePt t="72048" x="7112000" y="3530600"/>
          <p14:tracePt t="72049" x="7124700" y="3517900"/>
          <p14:tracePt t="72063" x="7124700" y="3505200"/>
          <p14:tracePt t="72081" x="7143750" y="3448050"/>
          <p14:tracePt t="72097" x="7150100" y="3409950"/>
          <p14:tracePt t="72113" x="7150100" y="3365500"/>
          <p14:tracePt t="72130" x="7150100" y="3327400"/>
          <p14:tracePt t="72147" x="7143750" y="3289300"/>
          <p14:tracePt t="72163" x="7137400" y="3263900"/>
          <p14:tracePt t="72180" x="7131050" y="3251200"/>
          <p14:tracePt t="72304" x="7137400" y="3251200"/>
          <p14:tracePt t="72312" x="7156450" y="3251200"/>
          <p14:tracePt t="72320" x="7194550" y="3251200"/>
          <p14:tracePt t="72330" x="7245350" y="3251200"/>
          <p14:tracePt t="72347" x="7385050" y="3251200"/>
          <p14:tracePt t="72363" x="7480300" y="3225800"/>
          <p14:tracePt t="72380" x="7499350" y="3206750"/>
          <p14:tracePt t="72397" x="7499350" y="3200400"/>
          <p14:tracePt t="72413" x="7480300" y="3162300"/>
          <p14:tracePt t="72430" x="7429500" y="3124200"/>
          <p14:tracePt t="72447" x="7302500" y="3079750"/>
          <p14:tracePt t="72463" x="7092950" y="3035300"/>
          <p14:tracePt t="72480" x="6534150" y="3003550"/>
          <p14:tracePt t="72497" x="6159500" y="3003550"/>
          <p14:tracePt t="72513" x="6127750" y="3003550"/>
          <p14:tracePt t="72530" x="5886450" y="3003550"/>
          <p14:tracePt t="72547" x="5581650" y="3041650"/>
          <p14:tracePt t="72564" x="5321300" y="3105150"/>
          <p14:tracePt t="72580" x="5175250" y="3149600"/>
          <p14:tracePt t="72597" x="5054600" y="3244850"/>
          <p14:tracePt t="72613" x="4940300" y="3359150"/>
          <p14:tracePt t="72630" x="4851400" y="3498850"/>
          <p14:tracePt t="72647" x="4813300" y="3632200"/>
          <p14:tracePt t="72664" x="4813300" y="3784600"/>
          <p14:tracePt t="72665" x="4832350" y="3867150"/>
          <p14:tracePt t="72681" x="4997450" y="4070350"/>
          <p14:tracePt t="72697" x="5327650" y="4235450"/>
          <p14:tracePt t="72714" x="5899150" y="4381500"/>
          <p14:tracePt t="72730" x="6553200" y="4483100"/>
          <p14:tracePt t="72747" x="7308850" y="4546600"/>
          <p14:tracePt t="72764" x="8026400" y="4546600"/>
          <p14:tracePt t="72780" x="8629650" y="4527550"/>
          <p14:tracePt t="72797" x="8909050" y="4489450"/>
          <p14:tracePt t="72815" x="8966200" y="4483100"/>
          <p14:tracePt t="72840" x="8966200" y="4476750"/>
          <p14:tracePt t="72849" x="8966200" y="4464050"/>
          <p14:tracePt t="72864" x="8959850" y="4464050"/>
          <p14:tracePt t="72881" x="8921750" y="4457700"/>
          <p14:tracePt t="72897" x="8915400" y="4451350"/>
          <p14:tracePt t="72928" x="8909050" y="4445000"/>
          <p14:tracePt t="72936" x="8909050" y="4438650"/>
          <p14:tracePt t="73152" x="8902700" y="4438650"/>
          <p14:tracePt t="73176" x="8890000" y="4438650"/>
          <p14:tracePt t="73192" x="8883650" y="4438650"/>
          <p14:tracePt t="73200" x="8877300" y="4432300"/>
          <p14:tracePt t="73217" x="8870950" y="4432300"/>
          <p14:tracePt t="73577" x="8864600" y="4432300"/>
          <p14:tracePt t="73593" x="8851900" y="4432300"/>
          <p14:tracePt t="73609" x="8845550" y="4432300"/>
          <p14:tracePt t="73648" x="8832850" y="4432300"/>
          <p14:tracePt t="73753" x="8826500" y="4432300"/>
          <p14:tracePt t="73808" x="8813800" y="4432300"/>
          <p14:tracePt t="73817" x="8807450" y="4432300"/>
          <p14:tracePt t="73825" x="8801100" y="4432300"/>
          <p14:tracePt t="73833" x="8794750" y="4432300"/>
          <p14:tracePt t="73849" x="8788400" y="4432300"/>
          <p14:tracePt t="73865" x="8769350" y="4432300"/>
          <p14:tracePt t="73881" x="8750300" y="4432300"/>
          <p14:tracePt t="73897" x="8731250" y="4432300"/>
          <p14:tracePt t="73914" x="8712200" y="4432300"/>
          <p14:tracePt t="73931" x="8686800" y="4425950"/>
          <p14:tracePt t="73947" x="8661400" y="4419600"/>
          <p14:tracePt t="73964" x="8629650" y="4413250"/>
          <p14:tracePt t="73981" x="8578850" y="4406900"/>
          <p14:tracePt t="73997" x="8528050" y="4400550"/>
          <p14:tracePt t="74014" x="8483600" y="4400550"/>
          <p14:tracePt t="74031" x="8451850" y="4400550"/>
          <p14:tracePt t="74047" x="8407400" y="4400550"/>
          <p14:tracePt t="74065" x="8331200" y="4400550"/>
          <p14:tracePt t="74081" x="8305800" y="4400550"/>
          <p14:tracePt t="74097" x="8286750" y="4400550"/>
          <p14:tracePt t="74114" x="8274050" y="4400550"/>
          <p14:tracePt t="74131" x="8248650" y="4406900"/>
          <p14:tracePt t="74148" x="8223250" y="4406900"/>
          <p14:tracePt t="74164" x="8191500" y="4413250"/>
          <p14:tracePt t="74181" x="8147050" y="4419600"/>
          <p14:tracePt t="74198" x="8128000" y="4425950"/>
          <p14:tracePt t="74215" x="8121650" y="4425950"/>
          <p14:tracePt t="74457" x="8115300" y="4425950"/>
          <p14:tracePt t="74489" x="8108950" y="4419600"/>
          <p14:tracePt t="74497" x="8108950" y="4413250"/>
          <p14:tracePt t="74577" x="8096250" y="4406900"/>
          <p14:tracePt t="74609" x="8096250" y="4387850"/>
          <p14:tracePt t="74617" x="8096250" y="4381500"/>
          <p14:tracePt t="74625" x="8089900" y="4368800"/>
          <p14:tracePt t="74633" x="8077200" y="4349750"/>
          <p14:tracePt t="74648" x="8070850" y="4337050"/>
          <p14:tracePt t="74665" x="8045450" y="4298950"/>
          <p14:tracePt t="74681" x="8039100" y="4286250"/>
          <p14:tracePt t="74698" x="8026400" y="4273550"/>
          <p14:tracePt t="74714" x="8026400" y="4267200"/>
          <p14:tracePt t="74793" x="8026400" y="4260850"/>
          <p14:tracePt t="74809" x="8020050" y="4260850"/>
          <p14:tracePt t="75896" x="8013700" y="4260850"/>
          <p14:tracePt t="75912" x="8007350" y="4254500"/>
          <p14:tracePt t="76056" x="8001000" y="4248150"/>
          <p14:tracePt t="76225" x="7994650" y="4241800"/>
          <p14:tracePt t="76241" x="7988300" y="4241800"/>
          <p14:tracePt t="76249" x="7962900" y="4229100"/>
          <p14:tracePt t="76257" x="7943850" y="4222750"/>
          <p14:tracePt t="76265" x="7931150" y="4222750"/>
          <p14:tracePt t="76282" x="7899400" y="4222750"/>
          <p14:tracePt t="76298" x="7861300" y="4222750"/>
          <p14:tracePt t="76315" x="7823200" y="4216400"/>
          <p14:tracePt t="76332" x="7785100" y="4203700"/>
          <p14:tracePt t="76348" x="7708900" y="4191000"/>
          <p14:tracePt t="76365" x="7645400" y="4184650"/>
          <p14:tracePt t="76382" x="7581900" y="4178300"/>
          <p14:tracePt t="76398" x="7556500" y="4171950"/>
          <p14:tracePt t="76417" x="7531100" y="4165600"/>
          <p14:tracePt t="76465" x="7524750" y="4165600"/>
          <p14:tracePt t="76505" x="7518400" y="4165600"/>
          <p14:tracePt t="76745" x="7512050" y="4165600"/>
          <p14:tracePt t="76753" x="7505700" y="4165600"/>
          <p14:tracePt t="76761" x="7499350" y="4165600"/>
          <p14:tracePt t="76769" x="7486650" y="4165600"/>
          <p14:tracePt t="76781" x="7473950" y="4165600"/>
          <p14:tracePt t="76798" x="7435850" y="4165600"/>
          <p14:tracePt t="76815" x="7404100" y="4165600"/>
          <p14:tracePt t="76832" x="7353300" y="4159250"/>
          <p14:tracePt t="76834" x="7334250" y="4159250"/>
          <p14:tracePt t="76849" x="7296150" y="4159250"/>
          <p14:tracePt t="76865" x="7219950" y="4159250"/>
          <p14:tracePt t="76882" x="7124700" y="4159250"/>
          <p14:tracePt t="76899" x="7016750" y="4159250"/>
          <p14:tracePt t="76915" x="6927850" y="4159250"/>
          <p14:tracePt t="76932" x="6832600" y="4159250"/>
          <p14:tracePt t="76949" x="6756400" y="4159250"/>
          <p14:tracePt t="76965" x="6705600" y="4159250"/>
          <p14:tracePt t="76982" x="6686550" y="4159250"/>
          <p14:tracePt t="78193" x="6680200" y="4159250"/>
          <p14:tracePt t="78225" x="6680200" y="4152900"/>
          <p14:tracePt t="78241" x="6673850" y="4146550"/>
          <p14:tracePt t="78329" x="6667500" y="4146550"/>
          <p14:tracePt t="78353" x="6661150" y="4146550"/>
          <p14:tracePt t="78361" x="6648450" y="4146550"/>
          <p14:tracePt t="78377" x="6635750" y="4146550"/>
          <p14:tracePt t="78385" x="6629400" y="4146550"/>
          <p14:tracePt t="78401" x="6616700" y="4146550"/>
          <p14:tracePt t="78689" x="6610350" y="4146550"/>
          <p14:tracePt t="78697" x="6597650" y="4146550"/>
          <p14:tracePt t="78705" x="6591300" y="4146550"/>
          <p14:tracePt t="78716" x="6572250" y="4146550"/>
          <p14:tracePt t="78733" x="6521450" y="4152900"/>
          <p14:tracePt t="78749" x="6477000" y="4165600"/>
          <p14:tracePt t="78766" x="6432550" y="4191000"/>
          <p14:tracePt t="78782" x="6400800" y="4203700"/>
          <p14:tracePt t="78799" x="6381750" y="4210050"/>
          <p14:tracePt t="78816" x="6369050" y="4229100"/>
          <p14:tracePt t="78834" x="6350000" y="4248150"/>
          <p14:tracePt t="78850" x="6350000" y="4273550"/>
          <p14:tracePt t="78866" x="6350000" y="4356100"/>
          <p14:tracePt t="78883" x="6350000" y="4413250"/>
          <p14:tracePt t="78900" x="6362700" y="4483100"/>
          <p14:tracePt t="78916" x="6375400" y="4527550"/>
          <p14:tracePt t="78933" x="6394450" y="4578350"/>
          <p14:tracePt t="78950" x="6426200" y="4641850"/>
          <p14:tracePt t="78966" x="6470650" y="4699000"/>
          <p14:tracePt t="78983" x="6540500" y="4762500"/>
          <p14:tracePt t="79000" x="6635750" y="4813300"/>
          <p14:tracePt t="79016" x="6724650" y="4857750"/>
          <p14:tracePt t="79033" x="6832600" y="4914900"/>
          <p14:tracePt t="79050" x="6896100" y="4953000"/>
          <p14:tracePt t="79066" x="6953250" y="5010150"/>
          <p14:tracePt t="79083" x="6997700" y="5060950"/>
          <p14:tracePt t="79100" x="7010400" y="5105400"/>
          <p14:tracePt t="79116" x="7042150" y="5175250"/>
          <p14:tracePt t="79133" x="7061200" y="5207000"/>
          <p14:tracePt t="79150" x="7080250" y="5251450"/>
          <p14:tracePt t="79166" x="7112000" y="5289550"/>
          <p14:tracePt t="79183" x="7131050" y="5314950"/>
          <p14:tracePt t="79200" x="7169150" y="5353050"/>
          <p14:tracePt t="79216" x="7200900" y="5384800"/>
          <p14:tracePt t="79218" x="7207250" y="5384800"/>
          <p14:tracePt t="79233" x="7213600" y="5391150"/>
          <p14:tracePt t="79361" x="7207250" y="5391150"/>
          <p14:tracePt t="79441" x="7207250" y="5384800"/>
          <p14:tracePt t="79569" x="7200900" y="5384800"/>
          <p14:tracePt t="79593" x="7194550" y="5384800"/>
          <p14:tracePt t="79609" x="7188200" y="5384800"/>
          <p14:tracePt t="79617" x="7181850" y="5378450"/>
          <p14:tracePt t="79625" x="7175500" y="5378450"/>
          <p14:tracePt t="79649" x="7169150" y="5378450"/>
          <p14:tracePt t="79673" x="7156450" y="5378450"/>
          <p14:tracePt t="79689" x="7150100" y="5365750"/>
          <p14:tracePt t="79785" x="7137400" y="5365750"/>
          <p14:tracePt t="79802" x="7131050" y="5365750"/>
          <p14:tracePt t="79825" x="7118350" y="5365750"/>
          <p14:tracePt t="79841" x="7112000" y="5359400"/>
          <p14:tracePt t="79857" x="7105650" y="5359400"/>
          <p14:tracePt t="79865" x="7092950" y="5359400"/>
          <p14:tracePt t="79873" x="7086600" y="5359400"/>
          <p14:tracePt t="79883" x="7080250" y="5353050"/>
          <p14:tracePt t="79900" x="7061200" y="5340350"/>
          <p14:tracePt t="79917" x="7048500" y="5340350"/>
          <p14:tracePt t="80169" x="7042150" y="5340350"/>
          <p14:tracePt t="80177" x="7029450" y="5340350"/>
          <p14:tracePt t="80186" x="7004050" y="5340350"/>
          <p14:tracePt t="80200" x="6965950" y="5340350"/>
          <p14:tracePt t="80218" x="6807200" y="5340350"/>
          <p14:tracePt t="80234" x="6667500" y="5340350"/>
          <p14:tracePt t="80250" x="6534150" y="5378450"/>
          <p14:tracePt t="80267" x="6394450" y="5422900"/>
          <p14:tracePt t="80283" x="6235700" y="5467350"/>
          <p14:tracePt t="80300" x="6076950" y="5511800"/>
          <p14:tracePt t="80317" x="5949950" y="5537200"/>
          <p14:tracePt t="80333" x="5822950" y="5556250"/>
          <p14:tracePt t="80350" x="5708650" y="5575300"/>
          <p14:tracePt t="80367" x="5626100" y="5575300"/>
          <p14:tracePt t="80384" x="5607050" y="5575300"/>
          <p14:tracePt t="80400" x="5568950" y="5575300"/>
          <p14:tracePt t="80417" x="5524500" y="5575300"/>
          <p14:tracePt t="80434" x="5511800" y="5575300"/>
          <p14:tracePt t="80450" x="5505450" y="5575300"/>
          <p14:tracePt t="80467" x="5492750" y="5575300"/>
          <p14:tracePt t="80484" x="5473700" y="5575300"/>
          <p14:tracePt t="80500" x="5435600" y="5594350"/>
          <p14:tracePt t="80517" x="5391150" y="5594350"/>
          <p14:tracePt t="80534" x="5353050" y="5600700"/>
          <p14:tracePt t="80551" x="5327650" y="5613400"/>
          <p14:tracePt t="80567" x="5321300" y="5613400"/>
          <p14:tracePt t="80793" x="5314950" y="5613400"/>
          <p14:tracePt t="84354" x="5321300" y="5613400"/>
          <p14:tracePt t="84362" x="5334000" y="5607050"/>
          <p14:tracePt t="84370" x="5359400" y="5594350"/>
          <p14:tracePt t="84386" x="5410200" y="5562600"/>
          <p14:tracePt t="84402" x="5505450" y="5511800"/>
          <p14:tracePt t="84419" x="5619750" y="5467350"/>
          <p14:tracePt t="84435" x="5772150" y="5397500"/>
          <p14:tracePt t="84452" x="5962650" y="5321300"/>
          <p14:tracePt t="84469" x="6203950" y="5232400"/>
          <p14:tracePt t="84485" x="6553200" y="5073650"/>
          <p14:tracePt t="84502" x="6991350" y="4813300"/>
          <p14:tracePt t="84519" x="7334250" y="4610100"/>
          <p14:tracePt t="84535" x="7658100" y="4368800"/>
          <p14:tracePt t="84552" x="7727950" y="4330700"/>
          <p14:tracePt t="84569" x="7842250" y="4235450"/>
          <p14:tracePt t="84586" x="8058150" y="4013200"/>
          <p14:tracePt t="84602" x="8153400" y="3886200"/>
          <p14:tracePt t="84619" x="8216900" y="3771900"/>
          <p14:tracePt t="84635" x="8248650" y="3670300"/>
          <p14:tracePt t="84652" x="8261350" y="3600450"/>
          <p14:tracePt t="84669" x="8305800" y="3511550"/>
          <p14:tracePt t="84685" x="8375650" y="3397250"/>
          <p14:tracePt t="84702" x="8426450" y="3270250"/>
          <p14:tracePt t="84719" x="8439150" y="3143250"/>
          <p14:tracePt t="84735" x="8464550" y="3028950"/>
          <p14:tracePt t="84752" x="8483600" y="2876550"/>
          <p14:tracePt t="84769" x="8496300" y="2749550"/>
          <p14:tracePt t="84770" x="8502650" y="2686050"/>
          <p14:tracePt t="84786" x="8502650" y="2603500"/>
          <p14:tracePt t="84802" x="8502650" y="2520950"/>
          <p14:tracePt t="84819" x="8483600" y="2457450"/>
          <p14:tracePt t="84836" x="8445500" y="2400300"/>
          <p14:tracePt t="84852" x="8420100" y="2381250"/>
          <p14:tracePt t="84869" x="8382000" y="2374900"/>
          <p14:tracePt t="84885" x="8362950" y="2355850"/>
          <p14:tracePt t="84902" x="8337550" y="2355850"/>
          <p14:tracePt t="84919" x="8318500" y="2343150"/>
          <p14:tracePt t="84937" x="8312150" y="2343150"/>
          <p14:tracePt t="84994" x="8299450" y="2343150"/>
          <p14:tracePt t="85010" x="8293100" y="2343150"/>
          <p14:tracePt t="85018" x="8280400" y="2343150"/>
          <p14:tracePt t="85026" x="8267700" y="2343150"/>
          <p14:tracePt t="85036" x="8261350" y="2349500"/>
          <p14:tracePt t="85052" x="8248650" y="2368550"/>
          <p14:tracePt t="85069" x="8235950" y="2374900"/>
          <p14:tracePt t="85086" x="8235950" y="2406650"/>
          <p14:tracePt t="85102" x="8235950" y="2425700"/>
          <p14:tracePt t="85119" x="8235950" y="2457450"/>
          <p14:tracePt t="85136" x="8235950" y="2476500"/>
          <p14:tracePt t="85154" x="8235950" y="2508250"/>
          <p14:tracePt t="85154" x="8235950" y="2527300"/>
          <p14:tracePt t="85169" x="8248650" y="2559050"/>
          <p14:tracePt t="85186" x="8261350" y="2622550"/>
          <p14:tracePt t="85202" x="8261350" y="2628900"/>
          <p14:tracePt t="85378" x="8261350" y="2641600"/>
          <p14:tracePt t="92851" x="8255000" y="2641600"/>
          <p14:tracePt t="92859" x="8242300" y="2641600"/>
          <p14:tracePt t="92867" x="8229600" y="2641600"/>
          <p14:tracePt t="92875" x="8210550" y="2641600"/>
          <p14:tracePt t="92889" x="8191500" y="2641600"/>
          <p14:tracePt t="92908" x="8108950" y="2654300"/>
          <p14:tracePt t="92923" x="8058150" y="2660650"/>
          <p14:tracePt t="92939" x="8013700" y="2673350"/>
          <p14:tracePt t="92956" x="8001000" y="2673350"/>
          <p14:tracePt t="92972" x="7988300" y="2673350"/>
          <p14:tracePt t="92989" x="7981950" y="2673350"/>
          <p14:tracePt t="93011" x="7975600" y="2679700"/>
          <p14:tracePt t="93022" x="7962900" y="2679700"/>
          <p14:tracePt t="93039" x="7950200" y="2679700"/>
          <p14:tracePt t="93056" x="7912100" y="2686050"/>
          <p14:tracePt t="93072" x="7886700" y="2686050"/>
          <p14:tracePt t="93089" x="7835900" y="2698750"/>
          <p14:tracePt t="93106" x="7772400" y="2711450"/>
          <p14:tracePt t="93123" x="7607300" y="2730500"/>
          <p14:tracePt t="93139" x="7499350" y="2743200"/>
          <p14:tracePt t="93156" x="7416800" y="2743200"/>
          <p14:tracePt t="93172" x="7334250" y="2743200"/>
          <p14:tracePt t="93189" x="7245350" y="2743200"/>
          <p14:tracePt t="93206" x="7143750" y="2743200"/>
          <p14:tracePt t="93222" x="7035800" y="2743200"/>
          <p14:tracePt t="93239" x="6959600" y="2743200"/>
          <p14:tracePt t="93256" x="6889750" y="2743200"/>
          <p14:tracePt t="93272" x="6838950" y="2743200"/>
          <p14:tracePt t="93289" x="6807200" y="2749550"/>
          <p14:tracePt t="93306" x="6769100" y="2755900"/>
          <p14:tracePt t="93323" x="6705600" y="2768600"/>
          <p14:tracePt t="93339" x="6623050" y="2774950"/>
          <p14:tracePt t="93356" x="6521450" y="2787650"/>
          <p14:tracePt t="93372" x="6407150" y="2794000"/>
          <p14:tracePt t="93389" x="6292850" y="2800350"/>
          <p14:tracePt t="93406" x="6203950" y="2806700"/>
          <p14:tracePt t="93422" x="6165850" y="2819400"/>
          <p14:tracePt t="93439" x="6146800" y="2825750"/>
          <p14:tracePt t="93456" x="6127750" y="2825750"/>
          <p14:tracePt t="93472" x="6121400" y="2825750"/>
          <p14:tracePt t="93489" x="6102350" y="2825750"/>
          <p14:tracePt t="93506" x="6089650" y="2825750"/>
          <p14:tracePt t="93522" x="6083300" y="2825750"/>
          <p14:tracePt t="93579" x="6076950" y="2825750"/>
          <p14:tracePt t="93587" x="6070600" y="2819400"/>
          <p14:tracePt t="93595" x="6064250" y="2819400"/>
          <p14:tracePt t="93606" x="6057900" y="2813050"/>
          <p14:tracePt t="93623" x="6057900" y="2806700"/>
          <p14:tracePt t="93675" x="6057900" y="2800350"/>
          <p14:tracePt t="93683" x="6051550" y="2794000"/>
          <p14:tracePt t="93691" x="6051550" y="2787650"/>
          <p14:tracePt t="93707" x="6051550" y="2781300"/>
          <p14:tracePt t="93723" x="6051550" y="2755900"/>
          <p14:tracePt t="93739" x="6045200" y="2736850"/>
          <p14:tracePt t="93756" x="6045200" y="2724150"/>
          <p14:tracePt t="94108" x="6038850" y="2717800"/>
          <p14:tracePt t="97131" x="6038850" y="2711450"/>
          <p14:tracePt t="97147" x="6038850" y="2705100"/>
          <p14:tracePt t="97155" x="6045200" y="2705100"/>
          <p14:tracePt t="97219" x="6045200" y="2698750"/>
          <p14:tracePt t="102380" x="6051550" y="2698750"/>
          <p14:tracePt t="102396" x="6057900" y="2698750"/>
          <p14:tracePt t="102412" x="6070600" y="2698750"/>
          <p14:tracePt t="102419" x="6076950" y="2698750"/>
          <p14:tracePt t="102428" x="6083300" y="2698750"/>
          <p14:tracePt t="102443" x="6089650" y="2698750"/>
          <p14:tracePt t="102460" x="6102350" y="2705100"/>
          <p14:tracePt t="102476" x="6115050" y="2705100"/>
          <p14:tracePt t="102508" x="6121400" y="2705100"/>
          <p14:tracePt t="102516" x="6127750" y="2705100"/>
          <p14:tracePt t="102526" x="6140450" y="2705100"/>
          <p14:tracePt t="102543" x="6197600" y="2724150"/>
          <p14:tracePt t="102560" x="6292850" y="2730500"/>
          <p14:tracePt t="102576" x="6426200" y="2749550"/>
          <p14:tracePt t="102593" x="6553200" y="2774950"/>
          <p14:tracePt t="102610" x="6680200" y="2794000"/>
          <p14:tracePt t="102626" x="6788150" y="2806700"/>
          <p14:tracePt t="102643" x="6877050" y="2825750"/>
          <p14:tracePt t="102644" x="6915150" y="2832100"/>
          <p14:tracePt t="102660" x="6972300" y="2844800"/>
          <p14:tracePt t="102676" x="6997700" y="2857500"/>
          <p14:tracePt t="102693" x="7016750" y="2857500"/>
          <p14:tracePt t="102724" x="7035800" y="2857500"/>
          <p14:tracePt t="102732" x="7048500" y="2857500"/>
          <p14:tracePt t="102743" x="7080250" y="2857500"/>
          <p14:tracePt t="102760" x="7169150" y="2857500"/>
          <p14:tracePt t="102776" x="7283450" y="2857500"/>
          <p14:tracePt t="102793" x="7359650" y="2863850"/>
          <p14:tracePt t="102810" x="7404100" y="2870200"/>
          <p14:tracePt t="102826" x="7423150" y="2882900"/>
          <p14:tracePt t="103164" x="7429500" y="2882900"/>
          <p14:tracePt t="103516" x="7429500" y="2876550"/>
          <p14:tracePt t="103524" x="7429500" y="2870200"/>
          <p14:tracePt t="103564" x="7429500" y="2863850"/>
          <p14:tracePt t="103580" x="7435850" y="2857500"/>
          <p14:tracePt t="103620" x="7442200" y="2857500"/>
          <p14:tracePt t="103692" x="7442200" y="2851150"/>
          <p14:tracePt t="103700" x="7448550" y="2851150"/>
          <p14:tracePt t="103788" x="7448550" y="2844800"/>
          <p14:tracePt t="103940" x="7454900" y="2838450"/>
          <p14:tracePt t="104284" x="7461250" y="2838450"/>
          <p14:tracePt t="104412" x="7461250" y="2832100"/>
          <p14:tracePt t="104460" x="7467600" y="2825750"/>
          <p14:tracePt t="104485" x="7467600" y="2813050"/>
          <p14:tracePt t="104500" x="7467600" y="2806700"/>
          <p14:tracePt t="104516" x="7467600" y="2800350"/>
          <p14:tracePt t="104532" x="7473950" y="2787650"/>
          <p14:tracePt t="104597" x="7473950" y="2781300"/>
          <p14:tracePt t="104612" x="7473950" y="2774950"/>
          <p14:tracePt t="104620" x="7480300" y="2768600"/>
          <p14:tracePt t="104836" x="7480300" y="2762250"/>
          <p14:tracePt t="105316" x="7480300" y="2768600"/>
          <p14:tracePt t="105364" x="7486650" y="2774950"/>
          <p14:tracePt t="105740" x="7499350" y="2774950"/>
          <p14:tracePt t="105772" x="7505700" y="2774950"/>
          <p14:tracePt t="105924" x="7518400" y="2774950"/>
          <p14:tracePt t="106228" x="7524750" y="2774950"/>
          <p14:tracePt t="106236" x="7531100" y="2774950"/>
          <p14:tracePt t="106245" x="7537450" y="2774950"/>
          <p14:tracePt t="106261" x="7543800" y="2774950"/>
          <p14:tracePt t="106284" x="7556500" y="2774950"/>
          <p14:tracePt t="106356" x="7562850" y="2768600"/>
          <p14:tracePt t="106884" x="7569200" y="2762250"/>
          <p14:tracePt t="106892" x="7588250" y="2749550"/>
          <p14:tracePt t="106908" x="7588250" y="2743200"/>
          <p14:tracePt t="106924" x="7594600" y="2736850"/>
          <p14:tracePt t="108061" x="7594600" y="2730500"/>
          <p14:tracePt t="108237" x="7594600" y="2724150"/>
          <p14:tracePt t="108428" x="7588250" y="2717800"/>
          <p14:tracePt t="108453" x="7581900" y="2717800"/>
          <p14:tracePt t="108821" x="7575550" y="2717800"/>
          <p14:tracePt t="108828" x="7569200" y="2717800"/>
          <p14:tracePt t="112125" x="7562850" y="2705100"/>
          <p14:tracePt t="112141" x="7550150" y="2705100"/>
          <p14:tracePt t="116894" x="7543800" y="2711450"/>
          <p14:tracePt t="116902" x="7537450" y="2730500"/>
          <p14:tracePt t="116917" x="7537450" y="2743200"/>
          <p14:tracePt t="116926" x="7537450" y="2749550"/>
          <p14:tracePt t="116935" x="7524750" y="2768600"/>
          <p14:tracePt t="116950" x="7524750" y="2794000"/>
          <p14:tracePt t="116966" x="7518400" y="2825750"/>
          <p14:tracePt t="116982" x="7512050" y="2876550"/>
          <p14:tracePt t="116999" x="7499350" y="2914650"/>
          <p14:tracePt t="117016" x="7493000" y="2946400"/>
          <p14:tracePt t="117033" x="7493000" y="2971800"/>
          <p14:tracePt t="117049" x="7486650" y="2997200"/>
          <p14:tracePt t="117066" x="7486650" y="3016250"/>
          <p14:tracePt t="117083" x="7473950" y="3048000"/>
          <p14:tracePt t="117099" x="7461250" y="3079750"/>
          <p14:tracePt t="117116" x="7429500" y="3136900"/>
          <p14:tracePt t="117133" x="7404100" y="3200400"/>
          <p14:tracePt t="117150" x="7366000" y="3270250"/>
          <p14:tracePt t="117166" x="7353300" y="3295650"/>
          <p14:tracePt t="117183" x="7346950" y="3302000"/>
          <p14:tracePt t="117246" x="7340600" y="3302000"/>
          <p14:tracePt t="117774" x="7327900" y="3308350"/>
          <p14:tracePt t="117790" x="7321550" y="3308350"/>
          <p14:tracePt t="117814" x="7315200" y="3314700"/>
          <p14:tracePt t="117830" x="7302500" y="3314700"/>
          <p14:tracePt t="117838" x="7296150" y="3321050"/>
          <p14:tracePt t="117850" x="7277100" y="3340100"/>
          <p14:tracePt t="117866" x="7239000" y="3365500"/>
          <p14:tracePt t="117883" x="7207250" y="3390900"/>
          <p14:tracePt t="117900" x="7169150" y="3429000"/>
          <p14:tracePt t="117918" x="7143750" y="3454400"/>
          <p14:tracePt t="117933" x="7137400" y="3467100"/>
          <p14:tracePt t="117950" x="7124700" y="3486150"/>
          <p14:tracePt t="118510" x="7124700" y="3492500"/>
          <p14:tracePt t="118526" x="7118350" y="3492500"/>
          <p14:tracePt t="118534" x="7112000" y="3492500"/>
          <p14:tracePt t="118542" x="7099300" y="3492500"/>
          <p14:tracePt t="118566" x="7092950" y="3492500"/>
          <p14:tracePt t="118654" x="7086600" y="3492500"/>
          <p14:tracePt t="118662" x="7080250" y="3492500"/>
          <p14:tracePt t="118670" x="7067550" y="3492500"/>
          <p14:tracePt t="118683" x="7035800" y="3473450"/>
          <p14:tracePt t="118700" x="7010400" y="3473450"/>
          <p14:tracePt t="118717" x="6985000" y="3467100"/>
          <p14:tracePt t="118733" x="6972300" y="3467100"/>
          <p14:tracePt t="118958" x="6965950" y="3467100"/>
          <p14:tracePt t="118974" x="6959600" y="3467100"/>
          <p14:tracePt t="118982" x="6946900" y="3467100"/>
          <p14:tracePt t="118990" x="6927850" y="3454400"/>
          <p14:tracePt t="119000" x="6921500" y="3454400"/>
          <p14:tracePt t="119017" x="6908800" y="3454400"/>
          <p14:tracePt t="119033" x="6902450" y="3448050"/>
          <p14:tracePt t="119062" x="6889750" y="3441700"/>
          <p14:tracePt t="119102" x="6889750" y="3435350"/>
          <p14:tracePt t="119110" x="6883400" y="3435350"/>
          <p14:tracePt t="119126" x="6877050" y="3435350"/>
          <p14:tracePt t="119134" x="6870700" y="3435350"/>
          <p14:tracePt t="119150" x="6864350" y="3429000"/>
          <p14:tracePt t="119167" x="6858000" y="3429000"/>
          <p14:tracePt t="119222" x="6851650" y="3422650"/>
          <p14:tracePt t="119694" x="6851650" y="3416300"/>
          <p14:tracePt t="119830" x="6851650" y="3409950"/>
          <p14:tracePt t="119838" x="6851650" y="3403600"/>
          <p14:tracePt t="119854" x="6858000" y="3397250"/>
          <p14:tracePt t="119991" x="6864350" y="3390900"/>
          <p14:tracePt t="119998" x="6870700" y="3390900"/>
          <p14:tracePt t="120006" x="6877050" y="3390900"/>
          <p14:tracePt t="129583" x="6883400" y="3384550"/>
          <p14:tracePt t="130480" x="6883400" y="337820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Table listing same 6 municipal measures, but this time showing values corresponding to localities with non-partisan elections or partisan elections."/>
          <p:cNvGrpSpPr/>
          <p:nvPr/>
        </p:nvGrpSpPr>
        <p:grpSpPr>
          <a:xfrm>
            <a:off x="1398896" y="-762000"/>
            <a:ext cx="7467600" cy="5672627"/>
            <a:chOff x="1398896" y="1207144"/>
            <a:chExt cx="7467600" cy="567262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/>
            <a:srcRect l="6878" t="14726" r="6261"/>
            <a:stretch/>
          </p:blipFill>
          <p:spPr>
            <a:xfrm>
              <a:off x="1398896" y="1447800"/>
              <a:ext cx="7467600" cy="543197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447800" y="1207144"/>
              <a:ext cx="7403592" cy="289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Does Form of Local Elections Matter?</a:t>
            </a:r>
          </a:p>
        </p:txBody>
      </p:sp>
      <p:sp>
        <p:nvSpPr>
          <p:cNvPr id="2" name="Right Brace 1"/>
          <p:cNvSpPr/>
          <p:nvPr/>
        </p:nvSpPr>
        <p:spPr>
          <a:xfrm rot="16200000">
            <a:off x="6691952" y="976952"/>
            <a:ext cx="255896" cy="1905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 descr="Comment on the table:  Remember city size differences&#10;"/>
          <p:cNvSpPr txBox="1"/>
          <p:nvPr/>
        </p:nvSpPr>
        <p:spPr>
          <a:xfrm>
            <a:off x="5105400" y="1524000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Segoe Print" panose="02000600000000000000" pitchFamily="2" charset="0"/>
              </a:rPr>
              <a:t>Remember city size differences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35608" y="4876800"/>
            <a:ext cx="7498080" cy="1371600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sz="2400" dirty="0"/>
              <a:t>Can we tell which differences are due to </a:t>
            </a:r>
            <a:r>
              <a:rPr lang="en-US" sz="2400" i="1" dirty="0"/>
              <a:t>Form of Election</a:t>
            </a:r>
            <a:r>
              <a:rPr lang="en-US" sz="2400" dirty="0"/>
              <a:t> or something else?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Which items above are more likely to be driven by geography and/or population?</a:t>
            </a:r>
          </a:p>
        </p:txBody>
      </p:sp>
    </p:spTree>
    <p:extLst>
      <p:ext uri="{BB962C8B-B14F-4D97-AF65-F5344CB8AC3E}">
        <p14:creationId xmlns:p14="http://schemas.microsoft.com/office/powerpoint/2010/main" val="3206675448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11713" x="6883400" y="3371850"/>
          <p14:tracePt t="11737" x="6883400" y="3365500"/>
          <p14:tracePt t="11745" x="6883400" y="3359150"/>
          <p14:tracePt t="11809" x="6883400" y="3352800"/>
          <p14:tracePt t="11825" x="6883400" y="3346450"/>
          <p14:tracePt t="11833" x="6883400" y="3340100"/>
          <p14:tracePt t="11841" x="6889750" y="3340100"/>
          <p14:tracePt t="11850" x="6889750" y="3333750"/>
          <p14:tracePt t="11867" x="6896100" y="3321050"/>
          <p14:tracePt t="11890" x="6896100" y="3314700"/>
          <p14:tracePt t="11905" x="6896100" y="3308350"/>
          <p14:tracePt t="11921" x="6896100" y="3302000"/>
          <p14:tracePt t="11934" x="6896100" y="3295650"/>
          <p14:tracePt t="11950" x="6896100" y="3282950"/>
          <p14:tracePt t="11967" x="6896100" y="3263900"/>
          <p14:tracePt t="11984" x="6896100" y="3232150"/>
          <p14:tracePt t="12002" x="6896100" y="3181350"/>
          <p14:tracePt t="12018" x="6896100" y="3162300"/>
          <p14:tracePt t="12034" x="6896100" y="3143250"/>
          <p14:tracePt t="12050" x="6896100" y="3136900"/>
          <p14:tracePt t="12067" x="6896100" y="3130550"/>
          <p14:tracePt t="12084" x="6896100" y="3124200"/>
          <p14:tracePt t="12121" x="6896100" y="3117850"/>
          <p14:tracePt t="12178" x="6883400" y="3117850"/>
          <p14:tracePt t="12193" x="6870700" y="3105150"/>
          <p14:tracePt t="12218" x="6864350" y="3105150"/>
          <p14:tracePt t="12274" x="6858000" y="3105150"/>
          <p14:tracePt t="12321" x="6851650" y="3098800"/>
          <p14:tracePt t="12346" x="6851650" y="3092450"/>
          <p14:tracePt t="12378" x="6845300" y="3092450"/>
          <p14:tracePt t="13098" x="6838950" y="3092450"/>
          <p14:tracePt t="13113" x="6826250" y="3092450"/>
          <p14:tracePt t="13122" x="6819900" y="3086100"/>
          <p14:tracePt t="13138" x="6813550" y="3086100"/>
          <p14:tracePt t="13151" x="6800850" y="3079750"/>
          <p14:tracePt t="13168" x="6769100" y="3079750"/>
          <p14:tracePt t="13184" x="6731000" y="3073400"/>
          <p14:tracePt t="13203" x="6673850" y="3060700"/>
          <p14:tracePt t="13218" x="6654800" y="3054350"/>
          <p14:tracePt t="13234" x="6629400" y="3054350"/>
          <p14:tracePt t="13251" x="6610350" y="3054350"/>
          <p14:tracePt t="13268" x="6578600" y="3054350"/>
          <p14:tracePt t="13284" x="6559550" y="3048000"/>
          <p14:tracePt t="13301" x="6534150" y="3048000"/>
          <p14:tracePt t="13317" x="6521450" y="3048000"/>
          <p14:tracePt t="13334" x="6502400" y="3041650"/>
          <p14:tracePt t="13351" x="6496050" y="3041650"/>
          <p14:tracePt t="13458" x="6489700" y="3041650"/>
          <p14:tracePt t="13562" x="6477000" y="3035300"/>
          <p14:tracePt t="13634" x="6464300" y="3035300"/>
          <p14:tracePt t="13650" x="6457950" y="3035300"/>
          <p14:tracePt t="13658" x="6451600" y="3035300"/>
          <p14:tracePt t="13668" x="6445250" y="3035300"/>
          <p14:tracePt t="13684" x="6438900" y="3035300"/>
          <p14:tracePt t="13706" x="6426200" y="3035300"/>
          <p14:tracePt t="13786" x="6419850" y="3035300"/>
          <p14:tracePt t="13858" x="6407150" y="3035300"/>
          <p14:tracePt t="13890" x="6400800" y="3035300"/>
          <p14:tracePt t="13898" x="6388100" y="3035300"/>
          <p14:tracePt t="13914" x="6381750" y="3035300"/>
          <p14:tracePt t="13922" x="6375400" y="3035300"/>
          <p14:tracePt t="13935" x="6369050" y="3035300"/>
          <p14:tracePt t="14026" x="6362700" y="3035300"/>
          <p14:tracePt t="14042" x="6356350" y="3035300"/>
          <p14:tracePt t="14050" x="6350000" y="3035300"/>
          <p14:tracePt t="14082" x="6343650" y="3035300"/>
          <p14:tracePt t="14098" x="6337300" y="3035300"/>
          <p14:tracePt t="14154" x="6330950" y="3041650"/>
          <p14:tracePt t="14186" x="6324600" y="3041650"/>
          <p14:tracePt t="14202" x="6318250" y="3041650"/>
          <p14:tracePt t="14217" x="6311900" y="3041650"/>
          <p14:tracePt t="14274" x="6299200" y="3041650"/>
          <p14:tracePt t="14298" x="6292850" y="3041650"/>
          <p14:tracePt t="14314" x="6286500" y="3041650"/>
          <p14:tracePt t="14330" x="6280150" y="3041650"/>
          <p14:tracePt t="14346" x="6273800" y="3041650"/>
          <p14:tracePt t="14458" x="6267450" y="3041650"/>
          <p14:tracePt t="14466" x="6267450" y="3048000"/>
          <p14:tracePt t="14474" x="6261100" y="3048000"/>
          <p14:tracePt t="14514" x="6254750" y="3048000"/>
          <p14:tracePt t="14530" x="6248400" y="3048000"/>
          <p14:tracePt t="14586" x="6248400" y="3054350"/>
          <p14:tracePt t="14674" x="6242050" y="3054350"/>
          <p14:tracePt t="14690" x="6235700" y="3054350"/>
          <p14:tracePt t="14706" x="6223000" y="3054350"/>
          <p14:tracePt t="14714" x="6210300" y="3054350"/>
          <p14:tracePt t="14722" x="6203950" y="3054350"/>
          <p14:tracePt t="14735" x="6191250" y="3054350"/>
          <p14:tracePt t="14752" x="6165850" y="3054350"/>
          <p14:tracePt t="14768" x="6146800" y="3054350"/>
          <p14:tracePt t="14785" x="6127750" y="3054350"/>
          <p14:tracePt t="14802" x="6115050" y="3054350"/>
          <p14:tracePt t="14818" x="6108700" y="3054350"/>
          <p14:tracePt t="14835" x="6096000" y="3054350"/>
          <p14:tracePt t="14852" x="6089650" y="3054350"/>
          <p14:tracePt t="14868" x="6083300" y="3054350"/>
          <p14:tracePt t="14885" x="6076950" y="3054350"/>
          <p14:tracePt t="15130" x="6070600" y="3054350"/>
          <p14:tracePt t="15162" x="6064250" y="3054350"/>
          <p14:tracePt t="15186" x="6057900" y="3054350"/>
          <p14:tracePt t="15194" x="6045200" y="3054350"/>
          <p14:tracePt t="15594" x="6045200" y="3048000"/>
          <p14:tracePt t="15602" x="6045200" y="3041650"/>
          <p14:tracePt t="15618" x="6045200" y="3035300"/>
          <p14:tracePt t="15626" x="6038850" y="3035300"/>
          <p14:tracePt t="15635" x="6032500" y="3028950"/>
          <p14:tracePt t="15658" x="6032500" y="3022600"/>
          <p14:tracePt t="15669" x="6032500" y="3016250"/>
          <p14:tracePt t="15685" x="6019800" y="2997200"/>
          <p14:tracePt t="15702" x="6013450" y="2984500"/>
          <p14:tracePt t="15719" x="6007100" y="2971800"/>
          <p14:tracePt t="15735" x="6000750" y="2965450"/>
          <p14:tracePt t="15752" x="5994400" y="2952750"/>
          <p14:tracePt t="15769" x="5994400" y="2946400"/>
          <p14:tracePt t="15785" x="5994400" y="2933700"/>
          <p14:tracePt t="15802" x="5981700" y="2927350"/>
          <p14:tracePt t="15819" x="5981700" y="2914650"/>
          <p14:tracePt t="15835" x="5981700" y="2908300"/>
          <p14:tracePt t="15852" x="5981700" y="2895600"/>
          <p14:tracePt t="15869" x="5981700" y="2889250"/>
          <p14:tracePt t="15885" x="5975350" y="2870200"/>
          <p14:tracePt t="15902" x="5975350" y="2863850"/>
          <p14:tracePt t="15919" x="5969000" y="2857500"/>
          <p14:tracePt t="15937" x="5969000" y="2851150"/>
          <p14:tracePt t="15954" x="5969000" y="2844800"/>
          <p14:tracePt t="15969" x="5969000" y="2838450"/>
          <p14:tracePt t="15987" x="5962650" y="2832100"/>
          <p14:tracePt t="16002" x="5962650" y="2819400"/>
          <p14:tracePt t="16050" x="5962650" y="2813050"/>
          <p14:tracePt t="16058" x="5956300" y="2813050"/>
          <p14:tracePt t="16466" x="5962650" y="2813050"/>
          <p14:tracePt t="16474" x="5975350" y="2806700"/>
          <p14:tracePt t="16486" x="6000750" y="2806700"/>
          <p14:tracePt t="16502" x="6070600" y="2806700"/>
          <p14:tracePt t="16519" x="6197600" y="2806700"/>
          <p14:tracePt t="16536" x="6343650" y="2806700"/>
          <p14:tracePt t="16552" x="6521450" y="2806700"/>
          <p14:tracePt t="16569" x="6724650" y="2806700"/>
          <p14:tracePt t="16587" x="7029450" y="2806700"/>
          <p14:tracePt t="16602" x="7226300" y="2806700"/>
          <p14:tracePt t="16619" x="7391400" y="2806700"/>
          <p14:tracePt t="16636" x="7518400" y="2806700"/>
          <p14:tracePt t="16652" x="7626350" y="2806700"/>
          <p14:tracePt t="16669" x="7696200" y="2806700"/>
          <p14:tracePt t="16686" x="7708900" y="2806700"/>
          <p14:tracePt t="16702" x="7715250" y="2806700"/>
          <p14:tracePt t="16786" x="7727950" y="2806700"/>
          <p14:tracePt t="16794" x="7740650" y="2806700"/>
          <p14:tracePt t="16802" x="7766050" y="2806700"/>
          <p14:tracePt t="16819" x="7816850" y="2806700"/>
          <p14:tracePt t="16836" x="7886700" y="2806700"/>
          <p14:tracePt t="16852" x="7943850" y="2794000"/>
          <p14:tracePt t="16869" x="7969250" y="2794000"/>
          <p14:tracePt t="17018" x="7969250" y="2800350"/>
          <p14:tracePt t="17034" x="7956550" y="2813050"/>
          <p14:tracePt t="17042" x="7950200" y="2819400"/>
          <p14:tracePt t="17052" x="7937500" y="2825750"/>
          <p14:tracePt t="17069" x="7912100" y="2851150"/>
          <p14:tracePt t="17086" x="7874000" y="2895600"/>
          <p14:tracePt t="17103" x="7829550" y="2959100"/>
          <p14:tracePt t="17119" x="7804150" y="3009900"/>
          <p14:tracePt t="17136" x="7791450" y="3041650"/>
          <p14:tracePt t="17153" x="7772400" y="3067050"/>
          <p14:tracePt t="17169" x="7753350" y="3086100"/>
          <p14:tracePt t="17187" x="7727950" y="3105150"/>
          <p14:tracePt t="17203" x="7696200" y="3105150"/>
          <p14:tracePt t="17219" x="7658100" y="3111500"/>
          <p14:tracePt t="17236" x="7581900" y="3111500"/>
          <p14:tracePt t="17253" x="7480300" y="3111500"/>
          <p14:tracePt t="17269" x="7359650" y="3111500"/>
          <p14:tracePt t="17286" x="7245350" y="3111500"/>
          <p14:tracePt t="17303" x="7131050" y="3092450"/>
          <p14:tracePt t="17319" x="7042150" y="3079750"/>
          <p14:tracePt t="17336" x="6959600" y="3067050"/>
          <p14:tracePt t="17355" x="6915150" y="3067050"/>
          <p14:tracePt t="17369" x="6902450" y="3060700"/>
          <p14:tracePt t="17386" x="6877050" y="3054350"/>
          <p14:tracePt t="17403" x="6864350" y="3054350"/>
          <p14:tracePt t="17419" x="6845300" y="3054350"/>
          <p14:tracePt t="17436" x="6807200" y="3041650"/>
          <p14:tracePt t="17453" x="6781800" y="3041650"/>
          <p14:tracePt t="17469" x="6743700" y="3035300"/>
          <p14:tracePt t="17486" x="6680200" y="3035300"/>
          <p14:tracePt t="17503" x="6597650" y="3016250"/>
          <p14:tracePt t="17519" x="6527800" y="3009900"/>
          <p14:tracePt t="17536" x="6400800" y="3009900"/>
          <p14:tracePt t="17553" x="6267450" y="3009900"/>
          <p14:tracePt t="17571" x="6032500" y="3009900"/>
          <p14:tracePt t="17586" x="5861050" y="3009900"/>
          <p14:tracePt t="17603" x="5695950" y="3009900"/>
          <p14:tracePt t="17619" x="5549900" y="3009900"/>
          <p14:tracePt t="17636" x="5422900" y="3009900"/>
          <p14:tracePt t="17653" x="5314950" y="3009900"/>
          <p14:tracePt t="17669" x="5194300" y="3009900"/>
          <p14:tracePt t="17686" x="5092700" y="3009900"/>
          <p14:tracePt t="17703" x="5016500" y="3003550"/>
          <p14:tracePt t="17719" x="4997450" y="2984500"/>
          <p14:tracePt t="17736" x="4997450" y="2952750"/>
          <p14:tracePt t="17753" x="4997450" y="2933700"/>
          <p14:tracePt t="17938" x="5016500" y="2933700"/>
          <p14:tracePt t="17946" x="5029200" y="2946400"/>
          <p14:tracePt t="17954" x="5029200" y="2965450"/>
          <p14:tracePt t="17970" x="5035550" y="2971800"/>
          <p14:tracePt t="17986" x="5029200" y="3009900"/>
          <p14:tracePt t="18003" x="5016500" y="3003550"/>
          <p14:tracePt t="18020" x="4997450" y="3003550"/>
          <p14:tracePt t="18098" x="4984750" y="3003550"/>
          <p14:tracePt t="18227" x="4978400" y="3003550"/>
          <p14:tracePt t="18402" x="4984750" y="3003550"/>
          <p14:tracePt t="18410" x="5003800" y="2990850"/>
          <p14:tracePt t="18434" x="5016500" y="2990850"/>
          <p14:tracePt t="18443" x="5029200" y="2990850"/>
          <p14:tracePt t="18453" x="5048250" y="2990850"/>
          <p14:tracePt t="18470" x="5099050" y="2990850"/>
          <p14:tracePt t="18486" x="5175250" y="2990850"/>
          <p14:tracePt t="18503" x="5289550" y="2990850"/>
          <p14:tracePt t="18520" x="5429250" y="2990850"/>
          <p14:tracePt t="18536" x="5549900" y="2990850"/>
          <p14:tracePt t="18554" x="5689600" y="2990850"/>
          <p14:tracePt t="18571" x="5740400" y="2990850"/>
          <p14:tracePt t="18587" x="5772150" y="2990850"/>
          <p14:tracePt t="18603" x="5803900" y="2990850"/>
          <p14:tracePt t="18620" x="5829300" y="2990850"/>
          <p14:tracePt t="18636" x="5861050" y="2990850"/>
          <p14:tracePt t="18653" x="5911850" y="2990850"/>
          <p14:tracePt t="18670" x="6007100" y="2990850"/>
          <p14:tracePt t="18687" x="6096000" y="2990850"/>
          <p14:tracePt t="18703" x="6159500" y="2990850"/>
          <p14:tracePt t="18720" x="6184900" y="2990850"/>
          <p14:tracePt t="18737" x="6197600" y="2990850"/>
          <p14:tracePt t="18858" x="6203950" y="2990850"/>
          <p14:tracePt t="18866" x="6216650" y="2990850"/>
          <p14:tracePt t="18874" x="6229350" y="2990850"/>
          <p14:tracePt t="18887" x="6242050" y="2990850"/>
          <p14:tracePt t="18903" x="6286500" y="2990850"/>
          <p14:tracePt t="18920" x="6330950" y="2990850"/>
          <p14:tracePt t="18937" x="6350000" y="2997200"/>
          <p14:tracePt t="18953" x="6356350" y="3003550"/>
          <p14:tracePt t="18971" x="6356350" y="3016250"/>
          <p14:tracePt t="18987" x="6356350" y="3035300"/>
          <p14:tracePt t="19003" x="6318250" y="3060700"/>
          <p14:tracePt t="19020" x="6248400" y="3073400"/>
          <p14:tracePt t="19037" x="6127750" y="3086100"/>
          <p14:tracePt t="19054" x="5969000" y="3098800"/>
          <p14:tracePt t="19070" x="5791200" y="3098800"/>
          <p14:tracePt t="19087" x="5619750" y="3098800"/>
          <p14:tracePt t="19103" x="5435600" y="3098800"/>
          <p14:tracePt t="19120" x="5302250" y="3098800"/>
          <p14:tracePt t="19137" x="5245100" y="3098800"/>
          <p14:tracePt t="19153" x="5213350" y="3098800"/>
          <p14:tracePt t="19170" x="5207000" y="3098800"/>
          <p14:tracePt t="19187" x="5200650" y="3098800"/>
          <p14:tracePt t="19203" x="5187950" y="3105150"/>
          <p14:tracePt t="19220" x="5175250" y="3105150"/>
          <p14:tracePt t="19237" x="5156200" y="3105150"/>
          <p14:tracePt t="19282" x="5156200" y="3111500"/>
          <p14:tracePt t="19291" x="5162550" y="3117850"/>
          <p14:tracePt t="19299" x="5181600" y="3117850"/>
          <p14:tracePt t="19307" x="5213350" y="3117850"/>
          <p14:tracePt t="19320" x="5245100" y="3117850"/>
          <p14:tracePt t="19337" x="5346700" y="3117850"/>
          <p14:tracePt t="19354" x="5480050" y="3117850"/>
          <p14:tracePt t="19355" x="5537200" y="3117850"/>
          <p14:tracePt t="19371" x="5645150" y="3117850"/>
          <p14:tracePt t="19387" x="5721350" y="3117850"/>
          <p14:tracePt t="19404" x="5784850" y="3124200"/>
          <p14:tracePt t="19420" x="5842000" y="3124200"/>
          <p14:tracePt t="19437" x="5892800" y="3124200"/>
          <p14:tracePt t="19454" x="5962650" y="3143250"/>
          <p14:tracePt t="19470" x="6038850" y="3149600"/>
          <p14:tracePt t="19487" x="6115050" y="3168650"/>
          <p14:tracePt t="19504" x="6216650" y="3181350"/>
          <p14:tracePt t="19520" x="6292850" y="3187700"/>
          <p14:tracePt t="19539" x="6350000" y="3206750"/>
          <p14:tracePt t="19554" x="6350000" y="3213100"/>
          <p14:tracePt t="19570" x="6356350" y="3225800"/>
          <p14:tracePt t="19594" x="6356350" y="3232150"/>
          <p14:tracePt t="19603" x="6356350" y="3244850"/>
          <p14:tracePt t="19620" x="6356350" y="3257550"/>
          <p14:tracePt t="19637" x="6356350" y="3263900"/>
          <p14:tracePt t="19653" x="6356350" y="3276600"/>
          <p14:tracePt t="19698" x="6356350" y="3282950"/>
          <p14:tracePt t="19714" x="6362700" y="3289300"/>
          <p14:tracePt t="19723" x="6369050" y="3295650"/>
          <p14:tracePt t="19739" x="6369050" y="3302000"/>
          <p14:tracePt t="19746" x="6369050" y="3308350"/>
          <p14:tracePt t="19755" x="6369050" y="3314700"/>
          <p14:tracePt t="19770" x="6369050" y="3346450"/>
          <p14:tracePt t="19787" x="6286500" y="3378200"/>
          <p14:tracePt t="19804" x="6178550" y="3409950"/>
          <p14:tracePt t="19820" x="6108700" y="3422650"/>
          <p14:tracePt t="19837" x="6045200" y="3435350"/>
          <p14:tracePt t="19854" x="6000750" y="3441700"/>
          <p14:tracePt t="19890" x="5994400" y="3448050"/>
          <p14:tracePt t="19923" x="5994400" y="3454400"/>
          <p14:tracePt t="19939" x="5994400" y="3460750"/>
          <p14:tracePt t="19954" x="6000750" y="3473450"/>
          <p14:tracePt t="19963" x="6032500" y="3479800"/>
          <p14:tracePt t="19970" x="6076950" y="3486150"/>
          <p14:tracePt t="19987" x="6197600" y="3505200"/>
          <p14:tracePt t="20004" x="6375400" y="3505200"/>
          <p14:tracePt t="20020" x="6584950" y="3505200"/>
          <p14:tracePt t="20037" x="6794500" y="3505200"/>
          <p14:tracePt t="20054" x="6972300" y="3505200"/>
          <p14:tracePt t="20071" x="7118350" y="3524250"/>
          <p14:tracePt t="20087" x="7213600" y="3530600"/>
          <p14:tracePt t="20103" x="7289800" y="3536950"/>
          <p14:tracePt t="20120" x="7346950" y="3562350"/>
          <p14:tracePt t="20137" x="7372350" y="3575050"/>
          <p14:tracePt t="20154" x="7391400" y="3581400"/>
          <p14:tracePt t="20154" x="7397750" y="3594100"/>
          <p14:tracePt t="20171" x="7404100" y="3594100"/>
          <p14:tracePt t="20187" x="7404100" y="3600450"/>
          <p14:tracePt t="20204" x="7404100" y="3613150"/>
          <p14:tracePt t="20221" x="7397750" y="3625850"/>
          <p14:tracePt t="20237" x="7334250" y="3651250"/>
          <p14:tracePt t="20254" x="7251700" y="3670300"/>
          <p14:tracePt t="20271" x="7175500" y="3689350"/>
          <p14:tracePt t="20287" x="7073900" y="3714750"/>
          <p14:tracePt t="20304" x="6991350" y="3721100"/>
          <p14:tracePt t="20321" x="6838950" y="3740150"/>
          <p14:tracePt t="20337" x="6692900" y="3771900"/>
          <p14:tracePt t="20354" x="6565900" y="3784600"/>
          <p14:tracePt t="20355" x="6515100" y="3790950"/>
          <p14:tracePt t="20371" x="6438900" y="3803650"/>
          <p14:tracePt t="20387" x="6413500" y="3810000"/>
          <p14:tracePt t="20404" x="6388100" y="3816350"/>
          <p14:tracePt t="20421" x="6369050" y="3829050"/>
          <p14:tracePt t="20437" x="6330950" y="3835400"/>
          <p14:tracePt t="20454" x="6286500" y="3848100"/>
          <p14:tracePt t="20471" x="6229350" y="3873500"/>
          <p14:tracePt t="20487" x="6178550" y="3892550"/>
          <p14:tracePt t="20504" x="6140450" y="3917950"/>
          <p14:tracePt t="20522" x="6121400" y="3930650"/>
          <p14:tracePt t="20537" x="6121400" y="3937000"/>
          <p14:tracePt t="20555" x="6102350" y="3956050"/>
          <p14:tracePt t="20571" x="6089650" y="3968750"/>
          <p14:tracePt t="20587" x="6083300" y="3987800"/>
          <p14:tracePt t="20604" x="6076950" y="4013200"/>
          <p14:tracePt t="20621" x="6070600" y="4025900"/>
          <p14:tracePt t="20637" x="6070600" y="4044950"/>
          <p14:tracePt t="20654" x="6070600" y="4057650"/>
          <p14:tracePt t="20671" x="6076950" y="4070350"/>
          <p14:tracePt t="20687" x="6140450" y="4089400"/>
          <p14:tracePt t="20704" x="6235700" y="4102100"/>
          <p14:tracePt t="20721" x="6324600" y="4108450"/>
          <p14:tracePt t="20739" x="6407150" y="4121150"/>
          <p14:tracePt t="20755" x="6426200" y="4121150"/>
          <p14:tracePt t="20834" x="6438900" y="4121150"/>
          <p14:tracePt t="20842" x="6445250" y="4121150"/>
          <p14:tracePt t="20854" x="6477000" y="4127500"/>
          <p14:tracePt t="20871" x="6546850" y="4127500"/>
          <p14:tracePt t="20887" x="6648450" y="4127500"/>
          <p14:tracePt t="20904" x="6756400" y="4127500"/>
          <p14:tracePt t="20939" x="6800850" y="4127500"/>
          <p14:tracePt t="20947" x="6858000" y="4127500"/>
          <p14:tracePt t="20956" x="6915150" y="4127500"/>
          <p14:tracePt t="20971" x="7048500" y="4127500"/>
          <p14:tracePt t="20988" x="7175500" y="4127500"/>
          <p14:tracePt t="21004" x="7308850" y="4127500"/>
          <p14:tracePt t="21021" x="7416800" y="4127500"/>
          <p14:tracePt t="21038" x="7505700" y="4127500"/>
          <p14:tracePt t="21054" x="7569200" y="4127500"/>
          <p14:tracePt t="21071" x="7632700" y="4127500"/>
          <p14:tracePt t="21088" x="7670800" y="4127500"/>
          <p14:tracePt t="21104" x="7677150" y="4127500"/>
          <p14:tracePt t="21121" x="7689850" y="4127500"/>
          <p14:tracePt t="21138" x="7702550" y="4127500"/>
          <p14:tracePt t="21155" x="7715250" y="4127500"/>
          <p14:tracePt t="21171" x="7721600" y="4127500"/>
          <p14:tracePt t="21188" x="7734300" y="4127500"/>
          <p14:tracePt t="21204" x="7740650" y="4127500"/>
          <p14:tracePt t="21221" x="7747000" y="4127500"/>
          <p14:tracePt t="21238" x="7753350" y="4127500"/>
          <p14:tracePt t="21299" x="7747000" y="4127500"/>
          <p14:tracePt t="21307" x="7734300" y="4127500"/>
          <p14:tracePt t="21315" x="7721600" y="4127500"/>
          <p14:tracePt t="21323" x="7702550" y="4127500"/>
          <p14:tracePt t="21339" x="7683500" y="4127500"/>
          <p14:tracePt t="21355" x="7664450" y="4127500"/>
          <p14:tracePt t="21371" x="7639050" y="4127500"/>
          <p14:tracePt t="21388" x="7613650" y="4127500"/>
          <p14:tracePt t="21404" x="7575550" y="4127500"/>
          <p14:tracePt t="21421" x="7550150" y="4114800"/>
          <p14:tracePt t="21438" x="7518400" y="4114800"/>
          <p14:tracePt t="21454" x="7512050" y="4114800"/>
          <p14:tracePt t="21471" x="7505700" y="4114800"/>
          <p14:tracePt t="21555" x="7499350" y="4108450"/>
          <p14:tracePt t="21579" x="7499350" y="4102100"/>
          <p14:tracePt t="21595" x="7499350" y="4095750"/>
          <p14:tracePt t="21611" x="7505700" y="4089400"/>
          <p14:tracePt t="21619" x="7512050" y="4083050"/>
          <p14:tracePt t="21626" x="7512050" y="4076700"/>
          <p14:tracePt t="21638" x="7524750" y="4076700"/>
          <p14:tracePt t="21655" x="7550150" y="4057650"/>
          <p14:tracePt t="21671" x="7575550" y="4051300"/>
          <p14:tracePt t="21688" x="7594600" y="4038600"/>
          <p14:tracePt t="21705" x="7607300" y="4038600"/>
          <p14:tracePt t="21723" x="7613650" y="4038600"/>
          <p14:tracePt t="21850" x="7575550" y="4064000"/>
          <p14:tracePt t="21859" x="7550150" y="4076700"/>
          <p14:tracePt t="21867" x="7505700" y="4095750"/>
          <p14:tracePt t="21875" x="7461250" y="4108450"/>
          <p14:tracePt t="21888" x="7385050" y="4127500"/>
          <p14:tracePt t="21905" x="7207250" y="4184650"/>
          <p14:tracePt t="21921" x="7042150" y="4222750"/>
          <p14:tracePt t="21938" x="6940550" y="4260850"/>
          <p14:tracePt t="21939" x="6883400" y="4279900"/>
          <p14:tracePt t="21955" x="6800850" y="4311650"/>
          <p14:tracePt t="21971" x="6743700" y="4337050"/>
          <p14:tracePt t="21988" x="6705600" y="4349750"/>
          <p14:tracePt t="22005" x="6686550" y="4375150"/>
          <p14:tracePt t="22021" x="6680200" y="4381500"/>
          <p14:tracePt t="22038" x="6673850" y="4387850"/>
          <p14:tracePt t="22054" x="6673850" y="4400550"/>
          <p14:tracePt t="22071" x="6680200" y="4406900"/>
          <p14:tracePt t="22088" x="6699250" y="4425950"/>
          <p14:tracePt t="22105" x="6743700" y="4451350"/>
          <p14:tracePt t="22121" x="6807200" y="4464050"/>
          <p14:tracePt t="22138" x="6883400" y="4489450"/>
          <p14:tracePt t="22140" x="6934200" y="4495800"/>
          <p14:tracePt t="22155" x="7010400" y="4502150"/>
          <p14:tracePt t="22171" x="7073900" y="4514850"/>
          <p14:tracePt t="22188" x="7112000" y="4521200"/>
          <p14:tracePt t="22205" x="7131050" y="4521200"/>
          <p14:tracePt t="22221" x="7137400" y="4521200"/>
          <p14:tracePt t="22275" x="7137400" y="4527550"/>
          <p14:tracePt t="22291" x="7131050" y="4533900"/>
          <p14:tracePt t="22299" x="7118350" y="4533900"/>
          <p14:tracePt t="22307" x="7112000" y="4533900"/>
          <p14:tracePt t="22321" x="7105650" y="4540250"/>
          <p14:tracePt t="22338" x="7080250" y="4546600"/>
          <p14:tracePt t="22339" x="7073900" y="4546600"/>
          <p14:tracePt t="22355" x="7042150" y="4559300"/>
          <p14:tracePt t="22371" x="7029450" y="4565650"/>
          <p14:tracePt t="22388" x="7004050" y="4565650"/>
          <p14:tracePt t="22405" x="6991350" y="4572000"/>
          <p14:tracePt t="22421" x="6985000" y="4578350"/>
          <p14:tracePt t="27179" x="6965950" y="4578350"/>
          <p14:tracePt t="27187" x="6959600" y="4578350"/>
          <p14:tracePt t="27195" x="6940550" y="4578350"/>
          <p14:tracePt t="27207" x="6921500" y="4578350"/>
          <p14:tracePt t="27224" x="6896100" y="4578350"/>
          <p14:tracePt t="27251" x="6889750" y="4578350"/>
          <p14:tracePt t="27260" x="6870700" y="4578350"/>
          <p14:tracePt t="27274" x="6851650" y="4578350"/>
          <p14:tracePt t="27291" x="6788150" y="4578350"/>
          <p14:tracePt t="27292" x="6743700" y="4578350"/>
          <p14:tracePt t="27307" x="6724650" y="4578350"/>
          <p14:tracePt t="27371" x="6724650" y="4565650"/>
          <p14:tracePt t="27379" x="6756400" y="4552950"/>
          <p14:tracePt t="27390" x="6807200" y="4527550"/>
          <p14:tracePt t="27407" x="6870700" y="4502150"/>
          <p14:tracePt t="27424" x="6927850" y="4470400"/>
          <p14:tracePt t="27440" x="6940550" y="4464050"/>
          <p14:tracePt t="27457" x="6959600" y="4457700"/>
          <p14:tracePt t="27474" x="6972300" y="4451350"/>
          <p14:tracePt t="27499" x="6978650" y="4451350"/>
          <p14:tracePt t="27509" x="6985000" y="4451350"/>
          <p14:tracePt t="27524" x="7010400" y="4451350"/>
          <p14:tracePt t="27540" x="7073900" y="4451350"/>
          <p14:tracePt t="27557" x="7143750" y="4451350"/>
          <p14:tracePt t="27574" x="7200900" y="4451350"/>
          <p14:tracePt t="27590" x="7296150" y="4457700"/>
          <p14:tracePt t="27607" x="7366000" y="4476750"/>
          <p14:tracePt t="27624" x="7448550" y="4508500"/>
          <p14:tracePt t="27640" x="7486650" y="4521200"/>
          <p14:tracePt t="27657" x="7518400" y="4540250"/>
          <p14:tracePt t="27674" x="7537450" y="4565650"/>
          <p14:tracePt t="27690" x="7543800" y="4591050"/>
          <p14:tracePt t="27708" x="7556500" y="4660900"/>
          <p14:tracePt t="27724" x="7556500" y="4711700"/>
          <p14:tracePt t="27740" x="7556500" y="4737100"/>
          <p14:tracePt t="27757" x="7556500" y="4781550"/>
          <p14:tracePt t="27774" x="7556500" y="4806950"/>
          <p14:tracePt t="27790" x="7556500" y="4832350"/>
          <p14:tracePt t="27807" x="7556500" y="4851400"/>
          <p14:tracePt t="27824" x="7556500" y="4864100"/>
          <p14:tracePt t="27840" x="7550150" y="4870450"/>
          <p14:tracePt t="27857" x="7543800" y="4883150"/>
          <p14:tracePt t="27874" x="7537450" y="4883150"/>
          <p14:tracePt t="29660" x="7531100" y="4883150"/>
          <p14:tracePt t="29667" x="7524750" y="4883150"/>
          <p14:tracePt t="29684" x="7518400" y="4883150"/>
          <p14:tracePt t="29693" x="7505700" y="4883150"/>
          <p14:tracePt t="29708" x="7493000" y="4883150"/>
          <p14:tracePt t="29725" x="7486650" y="4883150"/>
          <p14:tracePt t="29741" x="7473950" y="4883150"/>
          <p14:tracePt t="29758" x="7448550" y="4883150"/>
          <p14:tracePt t="29775" x="7391400" y="4908550"/>
          <p14:tracePt t="29791" x="7321550" y="4965700"/>
          <p14:tracePt t="29808" x="7226300" y="5022850"/>
          <p14:tracePt t="29825" x="7112000" y="5092700"/>
          <p14:tracePt t="29841" x="7010400" y="5168900"/>
          <p14:tracePt t="29858" x="6896100" y="5238750"/>
          <p14:tracePt t="29875" x="6800850" y="5314950"/>
          <p14:tracePt t="29875" x="6762750" y="5346700"/>
          <p14:tracePt t="29892" x="6680200" y="5422900"/>
          <p14:tracePt t="29908" x="6584950" y="5505450"/>
          <p14:tracePt t="29925" x="6489700" y="5588000"/>
          <p14:tracePt t="29941" x="6394450" y="5657850"/>
          <p14:tracePt t="29958" x="6292850" y="5734050"/>
          <p14:tracePt t="29975" x="6191250" y="5822950"/>
          <p14:tracePt t="29991" x="6134100" y="5867400"/>
          <p14:tracePt t="30008" x="6064250" y="5949950"/>
          <p14:tracePt t="30025" x="5981700" y="6038850"/>
          <p14:tracePt t="30041" x="5930900" y="6102350"/>
          <p14:tracePt t="30058" x="5873750" y="6165850"/>
          <p14:tracePt t="30075" x="5842000" y="6235700"/>
          <p14:tracePt t="30092" x="5816600" y="6330950"/>
          <p14:tracePt t="30108" x="5810250" y="6369050"/>
          <p14:tracePt t="30124" x="5810250" y="6381750"/>
          <p14:tracePt t="30163" x="5810250" y="6388100"/>
          <p14:tracePt t="30179" x="5803900" y="6388100"/>
          <p14:tracePt t="30195" x="5797550" y="6388100"/>
          <p14:tracePt t="30212" x="5778500" y="6381750"/>
          <p14:tracePt t="30220" x="5772150" y="6375400"/>
          <p14:tracePt t="30228" x="5759450" y="6375400"/>
          <p14:tracePt t="30241" x="5753100" y="6375400"/>
          <p14:tracePt t="30258" x="5708650" y="6369050"/>
          <p14:tracePt t="30275" x="5537200" y="6337300"/>
          <p14:tracePt t="30275" x="5429250" y="6330950"/>
          <p14:tracePt t="30292" x="5124450" y="6292850"/>
          <p14:tracePt t="30308" x="4908550" y="6286500"/>
          <p14:tracePt t="30325" x="4711700" y="6286500"/>
          <p14:tracePt t="30341" x="4603750" y="6286500"/>
          <p14:tracePt t="30358" x="4584700" y="6292850"/>
          <p14:tracePt t="30375" x="4578350" y="6299200"/>
          <p14:tracePt t="30392" x="4591050" y="6324600"/>
          <p14:tracePt t="30408" x="4622800" y="6350000"/>
          <p14:tracePt t="30425" x="4679950" y="6375400"/>
          <p14:tracePt t="30442" x="4737100" y="6394450"/>
          <p14:tracePt t="30460" x="4762500" y="6400800"/>
          <p14:tracePt t="30476" x="4775200" y="6400800"/>
          <p14:tracePt t="30491" x="4781550" y="6407150"/>
          <p14:tracePt t="30867" x="4762500" y="6394450"/>
          <p14:tracePt t="30876" x="4743450" y="6381750"/>
          <p14:tracePt t="30884" x="4711700" y="6356350"/>
          <p14:tracePt t="30892" x="4654550" y="6324600"/>
          <p14:tracePt t="30908" x="4622800" y="6292850"/>
          <p14:tracePt t="30940" x="4610100" y="6292850"/>
          <p14:tracePt t="30948" x="4603750" y="6292850"/>
          <p14:tracePt t="30958" x="4597400" y="6280150"/>
          <p14:tracePt t="30975" x="4572000" y="6267450"/>
          <p14:tracePt t="30992" x="4540250" y="6254750"/>
          <p14:tracePt t="31008" x="4527550" y="6248400"/>
          <p14:tracePt t="31025" x="4495800" y="6242050"/>
          <p14:tracePt t="31042" x="4464050" y="6229350"/>
          <p14:tracePt t="31059" x="4375150" y="6210300"/>
          <p14:tracePt t="31076" x="4216400" y="6165850"/>
          <p14:tracePt t="31092" x="4108450" y="6134100"/>
          <p14:tracePt t="31108" x="4013200" y="6121400"/>
          <p14:tracePt t="31125" x="3892550" y="6115050"/>
          <p14:tracePt t="31142" x="3765550" y="6102350"/>
          <p14:tracePt t="31159" x="3644900" y="6102350"/>
          <p14:tracePt t="31175" x="3530600" y="6102350"/>
          <p14:tracePt t="31192" x="3409950" y="6102350"/>
          <p14:tracePt t="31209" x="3314700" y="6127750"/>
          <p14:tracePt t="31225" x="3194050" y="6165850"/>
          <p14:tracePt t="31242" x="3117850" y="6203950"/>
          <p14:tracePt t="31259" x="3054350" y="6261100"/>
          <p14:tracePt t="31276" x="2997200" y="6350000"/>
          <p14:tracePt t="31292" x="2990850" y="6407150"/>
          <p14:tracePt t="31308" x="2990850" y="6464300"/>
          <p14:tracePt t="31325" x="3003550" y="6534150"/>
          <p14:tracePt t="31342" x="3035300" y="6597650"/>
          <p14:tracePt t="31359" x="3067050" y="6642100"/>
          <p14:tracePt t="31375" x="3079750" y="6686550"/>
          <p14:tracePt t="31392" x="3098800" y="6705600"/>
          <p14:tracePt t="31604" x="3098800" y="6699250"/>
          <p14:tracePt t="31612" x="3098800" y="6692900"/>
          <p14:tracePt t="31668" x="3098800" y="6686550"/>
          <p14:tracePt t="31684" x="3098800" y="6680200"/>
          <p14:tracePt t="31700" x="3098800" y="6673850"/>
          <p14:tracePt t="31724" x="3098800" y="6661150"/>
          <p14:tracePt t="31740" x="3098800" y="6654800"/>
          <p14:tracePt t="31932" x="3098800" y="6642100"/>
          <p14:tracePt t="31948" x="3098800" y="6635750"/>
          <p14:tracePt t="31964" x="3098800" y="6623050"/>
          <p14:tracePt t="31980" x="3098800" y="6616700"/>
          <p14:tracePt t="31996" x="3098800" y="6604000"/>
          <p14:tracePt t="32052" x="3105150" y="6597650"/>
          <p14:tracePt t="32076" x="3124200" y="6578600"/>
          <p14:tracePt t="32092" x="3136900" y="6572250"/>
          <p14:tracePt t="32100" x="3143250" y="6572250"/>
          <p14:tracePt t="32109" x="3162300" y="6565900"/>
          <p14:tracePt t="32125" x="3181350" y="6553200"/>
          <p14:tracePt t="32142" x="3206750" y="6546850"/>
          <p14:tracePt t="32159" x="3232150" y="6534150"/>
          <p14:tracePt t="32176" x="3282950" y="6521450"/>
          <p14:tracePt t="32192" x="3333750" y="6502400"/>
          <p14:tracePt t="32209" x="3378200" y="6496050"/>
          <p14:tracePt t="32226" x="3422650" y="6477000"/>
          <p14:tracePt t="32242" x="3460750" y="6470650"/>
          <p14:tracePt t="32259" x="3498850" y="6464300"/>
          <p14:tracePt t="32260" x="3505200" y="6457950"/>
          <p14:tracePt t="32276" x="3517900" y="6457950"/>
          <p14:tracePt t="32300" x="3530600" y="6451600"/>
          <p14:tracePt t="32315" x="3543300" y="6451600"/>
          <p14:tracePt t="32326" x="3556000" y="6445250"/>
          <p14:tracePt t="32342" x="3587750" y="6426200"/>
          <p14:tracePt t="32359" x="3644900" y="6413500"/>
          <p14:tracePt t="32376" x="3708400" y="6394450"/>
          <p14:tracePt t="32392" x="3790950" y="6369050"/>
          <p14:tracePt t="32409" x="3886200" y="6343650"/>
          <p14:tracePt t="32426" x="3943350" y="6324600"/>
          <p14:tracePt t="32442" x="3987800" y="6311900"/>
          <p14:tracePt t="32459" x="4032250" y="6299200"/>
          <p14:tracePt t="32460" x="4044950" y="6299200"/>
          <p14:tracePt t="32476" x="4076700" y="6280150"/>
          <p14:tracePt t="32508" x="4083050" y="6280150"/>
          <p14:tracePt t="32516" x="4095750" y="6261100"/>
          <p14:tracePt t="32526" x="4102100" y="6261100"/>
          <p14:tracePt t="32542" x="4114800" y="6248400"/>
          <p14:tracePt t="32559" x="4127500" y="6248400"/>
          <p14:tracePt t="32580" x="4127500" y="6242050"/>
          <p14:tracePt t="49974" x="4133850" y="6242050"/>
          <p14:tracePt t="49981" x="4146550" y="6242050"/>
          <p14:tracePt t="49990" x="4152900" y="6242050"/>
          <p14:tracePt t="50000" x="4159250" y="6242050"/>
          <p14:tracePt t="50017" x="4171950" y="6242050"/>
          <p14:tracePt t="50038" x="4171950" y="6248400"/>
          <p14:tracePt t="59879" x="4159250" y="6242050"/>
          <p14:tracePt t="59887" x="4152900" y="6242050"/>
          <p14:tracePt t="59903" x="4146550" y="6242050"/>
          <p14:tracePt t="59911" x="4140200" y="6242050"/>
          <p14:tracePt t="61455" x="4140200" y="6229350"/>
          <p14:tracePt t="61463" x="4140200" y="6223000"/>
          <p14:tracePt t="61472" x="4152900" y="6216650"/>
          <p14:tracePt t="61488" x="4178300" y="6210300"/>
          <p14:tracePt t="62095" x="4184650" y="6210300"/>
          <p14:tracePt t="62119" x="4191000" y="6197600"/>
          <p14:tracePt t="62327" x="4197350" y="6197600"/>
          <p14:tracePt t="62335" x="4203700" y="6197600"/>
          <p14:tracePt t="65152" x="4210050" y="6197600"/>
          <p14:tracePt t="65168" x="4222750" y="6197600"/>
          <p14:tracePt t="65192" x="4229100" y="6203950"/>
          <p14:tracePt t="65199" x="4235450" y="6203950"/>
          <p14:tracePt t="65512" x="4241800" y="6203950"/>
          <p14:tracePt t="75233" x="4235450" y="6203950"/>
          <p14:tracePt t="75241" x="4229100" y="6203950"/>
          <p14:tracePt t="75249" x="4216400" y="6203950"/>
          <p14:tracePt t="75265" x="4210050" y="6203950"/>
          <p14:tracePt t="75281" x="4203700" y="6203950"/>
          <p14:tracePt t="75297" x="4197350" y="6203950"/>
          <p14:tracePt t="75465" x="4191000" y="6203950"/>
          <p14:tracePt t="75937" x="4184650" y="6203950"/>
          <p14:tracePt t="76025" x="4178300" y="6203950"/>
          <p14:tracePt t="76033" x="4171950" y="6203950"/>
          <p14:tracePt t="76045" x="4165600" y="6203950"/>
          <p14:tracePt t="76061" x="4140200" y="6203950"/>
          <p14:tracePt t="76078" x="4089400" y="6203950"/>
          <p14:tracePt t="76095" x="4044950" y="6203950"/>
          <p14:tracePt t="76112" x="4032250" y="6203950"/>
          <p14:tracePt t="76113" x="4019550" y="6203950"/>
          <p14:tracePt t="76128" x="4013200" y="6203950"/>
          <p14:tracePt t="76144" x="3981450" y="6203950"/>
          <p14:tracePt t="76169" x="3975100" y="6197600"/>
          <p14:tracePt t="76218" x="3968750" y="6197600"/>
          <p14:tracePt t="76225" x="3956050" y="6191250"/>
          <p14:tracePt t="76233" x="3924300" y="6191250"/>
          <p14:tracePt t="76244" x="3898900" y="6184900"/>
          <p14:tracePt t="76261" x="3848100" y="6172200"/>
          <p14:tracePt t="76278" x="3822700" y="6172200"/>
          <p14:tracePt t="76295" x="3797300" y="6165850"/>
          <p14:tracePt t="76311" x="3778250" y="6159500"/>
          <p14:tracePt t="78745" x="3778250" y="6153150"/>
          <p14:tracePt t="79257" x="3771900" y="6153150"/>
          <p14:tracePt t="79497" x="3771900" y="6146800"/>
          <p14:tracePt t="79913" x="3765550" y="6146800"/>
          <p14:tracePt t="80225" x="3759200" y="6146800"/>
          <p14:tracePt t="80818" x="3765550" y="614680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Median Family Income and City Taxes Per Capita </a:t>
            </a:r>
          </a:p>
        </p:txBody>
      </p:sp>
      <p:pic>
        <p:nvPicPr>
          <p:cNvPr id="33795" name="Picture 2" descr="Scatterplot of US States with x-axis being median family income and y-axis being city taxes per capita.  r=0.40.&#10;&#10;Comments on chart point out:&#10;1. On average, cities with higher taxes have resident with more resources&#10;2. But there is often wide variation in city taxes per capita for cities with very similar median family incomes.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143000"/>
            <a:ext cx="731520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le 1"/>
          <p:cNvSpPr/>
          <p:nvPr/>
        </p:nvSpPr>
        <p:spPr>
          <a:xfrm>
            <a:off x="4191000" y="3048000"/>
            <a:ext cx="228600" cy="3048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38600" y="2217003"/>
            <a:ext cx="3385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Segoe Print" panose="02000600000000000000" pitchFamily="2" charset="0"/>
              </a:rPr>
              <a:t>What drives these differences</a:t>
            </a:r>
            <a:br>
              <a:rPr lang="en-US" sz="1600" dirty="0">
                <a:solidFill>
                  <a:srgbClr val="FF0000"/>
                </a:solidFill>
                <a:latin typeface="Segoe Print" panose="02000600000000000000" pitchFamily="2" charset="0"/>
              </a:rPr>
            </a:br>
            <a:r>
              <a:rPr lang="en-US" sz="1600" dirty="0">
                <a:solidFill>
                  <a:srgbClr val="FF0000"/>
                </a:solidFill>
                <a:latin typeface="Segoe Print" panose="02000600000000000000" pitchFamily="2" charset="0"/>
              </a:rPr>
              <a:t>between cities with essentially </a:t>
            </a:r>
            <a:br>
              <a:rPr lang="en-US" sz="1600" dirty="0">
                <a:solidFill>
                  <a:srgbClr val="FF0000"/>
                </a:solidFill>
                <a:latin typeface="Segoe Print" panose="02000600000000000000" pitchFamily="2" charset="0"/>
              </a:rPr>
            </a:br>
            <a:r>
              <a:rPr lang="en-US" sz="1600" dirty="0">
                <a:solidFill>
                  <a:srgbClr val="FF0000"/>
                </a:solidFill>
                <a:latin typeface="Segoe Print" panose="02000600000000000000" pitchFamily="2" charset="0"/>
              </a:rPr>
              <a:t>the same “wealth”?</a:t>
            </a:r>
          </a:p>
        </p:txBody>
      </p:sp>
      <p:sp>
        <p:nvSpPr>
          <p:cNvPr id="4" name="TextBox 3"/>
          <p:cNvSpPr txBox="1"/>
          <p:nvPr/>
        </p:nvSpPr>
        <p:spPr>
          <a:xfrm rot="20608585">
            <a:off x="4790741" y="4196900"/>
            <a:ext cx="450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On average, cities with higher taxes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egoe Print" panose="02000600000000000000" pitchFamily="2" charset="0"/>
              </a:rPr>
              <a:t>have residents with more resources, but…</a:t>
            </a:r>
          </a:p>
        </p:txBody>
      </p:sp>
      <p:sp>
        <p:nvSpPr>
          <p:cNvPr id="5" name="Bent Arrow 4"/>
          <p:cNvSpPr/>
          <p:nvPr/>
        </p:nvSpPr>
        <p:spPr>
          <a:xfrm flipH="1">
            <a:off x="7652512" y="2298700"/>
            <a:ext cx="1237488" cy="1371600"/>
          </a:xfrm>
          <a:prstGeom prst="ben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C94860D0-8190-4A52-9EF4-3E3B53DD0F76}"/>
              </a:ext>
            </a:extLst>
          </p:cNvPr>
          <p:cNvSpPr/>
          <p:nvPr/>
        </p:nvSpPr>
        <p:spPr>
          <a:xfrm>
            <a:off x="6768230" y="2819400"/>
            <a:ext cx="228600" cy="2514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55FE346A-C127-4CBE-9A5E-52229A2D87B5}"/>
              </a:ext>
            </a:extLst>
          </p:cNvPr>
          <p:cNvSpPr/>
          <p:nvPr/>
        </p:nvSpPr>
        <p:spPr>
          <a:xfrm>
            <a:off x="5638800" y="3479638"/>
            <a:ext cx="321331" cy="2514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06740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392" x="3771900" y="6146800"/>
          <p14:tracePt t="6784" x="3771900" y="6153150"/>
          <p14:tracePt t="6792" x="3752850" y="6184900"/>
          <p14:tracePt t="6801" x="3721100" y="6267450"/>
          <p14:tracePt t="6814" x="3676650" y="6350000"/>
          <p14:tracePt t="6830" x="3600450" y="6496050"/>
          <p14:tracePt t="6847" x="3536950" y="6642100"/>
          <p14:tracePt t="6865" x="3454400" y="6800850"/>
          <p14:tracePt t="6866" x="3409950" y="6851650"/>
          <p14:tracePt t="6881" x="3289300" y="6851650"/>
          <p14:tracePt t="6897" x="3162300" y="6851650"/>
          <p14:tracePt t="6914" x="3098800" y="6851650"/>
          <p14:tracePt t="6930" x="3041650" y="6851650"/>
          <p14:tracePt t="6947" x="3022600" y="6851650"/>
          <p14:tracePt t="6984" x="3035300" y="6851650"/>
          <p14:tracePt t="6992" x="3054350" y="6851650"/>
          <p14:tracePt t="7001" x="3060700" y="6851650"/>
          <p14:tracePt t="7014" x="3079750" y="6851650"/>
          <p14:tracePt t="7030" x="3098800" y="6851650"/>
          <p14:tracePt t="7047" x="3105150" y="6851650"/>
          <p14:tracePt t="7089" x="3117850" y="6851650"/>
          <p14:tracePt t="7105" x="3130550" y="6851650"/>
          <p14:tracePt t="7113" x="3130550" y="6838950"/>
          <p14:tracePt t="7121" x="3130550" y="6832600"/>
          <p14:tracePt t="7130" x="3130550" y="6813550"/>
          <p14:tracePt t="7147" x="3143250" y="6769100"/>
          <p14:tracePt t="7164" x="3149600" y="6711950"/>
          <p14:tracePt t="7180" x="3149600" y="6648450"/>
          <p14:tracePt t="7197" x="3149600" y="6584950"/>
          <p14:tracePt t="7214" x="3149600" y="6527800"/>
          <p14:tracePt t="7230" x="3149600" y="6445250"/>
          <p14:tracePt t="7247" x="3149600" y="6375400"/>
          <p14:tracePt t="7264" x="3149600" y="6280150"/>
          <p14:tracePt t="7281" x="3149600" y="6153150"/>
          <p14:tracePt t="7297" x="3143250" y="6102350"/>
          <p14:tracePt t="7314" x="3130550" y="6064250"/>
          <p14:tracePt t="7330" x="3117850" y="6051550"/>
          <p14:tracePt t="7449" x="3117850" y="6038850"/>
          <p14:tracePt t="7456" x="3117850" y="6019800"/>
          <p14:tracePt t="7465" x="3124200" y="5975350"/>
          <p14:tracePt t="7481" x="3143250" y="5822950"/>
          <p14:tracePt t="7497" x="3175000" y="5568950"/>
          <p14:tracePt t="7514" x="3213100" y="5130800"/>
          <p14:tracePt t="7531" x="3213100" y="4724400"/>
          <p14:tracePt t="7547" x="3194050" y="4457700"/>
          <p14:tracePt t="7563" x="3194050" y="4267200"/>
          <p14:tracePt t="7581" x="3194050" y="4051300"/>
          <p14:tracePt t="7597" x="3219450" y="3740150"/>
          <p14:tracePt t="7614" x="3257550" y="3441700"/>
          <p14:tracePt t="7633" x="3378200" y="2857500"/>
          <p14:tracePt t="7647" x="3416300" y="2711450"/>
          <p14:tracePt t="7664" x="3460750" y="2489200"/>
          <p14:tracePt t="7665" x="3492500" y="2406650"/>
          <p14:tracePt t="7681" x="3498850" y="2336800"/>
          <p14:tracePt t="7720" x="3498850" y="2330450"/>
          <p14:tracePt t="7729" x="3492500" y="2311400"/>
          <p14:tracePt t="7736" x="3486150" y="2286000"/>
          <p14:tracePt t="7747" x="3467100" y="2260600"/>
          <p14:tracePt t="7764" x="3441700" y="2178050"/>
          <p14:tracePt t="7781" x="3409950" y="2114550"/>
          <p14:tracePt t="7797" x="3384550" y="2063750"/>
          <p14:tracePt t="7814" x="3352800" y="2025650"/>
          <p14:tracePt t="7831" x="3340100" y="2006600"/>
          <p14:tracePt t="7847" x="3333750" y="1993900"/>
          <p14:tracePt t="8049" x="3308350" y="1993900"/>
          <p14:tracePt t="8057" x="3276600" y="1993900"/>
          <p14:tracePt t="8066" x="3251200" y="1993900"/>
          <p14:tracePt t="8081" x="3206750" y="1993900"/>
          <p14:tracePt t="8097" x="3194050" y="1993900"/>
          <p14:tracePt t="8114" x="3181350" y="1993900"/>
          <p14:tracePt t="8131" x="3175000" y="1993900"/>
          <p14:tracePt t="8147" x="3168650" y="1981200"/>
          <p14:tracePt t="8164" x="3162300" y="1981200"/>
          <p14:tracePt t="8181" x="3162300" y="1974850"/>
          <p14:tracePt t="8198" x="3143250" y="1968500"/>
          <p14:tracePt t="8217" x="3143250" y="1962150"/>
          <p14:tracePt t="8233" x="3136900" y="1955800"/>
          <p14:tracePt t="8248" x="3136900" y="1949450"/>
          <p14:tracePt t="8265" x="3124200" y="1924050"/>
          <p14:tracePt t="8281" x="3117850" y="1911350"/>
          <p14:tracePt t="8298" x="3117850" y="1905000"/>
          <p14:tracePt t="8321" x="3117850" y="1898650"/>
          <p14:tracePt t="8331" x="3111500" y="1892300"/>
          <p14:tracePt t="8353" x="3111500" y="1885950"/>
          <p14:tracePt t="9017" x="3111500" y="1892300"/>
          <p14:tracePt t="9025" x="3111500" y="1905000"/>
          <p14:tracePt t="9033" x="3111500" y="1924050"/>
          <p14:tracePt t="9049" x="3111500" y="1936750"/>
          <p14:tracePt t="9065" x="3105150" y="1943100"/>
          <p14:tracePt t="9081" x="3098800" y="1974850"/>
          <p14:tracePt t="9098" x="3092450" y="2057400"/>
          <p14:tracePt t="9114" x="3092450" y="2209800"/>
          <p14:tracePt t="9131" x="3092450" y="2457450"/>
          <p14:tracePt t="9148" x="3092450" y="2794000"/>
          <p14:tracePt t="9164" x="3092450" y="3270250"/>
          <p14:tracePt t="9181" x="3092450" y="3784600"/>
          <p14:tracePt t="9198" x="3092450" y="4229100"/>
          <p14:tracePt t="9215" x="3092450" y="4616450"/>
          <p14:tracePt t="9231" x="3092450" y="4914900"/>
          <p14:tracePt t="9248" x="3086100" y="5207000"/>
          <p14:tracePt t="9248" x="3086100" y="5314950"/>
          <p14:tracePt t="9266" x="3086100" y="5505450"/>
          <p14:tracePt t="9281" x="3060700" y="5695950"/>
          <p14:tracePt t="9298" x="3022600" y="5873750"/>
          <p14:tracePt t="9315" x="2959100" y="6026150"/>
          <p14:tracePt t="9331" x="2876550" y="6191250"/>
          <p14:tracePt t="9348" x="2800350" y="6318250"/>
          <p14:tracePt t="9365" x="2711450" y="6432550"/>
          <p14:tracePt t="9381" x="2647950" y="6502400"/>
          <p14:tracePt t="9398" x="2603500" y="6553200"/>
          <p14:tracePt t="9415" x="2571750" y="6616700"/>
          <p14:tracePt t="9431" x="2527300" y="6711950"/>
          <p14:tracePt t="9448" x="2495550" y="6794500"/>
          <p14:tracePt t="9449" x="2470150" y="6838950"/>
          <p14:tracePt t="9465" x="2451100" y="6851650"/>
          <p14:tracePt t="9481" x="2438400" y="6851650"/>
          <p14:tracePt t="9498" x="2413000" y="6851650"/>
          <p14:tracePt t="9515" x="2400300" y="6851650"/>
          <p14:tracePt t="9532" x="2387600" y="6851650"/>
          <p14:tracePt t="9549" x="2374900" y="6851650"/>
          <p14:tracePt t="9601" x="2355850" y="6851650"/>
          <p14:tracePt t="9609" x="2343150" y="6845300"/>
          <p14:tracePt t="9617" x="2317750" y="6788150"/>
          <p14:tracePt t="9631" x="2298700" y="6718300"/>
          <p14:tracePt t="9648" x="2254250" y="6578600"/>
          <p14:tracePt t="9649" x="2247900" y="6540500"/>
          <p14:tracePt t="9665" x="2247900" y="6515100"/>
          <p14:tracePt t="9681" x="2247900" y="6508750"/>
          <p14:tracePt t="9705" x="2247900" y="6502400"/>
          <p14:tracePt t="9721" x="2254250" y="6502400"/>
          <p14:tracePt t="9841" x="2260600" y="6502400"/>
          <p14:tracePt t="9849" x="2266950" y="6502400"/>
          <p14:tracePt t="9865" x="2273300" y="6496050"/>
          <p14:tracePt t="9873" x="2279650" y="6496050"/>
          <p14:tracePt t="9889" x="2279650" y="6489700"/>
          <p14:tracePt t="9898" x="2286000" y="6483350"/>
          <p14:tracePt t="10169" x="2279650" y="6483350"/>
          <p14:tracePt t="10241" x="2273300" y="6483350"/>
          <p14:tracePt t="10265" x="2260600" y="6483350"/>
          <p14:tracePt t="10280" x="2254250" y="6483350"/>
          <p14:tracePt t="10529" x="2241550" y="6483350"/>
          <p14:tracePt t="10569" x="2241550" y="6477000"/>
          <p14:tracePt t="10577" x="2241550" y="6470650"/>
          <p14:tracePt t="10593" x="2241550" y="6464300"/>
          <p14:tracePt t="10601" x="2241550" y="6457950"/>
          <p14:tracePt t="10617" x="2241550" y="6451600"/>
          <p14:tracePt t="10632" x="2241550" y="6445250"/>
          <p14:tracePt t="10650" x="2279650" y="6432550"/>
          <p14:tracePt t="10665" x="2343150" y="6432550"/>
          <p14:tracePt t="10682" x="2463800" y="6432550"/>
          <p14:tracePt t="10699" x="2736850" y="6432550"/>
          <p14:tracePt t="10715" x="3213100" y="6432550"/>
          <p14:tracePt t="10732" x="3505200" y="6477000"/>
          <p14:tracePt t="10749" x="3702050" y="6521450"/>
          <p14:tracePt t="10765" x="3841750" y="6553200"/>
          <p14:tracePt t="10782" x="3956050" y="6584950"/>
          <p14:tracePt t="10799" x="4006850" y="6591300"/>
          <p14:tracePt t="10815" x="4032250" y="6591300"/>
          <p14:tracePt t="10832" x="4038600" y="6591300"/>
          <p14:tracePt t="10937" x="4019550" y="6578600"/>
          <p14:tracePt t="10945" x="4000500" y="6565900"/>
          <p14:tracePt t="10953" x="3962400" y="6540500"/>
          <p14:tracePt t="10965" x="3905250" y="6508750"/>
          <p14:tracePt t="10982" x="3746500" y="6432550"/>
          <p14:tracePt t="10999" x="3549650" y="6356350"/>
          <p14:tracePt t="11015" x="3390900" y="6311900"/>
          <p14:tracePt t="11032" x="3244850" y="6261100"/>
          <p14:tracePt t="11049" x="3130550" y="6216650"/>
          <p14:tracePt t="11065" x="3111500" y="6216650"/>
          <p14:tracePt t="11082" x="3098800" y="6203950"/>
          <p14:tracePt t="11099" x="3092450" y="6203950"/>
          <p14:tracePt t="11115" x="3079750" y="6203950"/>
          <p14:tracePt t="11132" x="3054350" y="6203950"/>
          <p14:tracePt t="11149" x="3048000" y="6203950"/>
          <p14:tracePt t="11165" x="3035300" y="6203950"/>
          <p14:tracePt t="11201" x="3028950" y="6203950"/>
          <p14:tracePt t="11217" x="3022600" y="6203950"/>
          <p14:tracePt t="11225" x="3016250" y="6203950"/>
          <p14:tracePt t="11234" x="3009900" y="6203950"/>
          <p14:tracePt t="11249" x="2984500" y="6203950"/>
          <p14:tracePt t="11265" x="2908300" y="6203950"/>
          <p14:tracePt t="11282" x="2838450" y="6216650"/>
          <p14:tracePt t="11299" x="2755900" y="6235700"/>
          <p14:tracePt t="11315" x="2705100" y="6242050"/>
          <p14:tracePt t="11332" x="2679700" y="6242050"/>
          <p14:tracePt t="11349" x="2673350" y="6242050"/>
          <p14:tracePt t="11753" x="2667000" y="6248400"/>
          <p14:tracePt t="11761" x="2654300" y="6248400"/>
          <p14:tracePt t="11769" x="2641600" y="6254750"/>
          <p14:tracePt t="11782" x="2628900" y="6261100"/>
          <p14:tracePt t="11799" x="2609850" y="6267450"/>
          <p14:tracePt t="11816" x="2597150" y="6273800"/>
          <p14:tracePt t="11873" x="2597150" y="6280150"/>
          <p14:tracePt t="11881" x="2584450" y="6280150"/>
          <p14:tracePt t="11890" x="2584450" y="6286500"/>
          <p14:tracePt t="11899" x="2578100" y="6299200"/>
          <p14:tracePt t="11916" x="2565400" y="6305550"/>
          <p14:tracePt t="11934" x="2552700" y="6318250"/>
          <p14:tracePt t="11958" x="2540000" y="6330950"/>
          <p14:tracePt t="11974" x="2527300" y="6350000"/>
          <p14:tracePt t="11986" x="2514600" y="6362700"/>
          <p14:tracePt t="12000" x="2508250" y="6362700"/>
          <p14:tracePt t="12015" x="2501900" y="6369050"/>
          <p14:tracePt t="12033" x="2489200" y="6369050"/>
          <p14:tracePt t="12049" x="2482850" y="6369050"/>
          <p14:tracePt t="12081" x="2463800" y="6369050"/>
          <p14:tracePt t="12089" x="2463800" y="6362700"/>
          <p14:tracePt t="12099" x="2457450" y="6356350"/>
          <p14:tracePt t="12116" x="2419350" y="6337300"/>
          <p14:tracePt t="12133" x="2381250" y="6318250"/>
          <p14:tracePt t="12149" x="2362200" y="6311900"/>
          <p14:tracePt t="12166" x="2349500" y="6311900"/>
          <p14:tracePt t="12289" x="2343150" y="6305550"/>
          <p14:tracePt t="12305" x="2336800" y="6299200"/>
          <p14:tracePt t="12329" x="2336800" y="6292850"/>
          <p14:tracePt t="12337" x="2336800" y="6286500"/>
          <p14:tracePt t="12354" x="2336800" y="6280150"/>
          <p14:tracePt t="12537" x="2330450" y="6273800"/>
          <p14:tracePt t="12569" x="2324100" y="6286500"/>
          <p14:tracePt t="12578" x="2330450" y="6299200"/>
          <p14:tracePt t="12586" x="2336800" y="6311900"/>
          <p14:tracePt t="12599" x="2343150" y="6324600"/>
          <p14:tracePt t="12616" x="2355850" y="6343650"/>
          <p14:tracePt t="12633" x="2368550" y="6362700"/>
          <p14:tracePt t="12651" x="2368550" y="6369050"/>
          <p14:tracePt t="12706" x="2368550" y="6375400"/>
          <p14:tracePt t="12890" x="2368550" y="6369050"/>
          <p14:tracePt t="12897" x="2368550" y="6362700"/>
          <p14:tracePt t="12913" x="2368550" y="6356350"/>
          <p14:tracePt t="12921" x="2368550" y="6350000"/>
          <p14:tracePt t="12934" x="2368550" y="6343650"/>
          <p14:tracePt t="13003" x="2374900" y="6337300"/>
          <p14:tracePt t="13281" x="2374900" y="6330950"/>
          <p14:tracePt t="13289" x="2374900" y="6324600"/>
          <p14:tracePt t="13306" x="2374900" y="6318250"/>
          <p14:tracePt t="13316" x="2374900" y="6305550"/>
          <p14:tracePt t="13334" x="2374900" y="6292850"/>
          <p14:tracePt t="13349" x="2374900" y="6261100"/>
          <p14:tracePt t="13366" x="2374900" y="6248400"/>
          <p14:tracePt t="13382" x="2374900" y="6235700"/>
          <p14:tracePt t="13399" x="2368550" y="6210300"/>
          <p14:tracePt t="13417" x="2362200" y="6197600"/>
          <p14:tracePt t="13434" x="2355850" y="6184900"/>
          <p14:tracePt t="13450" x="2355850" y="6172200"/>
          <p14:tracePt t="13466" x="2349500" y="6165850"/>
          <p14:tracePt t="13483" x="2336800" y="6153150"/>
          <p14:tracePt t="13500" x="2324100" y="6140450"/>
          <p14:tracePt t="13516" x="2305050" y="6108700"/>
          <p14:tracePt t="13533" x="2273300" y="6083300"/>
          <p14:tracePt t="13549" x="2228850" y="6057900"/>
          <p14:tracePt t="13566" x="2190750" y="6026150"/>
          <p14:tracePt t="13583" x="2171700" y="6013450"/>
          <p14:tracePt t="13600" x="2152650" y="6007100"/>
          <p14:tracePt t="13616" x="2127250" y="5994400"/>
          <p14:tracePt t="13849" x="2127250" y="5988050"/>
          <p14:tracePt t="13857" x="2127250" y="5975350"/>
          <p14:tracePt t="13866" x="2127250" y="5949950"/>
          <p14:tracePt t="13883" x="2063750" y="5873750"/>
          <p14:tracePt t="13900" x="1981200" y="5753100"/>
          <p14:tracePt t="13917" x="1892300" y="5632450"/>
          <p14:tracePt t="13933" x="1803400" y="5518150"/>
          <p14:tracePt t="13950" x="1727200" y="5422900"/>
          <p14:tracePt t="13966" x="1670050" y="5359400"/>
          <p14:tracePt t="13983" x="1619250" y="5289550"/>
          <p14:tracePt t="14000" x="1619250" y="5283200"/>
          <p14:tracePt t="14017" x="1619250" y="5251450"/>
          <p14:tracePt t="14018" x="1619250" y="5238750"/>
          <p14:tracePt t="14033" x="1619250" y="5213350"/>
          <p14:tracePt t="14050" x="1619250" y="5200650"/>
          <p14:tracePt t="14067" x="1619250" y="5194300"/>
          <p14:tracePt t="14083" x="1619250" y="5187950"/>
          <p14:tracePt t="14100" x="1619250" y="5181600"/>
          <p14:tracePt t="14117" x="1631950" y="5137150"/>
          <p14:tracePt t="14133" x="1657350" y="5080000"/>
          <p14:tracePt t="14150" x="1657350" y="5010150"/>
          <p14:tracePt t="14167" x="1657350" y="4914900"/>
          <p14:tracePt t="14183" x="1657350" y="4832350"/>
          <p14:tracePt t="14200" x="1657350" y="4787900"/>
          <p14:tracePt t="14217" x="1657350" y="4768850"/>
          <p14:tracePt t="14218" x="1657350" y="4762500"/>
          <p14:tracePt t="14233" x="1657350" y="4756150"/>
          <p14:tracePt t="14250" x="1657350" y="4711700"/>
          <p14:tracePt t="14267" x="1676400" y="4667250"/>
          <p14:tracePt t="14283" x="1682750" y="4616450"/>
          <p14:tracePt t="14300" x="1682750" y="4584700"/>
          <p14:tracePt t="14317" x="1682750" y="4552950"/>
          <p14:tracePt t="14333" x="1682750" y="4521200"/>
          <p14:tracePt t="14641" x="1682750" y="4508500"/>
          <p14:tracePt t="14650" x="1682750" y="4502150"/>
          <p14:tracePt t="14665" x="1682750" y="4495800"/>
          <p14:tracePt t="14673" x="1682750" y="4483100"/>
          <p14:tracePt t="14683" x="1682750" y="4476750"/>
          <p14:tracePt t="14700" x="1708150" y="4445000"/>
          <p14:tracePt t="14717" x="1720850" y="4419600"/>
          <p14:tracePt t="14734" x="1727200" y="4406900"/>
          <p14:tracePt t="14750" x="1727200" y="4400550"/>
          <p14:tracePt t="14767" x="1727200" y="4394200"/>
          <p14:tracePt t="14786" x="1727200" y="4387850"/>
          <p14:tracePt t="14802" x="1727200" y="4381500"/>
          <p14:tracePt t="14818" x="1727200" y="4362450"/>
          <p14:tracePt t="14834" x="1727200" y="4349750"/>
          <p14:tracePt t="14850" x="1727200" y="4324350"/>
          <p14:tracePt t="14867" x="1727200" y="4318000"/>
          <p14:tracePt t="14884" x="1727200" y="4311650"/>
          <p14:tracePt t="15073" x="1727200" y="4305300"/>
          <p14:tracePt t="15098" x="1720850" y="4298950"/>
          <p14:tracePt t="15105" x="1720850" y="4292600"/>
          <p14:tracePt t="15117" x="1720850" y="4286250"/>
          <p14:tracePt t="15134" x="1720850" y="4260850"/>
          <p14:tracePt t="15150" x="1714500" y="4216400"/>
          <p14:tracePt t="15167" x="1714500" y="4171950"/>
          <p14:tracePt t="15184" x="1714500" y="4127500"/>
          <p14:tracePt t="15200" x="1714500" y="4089400"/>
          <p14:tracePt t="15218" x="1708150" y="4070350"/>
          <p14:tracePt t="15234" x="1708150" y="4064000"/>
          <p14:tracePt t="15250" x="1708150" y="4051300"/>
          <p14:tracePt t="15267" x="1708150" y="4044950"/>
          <p14:tracePt t="15284" x="1708150" y="4032250"/>
          <p14:tracePt t="15301" x="1708150" y="4025900"/>
          <p14:tracePt t="15322" x="1708150" y="4013200"/>
          <p14:tracePt t="15338" x="1708150" y="4006850"/>
          <p14:tracePt t="15354" x="1708150" y="3994150"/>
          <p14:tracePt t="15367" x="1708150" y="3987800"/>
          <p14:tracePt t="15386" x="1701800" y="3956050"/>
          <p14:tracePt t="15401" x="1701800" y="3937000"/>
          <p14:tracePt t="15418" x="1695450" y="3898900"/>
          <p14:tracePt t="15434" x="1695450" y="3873500"/>
          <p14:tracePt t="15451" x="1682750" y="3854450"/>
          <p14:tracePt t="15467" x="1682750" y="3835400"/>
          <p14:tracePt t="15484" x="1676400" y="3816350"/>
          <p14:tracePt t="15501" x="1676400" y="3803650"/>
          <p14:tracePt t="15517" x="1676400" y="3784600"/>
          <p14:tracePt t="15534" x="1676400" y="3740150"/>
          <p14:tracePt t="15551" x="1676400" y="3702050"/>
          <p14:tracePt t="15567" x="1670050" y="3663950"/>
          <p14:tracePt t="15585" x="1670050" y="3644900"/>
          <p14:tracePt t="15603" x="1670050" y="3619500"/>
          <p14:tracePt t="15618" x="1670050" y="3606800"/>
          <p14:tracePt t="15634" x="1670050" y="3600450"/>
          <p14:tracePt t="15651" x="1670050" y="3587750"/>
          <p14:tracePt t="15673" x="1670050" y="3575050"/>
          <p14:tracePt t="15684" x="1670050" y="3568700"/>
          <p14:tracePt t="15701" x="1670050" y="3556000"/>
          <p14:tracePt t="15717" x="1676400" y="3536950"/>
          <p14:tracePt t="15734" x="1682750" y="3530600"/>
          <p14:tracePt t="15826" x="1682750" y="3524250"/>
          <p14:tracePt t="16009" x="1682750" y="3517900"/>
          <p14:tracePt t="16114" x="1695450" y="3517900"/>
          <p14:tracePt t="16122" x="1701800" y="3517900"/>
          <p14:tracePt t="16138" x="1714500" y="3517900"/>
          <p14:tracePt t="16153" x="1720850" y="3517900"/>
          <p14:tracePt t="16194" x="1733550" y="3511550"/>
          <p14:tracePt t="16242" x="1739900" y="3511550"/>
          <p14:tracePt t="16250" x="1739900" y="3505200"/>
          <p14:tracePt t="16258" x="1746250" y="3505200"/>
          <p14:tracePt t="16268" x="1752600" y="3492500"/>
          <p14:tracePt t="16284" x="1758950" y="3486150"/>
          <p14:tracePt t="16301" x="1765300" y="3454400"/>
          <p14:tracePt t="16317" x="1771650" y="3429000"/>
          <p14:tracePt t="16334" x="1778000" y="3403600"/>
          <p14:tracePt t="16351" x="1778000" y="3378200"/>
          <p14:tracePt t="16368" x="1778000" y="3365500"/>
          <p14:tracePt t="16384" x="1784350" y="3359150"/>
          <p14:tracePt t="16402" x="1784350" y="3346450"/>
          <p14:tracePt t="16402" x="1784350" y="3340100"/>
          <p14:tracePt t="16466" x="1784350" y="3333750"/>
          <p14:tracePt t="16474" x="1784350" y="3327400"/>
          <p14:tracePt t="16490" x="1784350" y="3321050"/>
          <p14:tracePt t="16513" x="1784350" y="3314700"/>
          <p14:tracePt t="16530" x="1784350" y="3308350"/>
          <p14:tracePt t="16546" x="1784350" y="3302000"/>
          <p14:tracePt t="16586" x="1784350" y="3295650"/>
          <p14:tracePt t="16610" x="1784350" y="3289300"/>
          <p14:tracePt t="16633" x="1784350" y="3282950"/>
          <p14:tracePt t="16770" x="1784350" y="3276600"/>
          <p14:tracePt t="16786" x="1784350" y="3270250"/>
          <p14:tracePt t="16905" x="1784350" y="3263900"/>
          <p14:tracePt t="16921" x="1784350" y="3257550"/>
          <p14:tracePt t="16937" x="1784350" y="3244850"/>
          <p14:tracePt t="16953" x="1784350" y="3238500"/>
          <p14:tracePt t="16961" x="1784350" y="3232150"/>
          <p14:tracePt t="16969" x="1784350" y="3225800"/>
          <p14:tracePt t="16986" x="1784350" y="3219450"/>
          <p14:tracePt t="17001" x="1784350" y="3213100"/>
          <p14:tracePt t="17018" x="1784350" y="3206750"/>
          <p14:tracePt t="17035" x="1784350" y="3200400"/>
          <p14:tracePt t="17154" x="1778000" y="3200400"/>
          <p14:tracePt t="20338" x="1778000" y="3206750"/>
          <p14:tracePt t="20362" x="1790700" y="3213100"/>
          <p14:tracePt t="20386" x="1797050" y="3213100"/>
          <p14:tracePt t="20402" x="1803400" y="3225800"/>
          <p14:tracePt t="20426" x="1809750" y="3225800"/>
          <p14:tracePt t="20450" x="1816100" y="3232150"/>
          <p14:tracePt t="20482" x="1816100" y="3238500"/>
          <p14:tracePt t="20506" x="1822450" y="3244850"/>
          <p14:tracePt t="20522" x="1828800" y="3244850"/>
          <p14:tracePt t="20586" x="1835150" y="3251200"/>
          <p14:tracePt t="20610" x="1835150" y="3257550"/>
          <p14:tracePt t="20634" x="1847850" y="3263900"/>
          <p14:tracePt t="20674" x="1854200" y="3270250"/>
          <p14:tracePt t="20690" x="1854200" y="3276600"/>
          <p14:tracePt t="20698" x="1866900" y="3282950"/>
          <p14:tracePt t="20714" x="1866900" y="3289300"/>
          <p14:tracePt t="20722" x="1873250" y="3289300"/>
          <p14:tracePt t="20738" x="1873250" y="3295650"/>
          <p14:tracePt t="20762" x="1885950" y="3302000"/>
          <p14:tracePt t="20786" x="1885950" y="3308350"/>
          <p14:tracePt t="20810" x="1892300" y="3308350"/>
          <p14:tracePt t="20874" x="1892300" y="3314700"/>
          <p14:tracePt t="20898" x="1892300" y="3321050"/>
          <p14:tracePt t="20914" x="1892300" y="3327400"/>
          <p14:tracePt t="20962" x="1892300" y="3333750"/>
          <p14:tracePt t="21418" x="1898650" y="3333750"/>
          <p14:tracePt t="21442" x="1905000" y="3333750"/>
          <p14:tracePt t="21466" x="1905000" y="3327400"/>
          <p14:tracePt t="21474" x="1905000" y="3321050"/>
          <p14:tracePt t="21482" x="1905000" y="3314700"/>
          <p14:tracePt t="21490" x="1911350" y="3302000"/>
          <p14:tracePt t="21538" x="1911350" y="3289300"/>
          <p14:tracePt t="21602" x="1911350" y="3282950"/>
          <p14:tracePt t="21610" x="1917700" y="3282950"/>
          <p14:tracePt t="21666" x="1917700" y="3270250"/>
          <p14:tracePt t="21698" x="1917700" y="3263900"/>
          <p14:tracePt t="21715" x="1917700" y="3251200"/>
          <p14:tracePt t="21730" x="1917700" y="3244850"/>
          <p14:tracePt t="21746" x="1917700" y="3232150"/>
          <p14:tracePt t="21770" x="1917700" y="3225800"/>
          <p14:tracePt t="21778" x="1917700" y="3213100"/>
          <p14:tracePt t="21787" x="1917700" y="3206750"/>
          <p14:tracePt t="21803" x="1917700" y="3200400"/>
          <p14:tracePt t="21820" x="1917700" y="3187700"/>
          <p14:tracePt t="21837" x="1917700" y="3181350"/>
          <p14:tracePt t="21853" x="1911350" y="3168650"/>
          <p14:tracePt t="21874" x="1911350" y="3162300"/>
          <p14:tracePt t="21890" x="1911350" y="3155950"/>
          <p14:tracePt t="21907" x="1911350" y="3149600"/>
          <p14:tracePt t="21922" x="1905000" y="3143250"/>
          <p14:tracePt t="21939" x="1905000" y="3136900"/>
          <p14:tracePt t="21954" x="1905000" y="3130550"/>
          <p14:tracePt t="21971" x="1905000" y="3124200"/>
          <p14:tracePt t="22098" x="1905000" y="3117850"/>
          <p14:tracePt t="22122" x="1905000" y="3111500"/>
          <p14:tracePt t="22146" x="1905000" y="3105150"/>
          <p14:tracePt t="22267" x="1905000" y="3098800"/>
          <p14:tracePt t="22274" x="1905000" y="3092450"/>
          <p14:tracePt t="22282" x="1905000" y="3086100"/>
          <p14:tracePt t="22346" x="1905000" y="3079750"/>
          <p14:tracePt t="22362" x="1905000" y="3073400"/>
          <p14:tracePt t="22394" x="1905000" y="3067050"/>
          <p14:tracePt t="22418" x="1905000" y="3060700"/>
          <p14:tracePt t="22450" x="1905000" y="3054350"/>
          <p14:tracePt t="23074" x="1898650" y="3060700"/>
          <p14:tracePt t="23082" x="1898650" y="3067050"/>
          <p14:tracePt t="23090" x="1898650" y="3073400"/>
          <p14:tracePt t="23104" x="1898650" y="3079750"/>
          <p14:tracePt t="23120" x="1898650" y="3086100"/>
          <p14:tracePt t="23137" x="1892300" y="3092450"/>
          <p14:tracePt t="23154" x="1892300" y="3098800"/>
          <p14:tracePt t="23186" x="1892300" y="3105150"/>
          <p14:tracePt t="23202" x="1892300" y="3111500"/>
          <p14:tracePt t="23218" x="1879600" y="3117850"/>
          <p14:tracePt t="23226" x="1879600" y="3124200"/>
          <p14:tracePt t="23237" x="1879600" y="3130550"/>
          <p14:tracePt t="23254" x="1873250" y="3143250"/>
          <p14:tracePt t="23271" x="1866900" y="3149600"/>
          <p14:tracePt t="23287" x="1860550" y="3155950"/>
          <p14:tracePt t="23304" x="1860550" y="3162300"/>
          <p14:tracePt t="23323" x="1860550" y="3168650"/>
          <p14:tracePt t="23450" x="1854200" y="3162300"/>
          <p14:tracePt t="23458" x="1854200" y="3143250"/>
          <p14:tracePt t="23466" x="1847850" y="3124200"/>
          <p14:tracePt t="23474" x="1841500" y="3098800"/>
          <p14:tracePt t="23487" x="1835150" y="3086100"/>
          <p14:tracePt t="23504" x="1809750" y="3028950"/>
          <p14:tracePt t="23521" x="1803400" y="3003550"/>
          <p14:tracePt t="23537" x="1803400" y="2990850"/>
          <p14:tracePt t="23626" x="1803400" y="3035300"/>
          <p14:tracePt t="23634" x="1803400" y="3086100"/>
          <p14:tracePt t="23643" x="1803400" y="3149600"/>
          <p14:tracePt t="23654" x="1803400" y="3225800"/>
          <p14:tracePt t="23671" x="1803400" y="3397250"/>
          <p14:tracePt t="23687" x="1803400" y="3613150"/>
          <p14:tracePt t="23704" x="1771650" y="3854450"/>
          <p14:tracePt t="23721" x="1746250" y="4102100"/>
          <p14:tracePt t="23737" x="1708150" y="4356100"/>
          <p14:tracePt t="23755" x="1663700" y="4673600"/>
          <p14:tracePt t="23771" x="1638300" y="4813300"/>
          <p14:tracePt t="23787" x="1631950" y="4902200"/>
          <p14:tracePt t="23804" x="1619250" y="4946650"/>
          <p14:tracePt t="23821" x="1619250" y="4965700"/>
          <p14:tracePt t="23837" x="1619250" y="4984750"/>
          <p14:tracePt t="23854" x="1612900" y="4997450"/>
          <p14:tracePt t="23871" x="1612900" y="5003800"/>
          <p14:tracePt t="23888" x="1612900" y="5010150"/>
          <p14:tracePt t="23904" x="1612900" y="5016500"/>
          <p14:tracePt t="23931" x="1612900" y="5022850"/>
          <p14:tracePt t="23946" x="1619250" y="5022850"/>
          <p14:tracePt t="23962" x="1638300" y="5016500"/>
          <p14:tracePt t="23971" x="1663700" y="4991100"/>
          <p14:tracePt t="23988" x="1720850" y="4864100"/>
          <p14:tracePt t="24004" x="1797050" y="4629150"/>
          <p14:tracePt t="24021" x="1854200" y="4318000"/>
          <p14:tracePt t="24038" x="1943100" y="3886200"/>
          <p14:tracePt t="24054" x="1981200" y="3568700"/>
          <p14:tracePt t="24071" x="1993900" y="3282950"/>
          <p14:tracePt t="24088" x="1993900" y="3079750"/>
          <p14:tracePt t="24105" x="2000250" y="2921000"/>
          <p14:tracePt t="24121" x="2019300" y="2838450"/>
          <p14:tracePt t="24138" x="2019300" y="2825750"/>
          <p14:tracePt t="24259" x="2025650" y="2825750"/>
          <p14:tracePt t="24267" x="2032000" y="2825750"/>
          <p14:tracePt t="24291" x="2032000" y="2832100"/>
          <p14:tracePt t="24362" x="2032000" y="2838450"/>
          <p14:tracePt t="24371" x="2032000" y="2844800"/>
          <p14:tracePt t="24379" x="2038350" y="2851150"/>
          <p14:tracePt t="24459" x="2044700" y="2857500"/>
          <p14:tracePt t="24467" x="2044700" y="2863850"/>
          <p14:tracePt t="24474" x="2044700" y="2870200"/>
          <p14:tracePt t="24488" x="2051050" y="2895600"/>
          <p14:tracePt t="24504" x="2070100" y="2927350"/>
          <p14:tracePt t="24521" x="2089150" y="3028950"/>
          <p14:tracePt t="24538" x="2152650" y="3206750"/>
          <p14:tracePt t="24539" x="2222500" y="3371850"/>
          <p14:tracePt t="24555" x="2463800" y="3835400"/>
          <p14:tracePt t="24571" x="2673350" y="4140200"/>
          <p14:tracePt t="24588" x="3155950" y="4826000"/>
          <p14:tracePt t="24605" x="3778250" y="5461000"/>
          <p14:tracePt t="24621" x="4438650" y="6000750"/>
          <p14:tracePt t="24638" x="5130800" y="6502400"/>
          <p14:tracePt t="24655" x="5670550" y="6832600"/>
          <p14:tracePt t="24671" x="5753100" y="6851650"/>
          <p14:tracePt t="24688" x="5791200" y="6851650"/>
          <p14:tracePt t="24705" x="5899150" y="6851650"/>
          <p14:tracePt t="24721" x="5930900" y="6851650"/>
          <p14:tracePt t="24802" x="5937250" y="6851650"/>
          <p14:tracePt t="24810" x="5943600" y="6851650"/>
          <p14:tracePt t="24821" x="5956300" y="6851650"/>
          <p14:tracePt t="24838" x="5994400" y="6851650"/>
          <p14:tracePt t="24855" x="6045200" y="6851650"/>
          <p14:tracePt t="24871" x="6070600" y="6851650"/>
          <p14:tracePt t="24888" x="6102350" y="6851650"/>
          <p14:tracePt t="24905" x="6115050" y="6851650"/>
          <p14:tracePt t="25027" x="6108700" y="6838950"/>
          <p14:tracePt t="25035" x="6083300" y="6826250"/>
          <p14:tracePt t="25043" x="6038850" y="6794500"/>
          <p14:tracePt t="25055" x="6007100" y="6781800"/>
          <p14:tracePt t="25071" x="5930900" y="6750050"/>
          <p14:tracePt t="25088" x="5848350" y="6718300"/>
          <p14:tracePt t="25105" x="5765800" y="6692900"/>
          <p14:tracePt t="25121" x="5695950" y="6686550"/>
          <p14:tracePt t="25139" x="5562600" y="6667500"/>
          <p14:tracePt t="25155" x="5461000" y="6654800"/>
          <p14:tracePt t="25171" x="5372100" y="6635750"/>
          <p14:tracePt t="25188" x="5302250" y="6629400"/>
          <p14:tracePt t="25205" x="5238750" y="6623050"/>
          <p14:tracePt t="25221" x="5194300" y="6623050"/>
          <p14:tracePt t="25238" x="5162550" y="6623050"/>
          <p14:tracePt t="25255" x="5137150" y="6623050"/>
          <p14:tracePt t="25271" x="5130800" y="6623050"/>
          <p14:tracePt t="25291" x="5124450" y="6623050"/>
          <p14:tracePt t="25307" x="5111750" y="6623050"/>
          <p14:tracePt t="25323" x="5086350" y="6623050"/>
          <p14:tracePt t="25339" x="5035550" y="6623050"/>
          <p14:tracePt t="25355" x="4953000" y="6623050"/>
          <p14:tracePt t="25371" x="4876800" y="6623050"/>
          <p14:tracePt t="25388" x="4845050" y="6623050"/>
          <p14:tracePt t="25405" x="4838700" y="6623050"/>
          <p14:tracePt t="25499" x="4838700" y="6629400"/>
          <p14:tracePt t="25507" x="4851400" y="6635750"/>
          <p14:tracePt t="25515" x="4870450" y="6635750"/>
          <p14:tracePt t="25523" x="4876800" y="6635750"/>
          <p14:tracePt t="25540" x="4908550" y="6635750"/>
          <p14:tracePt t="25555" x="4921250" y="6635750"/>
          <p14:tracePt t="25572" x="4946650" y="6635750"/>
          <p14:tracePt t="25643" x="4953000" y="6648450"/>
          <p14:tracePt t="25859" x="4959350" y="6654800"/>
          <p14:tracePt t="25867" x="4991100" y="6673850"/>
          <p14:tracePt t="25875" x="5035550" y="6680200"/>
          <p14:tracePt t="25888" x="5118100" y="6692900"/>
          <p14:tracePt t="25905" x="5327650" y="6724650"/>
          <p14:tracePt t="25922" x="5676900" y="6769100"/>
          <p14:tracePt t="25939" x="6178550" y="6775450"/>
          <p14:tracePt t="25955" x="6337300" y="6775450"/>
          <p14:tracePt t="25972" x="6388100" y="6775450"/>
          <p14:tracePt t="31059" x="6381750" y="6775450"/>
          <p14:tracePt t="31075" x="6375400" y="6775450"/>
          <p14:tracePt t="31115" x="6362700" y="6775450"/>
          <p14:tracePt t="31123" x="6356350" y="6769100"/>
          <p14:tracePt t="31131" x="6350000" y="6769100"/>
          <p14:tracePt t="31141" x="6318250" y="6756400"/>
          <p14:tracePt t="31157" x="6273800" y="6718300"/>
          <p14:tracePt t="31174" x="6184900" y="6673850"/>
          <p14:tracePt t="31191" x="6076950" y="6604000"/>
          <p14:tracePt t="31207" x="5930900" y="6540500"/>
          <p14:tracePt t="31224" x="5740400" y="6464300"/>
          <p14:tracePt t="31241" x="5543550" y="6381750"/>
          <p14:tracePt t="31257" x="5257800" y="6299200"/>
          <p14:tracePt t="31274" x="4972050" y="6197600"/>
          <p14:tracePt t="31291" x="4692650" y="6121400"/>
          <p14:tracePt t="31291" x="4533900" y="6083300"/>
          <p14:tracePt t="31307" x="4311650" y="6013450"/>
          <p14:tracePt t="31324" x="4254500" y="6013450"/>
          <p14:tracePt t="31341" x="4235450" y="6013450"/>
          <p14:tracePt t="31357" x="4229100" y="6013450"/>
          <p14:tracePt t="31374" x="4222750" y="6013450"/>
          <p14:tracePt t="31391" x="4216400" y="6013450"/>
          <p14:tracePt t="31407" x="4184650" y="6013450"/>
          <p14:tracePt t="31424" x="4127500" y="6000750"/>
          <p14:tracePt t="31441" x="4076700" y="5994400"/>
          <p14:tracePt t="31457" x="4057650" y="5981700"/>
          <p14:tracePt t="31474" x="3898900" y="5969000"/>
          <p14:tracePt t="31491" x="3727450" y="5937250"/>
          <p14:tracePt t="31492" x="3651250" y="5930900"/>
          <p14:tracePt t="31507" x="3543300" y="5899150"/>
          <p14:tracePt t="31524" x="3486150" y="5873750"/>
          <p14:tracePt t="31541" x="3460750" y="5867400"/>
          <p14:tracePt t="31587" x="3460750" y="5861050"/>
          <p14:tracePt t="31595" x="3460750" y="5854700"/>
          <p14:tracePt t="31603" x="3454400" y="5848350"/>
          <p14:tracePt t="31611" x="3454400" y="5842000"/>
          <p14:tracePt t="31628" x="3448050" y="5835650"/>
          <p14:tracePt t="31641" x="3441700" y="5829300"/>
          <p14:tracePt t="31658" x="3441700" y="5822950"/>
          <p14:tracePt t="31676" x="3435350" y="5816600"/>
          <p14:tracePt t="31699" x="3429000" y="5810250"/>
          <p14:tracePt t="31708" x="3422650" y="5803900"/>
          <p14:tracePt t="31755" x="3422650" y="5797550"/>
          <p14:tracePt t="31763" x="3422650" y="5784850"/>
          <p14:tracePt t="31779" x="3422650" y="5772150"/>
          <p14:tracePt t="31791" x="3454400" y="5753100"/>
          <p14:tracePt t="31808" x="3556000" y="5708650"/>
          <p14:tracePt t="31824" x="3695700" y="5651500"/>
          <p14:tracePt t="31841" x="3968750" y="5581650"/>
          <p14:tracePt t="31858" x="4318000" y="5473700"/>
          <p14:tracePt t="31875" x="4705350" y="5397500"/>
          <p14:tracePt t="31876" x="4864100" y="5353050"/>
          <p14:tracePt t="31892" x="5289550" y="5276850"/>
          <p14:tracePt t="31908" x="5607050" y="5238750"/>
          <p14:tracePt t="31924" x="5899150" y="5194300"/>
          <p14:tracePt t="31941" x="6140450" y="5143500"/>
          <p14:tracePt t="31958" x="6343650" y="5105400"/>
          <p14:tracePt t="31974" x="6502400" y="5041900"/>
          <p14:tracePt t="31991" x="6616700" y="4997450"/>
          <p14:tracePt t="32008" x="6711950" y="4959350"/>
          <p14:tracePt t="32024" x="6788150" y="4927600"/>
          <p14:tracePt t="32041" x="6896100" y="4876800"/>
          <p14:tracePt t="32058" x="7016750" y="4832350"/>
          <p14:tracePt t="32074" x="7112000" y="4806950"/>
          <p14:tracePt t="32093" x="7219950" y="4781550"/>
          <p14:tracePt t="32108" x="7245350" y="4768850"/>
          <p14:tracePt t="32124" x="7251700" y="4768850"/>
          <p14:tracePt t="32395" x="7245350" y="4768850"/>
          <p14:tracePt t="32412" x="7239000" y="4768850"/>
          <p14:tracePt t="32419" x="7232650" y="4768850"/>
          <p14:tracePt t="32428" x="7226300" y="4768850"/>
          <p14:tracePt t="32441" x="7219950" y="4768850"/>
          <p14:tracePt t="32458" x="7188200" y="4768850"/>
          <p14:tracePt t="32475" x="7131050" y="4768850"/>
          <p14:tracePt t="32492" x="7042150" y="4775200"/>
          <p14:tracePt t="32508" x="6965950" y="4781550"/>
          <p14:tracePt t="32524" x="6896100" y="4787900"/>
          <p14:tracePt t="32541" x="6807200" y="4806950"/>
          <p14:tracePt t="32558" x="6699250" y="4826000"/>
          <p14:tracePt t="32575" x="6565900" y="4838700"/>
          <p14:tracePt t="32591" x="6419850" y="4857750"/>
          <p14:tracePt t="32608" x="6203950" y="4889500"/>
          <p14:tracePt t="32625" x="5937250" y="4933950"/>
          <p14:tracePt t="32641" x="5702300" y="4965700"/>
          <p14:tracePt t="32658" x="5562600" y="4984750"/>
          <p14:tracePt t="32675" x="5518150" y="4984750"/>
          <p14:tracePt t="32691" x="5511800" y="4984750"/>
          <p14:tracePt t="32732" x="5499100" y="4984750"/>
          <p14:tracePt t="32764" x="5492750" y="4984750"/>
          <p14:tracePt t="32772" x="5486400" y="4984750"/>
          <p14:tracePt t="35420" x="5461000" y="4984750"/>
          <p14:tracePt t="35428" x="5429250" y="4984750"/>
          <p14:tracePt t="35436" x="5397500" y="4978400"/>
          <p14:tracePt t="35444" x="5359400" y="4972050"/>
          <p14:tracePt t="35459" x="5327650" y="4965700"/>
          <p14:tracePt t="35477" x="5270500" y="4959350"/>
          <p14:tracePt t="35492" x="5257800" y="4946650"/>
          <p14:tracePt t="35509" x="5251450" y="4946650"/>
          <p14:tracePt t="35526" x="5232400" y="4946650"/>
          <p14:tracePt t="35543" x="5168900" y="4946650"/>
          <p14:tracePt t="35559" x="5003800" y="4959350"/>
          <p14:tracePt t="35575" x="4718050" y="4978400"/>
          <p14:tracePt t="35592" x="4394200" y="4978400"/>
          <p14:tracePt t="35609" x="4146550" y="4978400"/>
          <p14:tracePt t="35626" x="3994150" y="4978400"/>
          <p14:tracePt t="35643" x="3905250" y="4978400"/>
          <p14:tracePt t="35659" x="3816350" y="4978400"/>
          <p14:tracePt t="35660" x="3784600" y="4978400"/>
          <p14:tracePt t="35676" x="3733800" y="4991100"/>
          <p14:tracePt t="35692" x="3727450" y="4997450"/>
          <p14:tracePt t="35709" x="3727450" y="5010150"/>
          <p14:tracePt t="35726" x="3721100" y="5035550"/>
          <p14:tracePt t="35743" x="3708400" y="5086350"/>
          <p14:tracePt t="35759" x="3708400" y="5124450"/>
          <p14:tracePt t="35776" x="3708400" y="5162550"/>
          <p14:tracePt t="35793" x="3702050" y="5194300"/>
          <p14:tracePt t="35809" x="3689350" y="5226050"/>
          <p14:tracePt t="35826" x="3689350" y="5257800"/>
          <p14:tracePt t="35843" x="3683000" y="5295900"/>
          <p14:tracePt t="35861" x="3683000" y="5314950"/>
          <p14:tracePt t="35876" x="3683000" y="5321300"/>
          <p14:tracePt t="35893" x="3683000" y="5334000"/>
          <p14:tracePt t="35909" x="3683000" y="5378450"/>
          <p14:tracePt t="35926" x="3765550" y="5435600"/>
          <p14:tracePt t="35943" x="3905250" y="5480050"/>
          <p14:tracePt t="35959" x="4044950" y="5480050"/>
          <p14:tracePt t="35976" x="4057650" y="5480050"/>
          <p14:tracePt t="36244" x="3962400" y="5480050"/>
          <p14:tracePt t="36252" x="3517900" y="5416550"/>
          <p14:tracePt t="36260" x="2978150" y="5334000"/>
          <p14:tracePt t="36276" x="2489200" y="5162550"/>
          <p14:tracePt t="36293" x="2330450" y="5124450"/>
          <p14:tracePt t="36310" x="2063750" y="5124450"/>
          <p14:tracePt t="36326" x="1828800" y="5137150"/>
          <p14:tracePt t="36343" x="1212850" y="5213350"/>
          <p14:tracePt t="36359" x="1155700" y="5213350"/>
          <p14:tracePt t="36376" x="1143000" y="5219700"/>
          <p14:tracePt t="36393" x="1130300" y="5219700"/>
          <p14:tracePt t="36410" x="1149350" y="5245100"/>
          <p14:tracePt t="36426" x="1187450" y="5270500"/>
          <p14:tracePt t="36443" x="1193800" y="5308600"/>
          <p14:tracePt t="36461" x="1193800" y="5346700"/>
          <p14:tracePt t="36476" x="1193800" y="5353050"/>
          <p14:tracePt t="36515" x="1200150" y="5353050"/>
          <p14:tracePt t="36524" x="1231900" y="5321300"/>
          <p14:tracePt t="36532" x="1257300" y="5283200"/>
          <p14:tracePt t="36543" x="1289050" y="5226050"/>
          <p14:tracePt t="36560" x="1377950" y="5035550"/>
          <p14:tracePt t="36576" x="1524000" y="4718050"/>
          <p14:tracePt t="36593" x="1733550" y="4241800"/>
          <p14:tracePt t="36610" x="2000250" y="3778250"/>
          <p14:tracePt t="36626" x="2279650" y="3276600"/>
          <p14:tracePt t="36643" x="2444750" y="2908300"/>
          <p14:tracePt t="36644" x="2463800" y="2825750"/>
          <p14:tracePt t="36660" x="2489200" y="2730500"/>
          <p14:tracePt t="36676" x="2489200" y="2711450"/>
          <p14:tracePt t="36732" x="2495550" y="2711450"/>
          <p14:tracePt t="36740" x="2501900" y="2711450"/>
          <p14:tracePt t="36748" x="2508250" y="2711450"/>
          <p14:tracePt t="36820" x="2514600" y="2717800"/>
          <p14:tracePt t="36844" x="2514600" y="2730500"/>
          <p14:tracePt t="36852" x="2514600" y="2768600"/>
          <p14:tracePt t="36860" x="2514600" y="2851150"/>
          <p14:tracePt t="36876" x="2482850" y="3219450"/>
          <p14:tracePt t="36893" x="2578100" y="3854450"/>
          <p14:tracePt t="36910" x="2978150" y="4648200"/>
          <p14:tracePt t="36926" x="3797300" y="5492750"/>
          <p14:tracePt t="36943" x="5149850" y="6172200"/>
          <p14:tracePt t="36960" x="6692900" y="6591300"/>
          <p14:tracePt t="36976" x="7962900" y="6851650"/>
          <p14:tracePt t="36993" x="8489950" y="6851650"/>
          <p14:tracePt t="37011" x="8528050" y="6851650"/>
          <p14:tracePt t="37026" x="8515350" y="6851650"/>
          <p14:tracePt t="37043" x="8286750" y="6819900"/>
          <p14:tracePt t="37060" x="7518400" y="6775450"/>
          <p14:tracePt t="37077" x="7143750" y="6775450"/>
          <p14:tracePt t="37093" x="6972300" y="6775450"/>
          <p14:tracePt t="37110" x="6883400" y="6775450"/>
          <p14:tracePt t="37127" x="6864350" y="6775450"/>
          <p14:tracePt t="37143" x="6858000" y="6775450"/>
          <p14:tracePt t="37164" x="6851650" y="6775450"/>
          <p14:tracePt t="37176" x="6838950" y="6775450"/>
          <p14:tracePt t="37193" x="6788150" y="6775450"/>
          <p14:tracePt t="37210" x="6661150" y="6781800"/>
          <p14:tracePt t="37229" x="6470650" y="6781800"/>
          <p14:tracePt t="37243" x="6419850" y="6781800"/>
          <p14:tracePt t="37260" x="6337300" y="6769100"/>
          <p14:tracePt t="37277" x="6324600" y="6756400"/>
          <p14:tracePt t="37293" x="6311900" y="6750050"/>
          <p14:tracePt t="37310" x="6299200" y="6743700"/>
          <p14:tracePt t="37327" x="6254750" y="6731000"/>
          <p14:tracePt t="37343" x="6178550" y="6718300"/>
          <p14:tracePt t="37360" x="6057900" y="6711950"/>
          <p14:tracePt t="37377" x="5943600" y="6692900"/>
          <p14:tracePt t="37393" x="5867400" y="6680200"/>
          <p14:tracePt t="37410" x="5803900" y="6667500"/>
          <p14:tracePt t="37427" x="5759450" y="6654800"/>
          <p14:tracePt t="37445" x="5689600" y="6629400"/>
          <p14:tracePt t="37445" x="5657850" y="6629400"/>
          <p14:tracePt t="37460" x="5568950" y="6623050"/>
          <p14:tracePt t="37477" x="5505450" y="6616700"/>
          <p14:tracePt t="37493" x="5499100" y="6616700"/>
          <p14:tracePt t="37580" x="5505450" y="6610350"/>
          <p14:tracePt t="37588" x="5524500" y="6610350"/>
          <p14:tracePt t="37596" x="5543550" y="6610350"/>
          <p14:tracePt t="37610" x="5568950" y="6604000"/>
          <p14:tracePt t="37627" x="5626100" y="6597650"/>
          <p14:tracePt t="37643" x="5664200" y="6591300"/>
          <p14:tracePt t="37645" x="5670550" y="6591300"/>
          <p14:tracePt t="37661" x="5689600" y="6584950"/>
          <p14:tracePt t="37677" x="5695950" y="6584950"/>
          <p14:tracePt t="37693" x="5715000" y="6584950"/>
          <p14:tracePt t="37710" x="5721350" y="6584950"/>
          <p14:tracePt t="37820" x="5727700" y="6584950"/>
          <p14:tracePt t="37868" x="5734050" y="6584950"/>
          <p14:tracePt t="37876" x="5740400" y="6584950"/>
          <p14:tracePt t="37884" x="5753100" y="6584950"/>
          <p14:tracePt t="37893" x="5759450" y="6584950"/>
          <p14:tracePt t="37910" x="5791200" y="6584950"/>
          <p14:tracePt t="37927" x="5803900" y="6584950"/>
          <p14:tracePt t="37944" x="5822950" y="6584950"/>
          <p14:tracePt t="37960" x="5835650" y="6584950"/>
          <p14:tracePt t="37977" x="5886450" y="6584950"/>
          <p14:tracePt t="37994" x="5949950" y="6584950"/>
          <p14:tracePt t="38010" x="6032500" y="6584950"/>
          <p14:tracePt t="38027" x="6089650" y="6584950"/>
          <p14:tracePt t="38045" x="6178550" y="6584950"/>
          <p14:tracePt t="38060" x="6210300" y="6584950"/>
          <p14:tracePt t="38132" x="6216650" y="6584950"/>
          <p14:tracePt t="38148" x="6223000" y="6584950"/>
          <p14:tracePt t="38156" x="6242050" y="6584950"/>
          <p14:tracePt t="38164" x="6248400" y="6584950"/>
          <p14:tracePt t="38177" x="6261100" y="6584950"/>
          <p14:tracePt t="38194" x="6286500" y="6584950"/>
          <p14:tracePt t="38210" x="6305550" y="6584950"/>
          <p14:tracePt t="38227" x="6330950" y="6584950"/>
          <p14:tracePt t="38244" x="6337300" y="6578600"/>
          <p14:tracePt t="38276" x="6350000" y="6578600"/>
          <p14:tracePt t="38284" x="6356350" y="6578600"/>
          <p14:tracePt t="38294" x="6375400" y="6578600"/>
          <p14:tracePt t="38310" x="6419850" y="6578600"/>
          <p14:tracePt t="38327" x="6483350" y="6578600"/>
          <p14:tracePt t="38344" x="6553200" y="6578600"/>
          <p14:tracePt t="38360" x="6629400" y="6578600"/>
          <p14:tracePt t="38377" x="6724650" y="6578600"/>
          <p14:tracePt t="38394" x="6832600" y="6578600"/>
          <p14:tracePt t="38410" x="6927850" y="6578600"/>
          <p14:tracePt t="38427" x="7023100" y="6578600"/>
          <p14:tracePt t="38445" x="7156450" y="6578600"/>
          <p14:tracePt t="38461" x="7245350" y="6578600"/>
          <p14:tracePt t="38477" x="7321550" y="6578600"/>
          <p14:tracePt t="38494" x="7391400" y="6578600"/>
          <p14:tracePt t="38510" x="7473950" y="6578600"/>
          <p14:tracePt t="38527" x="7531100" y="6578600"/>
          <p14:tracePt t="38544" x="7588250" y="6578600"/>
          <p14:tracePt t="38560" x="7639050" y="6578600"/>
          <p14:tracePt t="38577" x="7708900" y="6578600"/>
          <p14:tracePt t="38594" x="7766050" y="6578600"/>
          <p14:tracePt t="38610" x="7804150" y="6578600"/>
          <p14:tracePt t="38627" x="7823200" y="6578600"/>
          <p14:tracePt t="38645" x="7829550" y="6578600"/>
          <p14:tracePt t="38724" x="7835900" y="6578600"/>
          <p14:tracePt t="38828" x="7842250" y="6578600"/>
          <p14:tracePt t="38845" x="7848600" y="6578600"/>
          <p14:tracePt t="38860" x="7854950" y="6578600"/>
          <p14:tracePt t="38876" x="7861300" y="6578600"/>
          <p14:tracePt t="39236" x="7854950" y="6578600"/>
          <p14:tracePt t="39253" x="7848600" y="6578600"/>
          <p14:tracePt t="42589" x="7899400" y="6578600"/>
          <p14:tracePt t="42597" x="7994650" y="6578600"/>
          <p14:tracePt t="42605" x="8102600" y="6578600"/>
          <p14:tracePt t="42613" x="8280400" y="6565900"/>
          <p14:tracePt t="42629" x="8388350" y="6546850"/>
          <p14:tracePt t="42765" x="8394700" y="6546850"/>
          <p14:tracePt t="42773" x="8394700" y="6565900"/>
          <p14:tracePt t="42781" x="8394700" y="6591300"/>
          <p14:tracePt t="42796" x="8407400" y="6629400"/>
          <p14:tracePt t="42813" x="8407400" y="6699250"/>
          <p14:tracePt t="42829" x="8407400" y="6743700"/>
          <p14:tracePt t="42846" x="8388350" y="6769100"/>
          <p14:tracePt t="42862" x="8343900" y="6781800"/>
          <p14:tracePt t="42879" x="8280400" y="6781800"/>
          <p14:tracePt t="42896" x="8166100" y="6731000"/>
          <p14:tracePt t="42912" x="8001000" y="6591300"/>
          <p14:tracePt t="42929" x="7835900" y="6477000"/>
          <p14:tracePt t="42946" x="7683500" y="6337300"/>
          <p14:tracePt t="42962" x="7327900" y="6070600"/>
          <p14:tracePt t="42979" x="6800850" y="5759450"/>
          <p14:tracePt t="42996" x="6318250" y="5505450"/>
          <p14:tracePt t="43014" x="5854700" y="5194300"/>
          <p14:tracePt t="43029" x="5695950" y="5041900"/>
          <p14:tracePt t="43046" x="5575300" y="4870450"/>
          <p14:tracePt t="43062" x="5505450" y="4743450"/>
          <p14:tracePt t="43079" x="5454650" y="4616450"/>
          <p14:tracePt t="43096" x="5403850" y="4514850"/>
          <p14:tracePt t="43112" x="5346700" y="4400550"/>
          <p14:tracePt t="43129" x="5308600" y="4349750"/>
          <p14:tracePt t="43165" x="5295900" y="4318000"/>
          <p14:tracePt t="43173" x="5245100" y="4279900"/>
          <p14:tracePt t="43181" x="5213350" y="4248150"/>
          <p14:tracePt t="43196" x="5181600" y="4216400"/>
          <p14:tracePt t="43213" x="5080000" y="4133850"/>
          <p14:tracePt t="43231" x="5029200" y="4114800"/>
          <p14:tracePt t="43246" x="4984750" y="4108450"/>
          <p14:tracePt t="43263" x="4940300" y="4102100"/>
          <p14:tracePt t="43279" x="4889500" y="4102100"/>
          <p14:tracePt t="43296" x="4857750" y="4095750"/>
          <p14:tracePt t="43313" x="4845050" y="4083050"/>
          <p14:tracePt t="43329" x="4832350" y="4057650"/>
          <p14:tracePt t="43346" x="4806950" y="4019550"/>
          <p14:tracePt t="43363" x="4762500" y="3981450"/>
          <p14:tracePt t="43379" x="4705350" y="3917950"/>
          <p14:tracePt t="43396" x="4629150" y="3841750"/>
          <p14:tracePt t="43413" x="4483100" y="3733800"/>
          <p14:tracePt t="43429" x="4406900" y="3689350"/>
          <p14:tracePt t="43446" x="4375150" y="3670300"/>
          <p14:tracePt t="43463" x="4356100" y="3663950"/>
          <p14:tracePt t="43479" x="4349750" y="3663950"/>
          <p14:tracePt t="43496" x="4330700" y="3651250"/>
          <p14:tracePt t="43513" x="4298950" y="3644900"/>
          <p14:tracePt t="43529" x="4260850" y="3638550"/>
          <p14:tracePt t="43546" x="4203700" y="3613150"/>
          <p14:tracePt t="43563" x="4152900" y="3594100"/>
          <p14:tracePt t="43579" x="4127500" y="3581400"/>
          <p14:tracePt t="43596" x="4121150" y="3568700"/>
          <p14:tracePt t="43613" x="4114800" y="3568700"/>
          <p14:tracePt t="43685" x="4108450" y="3600450"/>
          <p14:tracePt t="43693" x="4108450" y="3708400"/>
          <p14:tracePt t="43701" x="4108450" y="3848100"/>
          <p14:tracePt t="43713" x="4108450" y="4044950"/>
          <p14:tracePt t="43729" x="4095750" y="4470400"/>
          <p14:tracePt t="43746" x="4038600" y="4997450"/>
          <p14:tracePt t="43763" x="4038600" y="5473700"/>
          <p14:tracePt t="43781" x="4032250" y="5918200"/>
          <p14:tracePt t="43796" x="4032250" y="6000750"/>
          <p14:tracePt t="43813" x="4032250" y="6121400"/>
          <p14:tracePt t="43830" x="4032250" y="6165850"/>
          <p14:tracePt t="43877" x="4032250" y="6146800"/>
          <p14:tracePt t="43885" x="4044950" y="6108700"/>
          <p14:tracePt t="43896" x="4070350" y="6038850"/>
          <p14:tracePt t="43913" x="4108450" y="5867400"/>
          <p14:tracePt t="43929" x="4127500" y="5638800"/>
          <p14:tracePt t="43946" x="4165600" y="5334000"/>
          <p14:tracePt t="43963" x="4191000" y="5156200"/>
          <p14:tracePt t="43980" x="4191000" y="5041900"/>
          <p14:tracePt t="43981" x="4191000" y="4997450"/>
          <p14:tracePt t="43998" x="4197350" y="4953000"/>
          <p14:tracePt t="44013" x="4197350" y="4946650"/>
          <p14:tracePt t="44141" x="4197350" y="4959350"/>
          <p14:tracePt t="44149" x="4197350" y="5035550"/>
          <p14:tracePt t="44157" x="4197350" y="5118100"/>
          <p14:tracePt t="44165" x="4210050" y="5200650"/>
          <p14:tracePt t="44180" x="4222750" y="5289550"/>
          <p14:tracePt t="44196" x="4267200" y="5467350"/>
          <p14:tracePt t="44197" x="4298950" y="5543550"/>
          <p14:tracePt t="44213" x="4330700" y="5664200"/>
          <p14:tracePt t="44230" x="4337050" y="5727700"/>
          <p14:tracePt t="44246" x="4343400" y="5772150"/>
          <p14:tracePt t="44263" x="4343400" y="5791200"/>
          <p14:tracePt t="44280" x="4343400" y="5816600"/>
          <p14:tracePt t="44296" x="4343400" y="5835650"/>
          <p14:tracePt t="44313" x="4343400" y="5854700"/>
          <p14:tracePt t="44373" x="4349750" y="5861050"/>
          <p14:tracePt t="44445" x="4356100" y="5861050"/>
          <p14:tracePt t="44453" x="4362450" y="5861050"/>
          <p14:tracePt t="44463" x="4375150" y="5861050"/>
          <p14:tracePt t="44480" x="4438650" y="5803900"/>
          <p14:tracePt t="44496" x="4489450" y="5657850"/>
          <p14:tracePt t="44513" x="4527550" y="5365750"/>
          <p14:tracePt t="44530" x="4540250" y="4933950"/>
          <p14:tracePt t="44546" x="4546600" y="4578350"/>
          <p14:tracePt t="44563" x="4546600" y="4381500"/>
          <p14:tracePt t="44580" x="4546600" y="4210050"/>
          <p14:tracePt t="44598" x="4546600" y="4064000"/>
          <p14:tracePt t="44613" x="4572000" y="4006850"/>
          <p14:tracePt t="44630" x="4578350" y="3962400"/>
          <p14:tracePt t="44646" x="4584700" y="3924300"/>
          <p14:tracePt t="44663" x="4584700" y="3879850"/>
          <p14:tracePt t="44680" x="4584700" y="3816350"/>
          <p14:tracePt t="44696" x="4584700" y="3746500"/>
          <p14:tracePt t="44713" x="4584700" y="3702050"/>
          <p14:tracePt t="44730" x="4584700" y="3638550"/>
          <p14:tracePt t="44746" x="4578350" y="3581400"/>
          <p14:tracePt t="44763" x="4533900" y="3505200"/>
          <p14:tracePt t="44780" x="4483100" y="3441700"/>
          <p14:tracePt t="44798" x="4381500" y="3371850"/>
          <p14:tracePt t="44813" x="4318000" y="3346450"/>
          <p14:tracePt t="44830" x="4260850" y="3333750"/>
          <p14:tracePt t="44846" x="4191000" y="3314700"/>
          <p14:tracePt t="44863" x="4083050" y="3314700"/>
          <p14:tracePt t="44880" x="3968750" y="3321050"/>
          <p14:tracePt t="44897" x="3905250" y="3359150"/>
          <p14:tracePt t="44941" x="3905250" y="3403600"/>
          <p14:tracePt t="44949" x="3905250" y="3441700"/>
          <p14:tracePt t="44957" x="3917950" y="3492500"/>
          <p14:tracePt t="44965" x="3937000" y="3530600"/>
          <p14:tracePt t="44980" x="3956050" y="3568700"/>
          <p14:tracePt t="44997" x="3975100" y="3587750"/>
          <p14:tracePt t="45013" x="4000500" y="3587750"/>
          <p14:tracePt t="45030" x="4044950" y="3587750"/>
          <p14:tracePt t="45047" x="4089400" y="3549650"/>
          <p14:tracePt t="45063" x="4121150" y="3530600"/>
          <p14:tracePt t="45080" x="4140200" y="3524250"/>
          <p14:tracePt t="45097" x="4146550" y="3517900"/>
          <p14:tracePt t="45113" x="4152900" y="3517900"/>
          <p14:tracePt t="45130" x="4191000" y="3517900"/>
          <p14:tracePt t="45147" x="4267200" y="3530600"/>
          <p14:tracePt t="45163" x="4419600" y="3549650"/>
          <p14:tracePt t="45180" x="4819650" y="3549650"/>
          <p14:tracePt t="45182" x="5067300" y="3549650"/>
          <p14:tracePt t="45197" x="5683250" y="3549650"/>
          <p14:tracePt t="45213" x="5727700" y="3549650"/>
          <p14:tracePt t="45230" x="5956300" y="3505200"/>
          <p14:tracePt t="45247" x="6235700" y="3429000"/>
          <p14:tracePt t="45263" x="6292850" y="3403600"/>
          <p14:tracePt t="45280" x="6292850" y="3384550"/>
          <p14:tracePt t="45297" x="6267450" y="3346450"/>
          <p14:tracePt t="45313" x="6229350" y="3302000"/>
          <p14:tracePt t="45330" x="6216650" y="3244850"/>
          <p14:tracePt t="45347" x="6210300" y="3200400"/>
          <p14:tracePt t="45363" x="6210300" y="3181350"/>
          <p14:tracePt t="45380" x="6210300" y="3168650"/>
          <p14:tracePt t="45397" x="6229350" y="3168650"/>
          <p14:tracePt t="45415" x="6254750" y="3168650"/>
          <p14:tracePt t="45430" x="6267450" y="3168650"/>
          <p14:tracePt t="45533" x="6273800" y="3162300"/>
          <p14:tracePt t="45541" x="6273800" y="3155950"/>
          <p14:tracePt t="45556" x="6273800" y="3149600"/>
          <p14:tracePt t="45565" x="6273800" y="3136900"/>
          <p14:tracePt t="45580" x="6273800" y="3130550"/>
          <p14:tracePt t="45597" x="6235700" y="3111500"/>
          <p14:tracePt t="45613" x="6210300" y="3098800"/>
          <p14:tracePt t="45630" x="6172200" y="3092450"/>
          <p14:tracePt t="45647" x="6140450" y="3086100"/>
          <p14:tracePt t="45664" x="6134100" y="3086100"/>
          <p14:tracePt t="45681" x="6096000" y="3086100"/>
          <p14:tracePt t="45697" x="6051550" y="3098800"/>
          <p14:tracePt t="45714" x="6007100" y="3143250"/>
          <p14:tracePt t="45730" x="5969000" y="3238500"/>
          <p14:tracePt t="45747" x="5962650" y="3251200"/>
          <p14:tracePt t="45764" x="5930900" y="3352800"/>
          <p14:tracePt t="45780" x="5892800" y="3568700"/>
          <p14:tracePt t="45797" x="5816600" y="4006850"/>
          <p14:tracePt t="45813" x="5816600" y="4222750"/>
          <p14:tracePt t="45830" x="5816600" y="4362450"/>
          <p14:tracePt t="45847" x="5816600" y="4368800"/>
          <p14:tracePt t="45864" x="5816600" y="4381500"/>
          <p14:tracePt t="45880" x="5816600" y="4425950"/>
          <p14:tracePt t="45897" x="5816600" y="4521200"/>
          <p14:tracePt t="45914" x="5816600" y="4622800"/>
          <p14:tracePt t="45930" x="5816600" y="4756150"/>
          <p14:tracePt t="45947" x="5816600" y="4902200"/>
          <p14:tracePt t="45966" x="5829300" y="5118100"/>
          <p14:tracePt t="45980" x="5848350" y="5187950"/>
          <p14:tracePt t="45997" x="5854700" y="5365750"/>
          <p14:tracePt t="46014" x="5854700" y="5499100"/>
          <p14:tracePt t="46030" x="5842000" y="5638800"/>
          <p14:tracePt t="46047" x="5829300" y="5797550"/>
          <p14:tracePt t="46064" x="5829300" y="5943600"/>
          <p14:tracePt t="46080" x="5829300" y="6089650"/>
          <p14:tracePt t="46097" x="5829300" y="6197600"/>
          <p14:tracePt t="46114" x="5829300" y="6273800"/>
          <p14:tracePt t="46130" x="5848350" y="6305550"/>
          <p14:tracePt t="46147" x="5892800" y="6324600"/>
          <p14:tracePt t="46164" x="5937250" y="6330950"/>
          <p14:tracePt t="46180" x="5975350" y="6330950"/>
          <p14:tracePt t="46197" x="6026150" y="6299200"/>
          <p14:tracePt t="46214" x="6057900" y="6273800"/>
          <p14:tracePt t="46230" x="6076950" y="6254750"/>
          <p14:tracePt t="46247" x="6102350" y="6216650"/>
          <p14:tracePt t="46264" x="6140450" y="6134100"/>
          <p14:tracePt t="46280" x="6203950" y="6026150"/>
          <p14:tracePt t="46297" x="6286500" y="5905500"/>
          <p14:tracePt t="46314" x="6350000" y="5810250"/>
          <p14:tracePt t="46330" x="6381750" y="5721350"/>
          <p14:tracePt t="46347" x="6388100" y="5588000"/>
          <p14:tracePt t="46364" x="6388100" y="5435600"/>
          <p14:tracePt t="46381" x="6388100" y="5264150"/>
          <p14:tracePt t="46381" x="6388100" y="5187950"/>
          <p14:tracePt t="46398" x="6388100" y="5016500"/>
          <p14:tracePt t="46414" x="6388100" y="4832350"/>
          <p14:tracePt t="46430" x="6318250" y="4591050"/>
          <p14:tracePt t="46447" x="6229350" y="4400550"/>
          <p14:tracePt t="46464" x="6165850" y="4286250"/>
          <p14:tracePt t="46481" x="6076950" y="4178300"/>
          <p14:tracePt t="46497" x="5975350" y="4070350"/>
          <p14:tracePt t="46514" x="5854700" y="3981450"/>
          <p14:tracePt t="46531" x="5734050" y="3886200"/>
          <p14:tracePt t="46547" x="5664200" y="3816350"/>
          <p14:tracePt t="46564" x="5626100" y="3746500"/>
          <p14:tracePt t="46582" x="5613400" y="3670300"/>
          <p14:tracePt t="46597" x="5600700" y="3638550"/>
          <p14:tracePt t="46614" x="5600700" y="3632200"/>
          <p14:tracePt t="46637" x="5594350" y="3619500"/>
          <p14:tracePt t="46647" x="5588000" y="3613150"/>
          <p14:tracePt t="46664" x="5562600" y="3587750"/>
          <p14:tracePt t="46681" x="5556250" y="3587750"/>
          <p14:tracePt t="46813" x="5575300" y="3606800"/>
          <p14:tracePt t="46822" x="5651500" y="3619500"/>
          <p14:tracePt t="46831" x="5816600" y="3644900"/>
          <p14:tracePt t="46847" x="6534150" y="3644900"/>
          <p14:tracePt t="46864" x="7581900" y="3549650"/>
          <p14:tracePt t="46881" x="8267700" y="3460750"/>
          <p14:tracePt t="46898" x="8286750" y="3454400"/>
          <p14:tracePt t="46914" x="8413750" y="3359150"/>
          <p14:tracePt t="46931" x="8413750" y="3295650"/>
          <p14:tracePt t="46947" x="8369300" y="3225800"/>
          <p14:tracePt t="46964" x="8235950" y="3175000"/>
          <p14:tracePt t="46981" x="8197850" y="3168650"/>
          <p14:tracePt t="46998" x="8147050" y="3155950"/>
          <p14:tracePt t="47014" x="8045450" y="3155950"/>
          <p14:tracePt t="47031" x="7950200" y="3155950"/>
          <p14:tracePt t="47047" x="7912100" y="3149600"/>
          <p14:tracePt t="47064" x="7899400" y="3136900"/>
          <p14:tracePt t="47081" x="7899400" y="3130550"/>
          <p14:tracePt t="47097" x="7956550" y="3067050"/>
          <p14:tracePt t="47114" x="7981950" y="3035300"/>
          <p14:tracePt t="47131" x="7981950" y="3022600"/>
          <p14:tracePt t="47148" x="7988300" y="3003550"/>
          <p14:tracePt t="47166" x="7981950" y="2959100"/>
          <p14:tracePt t="47182" x="7969250" y="2927350"/>
          <p14:tracePt t="47198" x="7943850" y="2870200"/>
          <p14:tracePt t="47214" x="7918450" y="2794000"/>
          <p14:tracePt t="47231" x="7880350" y="2724150"/>
          <p14:tracePt t="47248" x="7791450" y="2647950"/>
          <p14:tracePt t="47264" x="7683500" y="2584450"/>
          <p14:tracePt t="47281" x="7556500" y="2546350"/>
          <p14:tracePt t="47298" x="7473950" y="2514600"/>
          <p14:tracePt t="47314" x="7423150" y="2501900"/>
          <p14:tracePt t="47331" x="7385050" y="2482850"/>
          <p14:tracePt t="47348" x="7378700" y="2482850"/>
          <p14:tracePt t="47405" x="7372350" y="2476500"/>
          <p14:tracePt t="47605" x="7366000" y="2476500"/>
          <p14:tracePt t="47613" x="7359650" y="2476500"/>
          <p14:tracePt t="47621" x="7340600" y="2476500"/>
          <p14:tracePt t="47631" x="7321550" y="2476500"/>
          <p14:tracePt t="47648" x="7315200" y="2476500"/>
          <p14:tracePt t="47710" x="7302500" y="2476500"/>
          <p14:tracePt t="47717" x="7296150" y="2476500"/>
          <p14:tracePt t="47725" x="7296150" y="2470150"/>
          <p14:tracePt t="47734" x="7296150" y="2463800"/>
          <p14:tracePt t="47789" x="7289800" y="2457450"/>
          <p14:tracePt t="47805" x="7283450" y="2457450"/>
          <p14:tracePt t="47813" x="7270750" y="2463800"/>
          <p14:tracePt t="47822" x="7270750" y="2476500"/>
          <p14:tracePt t="47831" x="7258050" y="2501900"/>
          <p14:tracePt t="47848" x="7226300" y="2622550"/>
          <p14:tracePt t="47865" x="7181850" y="2768600"/>
          <p14:tracePt t="47881" x="7137400" y="2921000"/>
          <p14:tracePt t="47898" x="7092950" y="3086100"/>
          <p14:tracePt t="47915" x="7086600" y="3238500"/>
          <p14:tracePt t="47931" x="7086600" y="3384550"/>
          <p14:tracePt t="47948" x="7099300" y="3549650"/>
          <p14:tracePt t="47965" x="7112000" y="3721100"/>
          <p14:tracePt t="47966" x="7118350" y="3829050"/>
          <p14:tracePt t="47982" x="7156450" y="4064000"/>
          <p14:tracePt t="47998" x="7232650" y="4286250"/>
          <p14:tracePt t="48015" x="7296150" y="4470400"/>
          <p14:tracePt t="48031" x="7334250" y="4603750"/>
          <p14:tracePt t="48048" x="7366000" y="4711700"/>
          <p14:tracePt t="48065" x="7385050" y="4826000"/>
          <p14:tracePt t="48081" x="7423150" y="4946650"/>
          <p14:tracePt t="48098" x="7454900" y="5080000"/>
          <p14:tracePt t="48115" x="7467600" y="5181600"/>
          <p14:tracePt t="48131" x="7480300" y="5251450"/>
          <p14:tracePt t="48150" x="7543800" y="5340350"/>
          <p14:tracePt t="48165" x="7562850" y="5353050"/>
          <p14:tracePt t="48181" x="7626350" y="5353050"/>
          <p14:tracePt t="48198" x="7658100" y="5353050"/>
          <p14:tracePt t="48215" x="7670800" y="5353050"/>
          <p14:tracePt t="48231" x="7677150" y="5353050"/>
          <p14:tracePt t="48293" x="7677150" y="5359400"/>
          <p14:tracePt t="48309" x="7683500" y="5365750"/>
          <p14:tracePt t="48317" x="7708900" y="5365750"/>
          <p14:tracePt t="48325" x="7747000" y="5365750"/>
          <p14:tracePt t="48334" x="7785100" y="5365750"/>
          <p14:tracePt t="48348" x="7810500" y="5353050"/>
          <p14:tracePt t="48365" x="7893050" y="5232400"/>
          <p14:tracePt t="48366" x="7943850" y="5143500"/>
          <p14:tracePt t="48381" x="8032750" y="4921250"/>
          <p14:tracePt t="48398" x="8064500" y="4749800"/>
          <p14:tracePt t="48415" x="8083550" y="4641850"/>
          <p14:tracePt t="48431" x="8083550" y="4527550"/>
          <p14:tracePt t="48448" x="8083550" y="4413250"/>
          <p14:tracePt t="48465" x="8083550" y="4286250"/>
          <p14:tracePt t="48481" x="8102600" y="4140200"/>
          <p14:tracePt t="48498" x="8140700" y="4019550"/>
          <p14:tracePt t="48518" x="8153400" y="3956050"/>
          <p14:tracePt t="48531" x="8159750" y="3898900"/>
          <p14:tracePt t="48548" x="8166100" y="3784600"/>
          <p14:tracePt t="48565" x="8172450" y="3638550"/>
          <p14:tracePt t="48566" x="8197850" y="3549650"/>
          <p14:tracePt t="48582" x="8197850" y="3365500"/>
          <p14:tracePt t="48598" x="8197850" y="3155950"/>
          <p14:tracePt t="48615" x="8178800" y="3009900"/>
          <p14:tracePt t="48631" x="8147050" y="2889250"/>
          <p14:tracePt t="48648" x="8128000" y="2794000"/>
          <p14:tracePt t="48665" x="8121650" y="2730500"/>
          <p14:tracePt t="48681" x="8096250" y="2654300"/>
          <p14:tracePt t="48698" x="8083550" y="2571750"/>
          <p14:tracePt t="48715" x="8058150" y="2451100"/>
          <p14:tracePt t="48732" x="8020050" y="2298700"/>
          <p14:tracePt t="48748" x="7962900" y="2139950"/>
          <p14:tracePt t="48766" x="7867650" y="1911350"/>
          <p14:tracePt t="48782" x="7848600" y="1854200"/>
          <p14:tracePt t="48798" x="7842250" y="1828800"/>
          <p14:tracePt t="48815" x="7842250" y="1816100"/>
          <p14:tracePt t="48832" x="7835900" y="1809750"/>
          <p14:tracePt t="48853" x="7829550" y="1803400"/>
          <p14:tracePt t="48869" x="7823200" y="1803400"/>
          <p14:tracePt t="48882" x="7816850" y="1797050"/>
          <p14:tracePt t="48898" x="7797800" y="1790700"/>
          <p14:tracePt t="48915" x="7791450" y="1778000"/>
          <p14:tracePt t="48932" x="7778750" y="1765300"/>
          <p14:tracePt t="48948" x="7766050" y="1739900"/>
          <p14:tracePt t="48973" x="7753350" y="1739900"/>
          <p14:tracePt t="48982" x="7747000" y="1739900"/>
          <p14:tracePt t="48998" x="7740650" y="1739900"/>
          <p14:tracePt t="49015" x="7721600" y="1739900"/>
          <p14:tracePt t="49032" x="7696200" y="1739900"/>
          <p14:tracePt t="49048" x="7632700" y="1809750"/>
          <p14:tracePt t="49065" x="7556500" y="1917700"/>
          <p14:tracePt t="49082" x="7486650" y="2038350"/>
          <p14:tracePt t="49098" x="7397750" y="2165350"/>
          <p14:tracePt t="49115" x="7346950" y="2305050"/>
          <p14:tracePt t="49132" x="7308850" y="2463800"/>
          <p14:tracePt t="49148" x="7277100" y="2622550"/>
          <p14:tracePt t="49150" x="7277100" y="2705100"/>
          <p14:tracePt t="49166" x="7277100" y="2857500"/>
          <p14:tracePt t="49182" x="7346950" y="2984500"/>
          <p14:tracePt t="49198" x="7442200" y="3092450"/>
          <p14:tracePt t="49215" x="7505700" y="3168650"/>
          <p14:tracePt t="49232" x="7569200" y="3257550"/>
          <p14:tracePt t="49248" x="7613650" y="3352800"/>
          <p14:tracePt t="49265" x="7664450" y="3460750"/>
          <p14:tracePt t="49282" x="7708900" y="3594100"/>
          <p14:tracePt t="49298" x="7753350" y="3765550"/>
          <p14:tracePt t="49315" x="7791450" y="3930650"/>
          <p14:tracePt t="49332" x="7842250" y="4089400"/>
          <p14:tracePt t="49350" x="7874000" y="4279900"/>
          <p14:tracePt t="49366" x="7886700" y="4406900"/>
          <p14:tracePt t="49382" x="7886700" y="4508500"/>
          <p14:tracePt t="49398" x="7886700" y="4597400"/>
          <p14:tracePt t="49415" x="7886700" y="4686300"/>
          <p14:tracePt t="49432" x="7886700" y="4781550"/>
          <p14:tracePt t="49449" x="7886700" y="4857750"/>
          <p14:tracePt t="49465" x="7886700" y="4946650"/>
          <p14:tracePt t="49482" x="7880350" y="4991100"/>
          <p14:tracePt t="49499" x="7874000" y="5041900"/>
          <p14:tracePt t="49515" x="7874000" y="5080000"/>
          <p14:tracePt t="49532" x="7874000" y="5137150"/>
          <p14:tracePt t="49548" x="7874000" y="5187950"/>
          <p14:tracePt t="49565" x="7874000" y="5238750"/>
          <p14:tracePt t="49567" x="7867650" y="5270500"/>
          <p14:tracePt t="49582" x="7854950" y="5295900"/>
          <p14:tracePt t="49599" x="7848600" y="5314950"/>
          <p14:tracePt t="49615" x="7842250" y="5321300"/>
          <p14:tracePt t="49632" x="7842250" y="5327650"/>
          <p14:tracePt t="49661" x="7835900" y="5327650"/>
          <p14:tracePt t="49685" x="7835900" y="5321300"/>
          <p14:tracePt t="49693" x="7835900" y="5308600"/>
          <p14:tracePt t="49701" x="7835900" y="5289550"/>
          <p14:tracePt t="49715" x="7835900" y="5283200"/>
          <p14:tracePt t="49732" x="7835900" y="5270500"/>
          <p14:tracePt t="53558" x="7835900" y="5264150"/>
          <p14:tracePt t="53566" x="7829550" y="5251450"/>
          <p14:tracePt t="53574" x="7823200" y="5251450"/>
          <p14:tracePt t="53584" x="7816850" y="5251450"/>
          <p14:tracePt t="55798" x="7810500" y="5251450"/>
          <p14:tracePt t="55806" x="7797800" y="5251450"/>
          <p14:tracePt t="55818" x="7785100" y="5251450"/>
          <p14:tracePt t="55835" x="7747000" y="5251450"/>
          <p14:tracePt t="55851" x="7696200" y="5251450"/>
          <p14:tracePt t="55868" x="7588250" y="5245100"/>
          <p14:tracePt t="55885" x="7442200" y="5213350"/>
          <p14:tracePt t="55901" x="7213600" y="5187950"/>
          <p14:tracePt t="55918" x="6985000" y="5156200"/>
          <p14:tracePt t="55935" x="6362700" y="5156200"/>
          <p14:tracePt t="55951" x="5657850" y="5156200"/>
          <p14:tracePt t="55968" x="5022850" y="5156200"/>
          <p14:tracePt t="55985" x="4902200" y="5156200"/>
          <p14:tracePt t="56001" x="4470400" y="5162550"/>
          <p14:tracePt t="56018" x="4216400" y="5162550"/>
          <p14:tracePt t="56035" x="4019550" y="5162550"/>
          <p14:tracePt t="56051" x="3835400" y="5162550"/>
          <p14:tracePt t="56068" x="3702050" y="5162550"/>
          <p14:tracePt t="56085" x="3606800" y="5162550"/>
          <p14:tracePt t="56101" x="3530600" y="5162550"/>
          <p14:tracePt t="56120" x="3441700" y="5162550"/>
          <p14:tracePt t="56135" x="3359150" y="5162550"/>
          <p14:tracePt t="56152" x="3340100" y="5162550"/>
          <p14:tracePt t="56174" x="3308350" y="5162550"/>
          <p14:tracePt t="56185" x="3136900" y="5162550"/>
          <p14:tracePt t="56201" x="2851150" y="5156200"/>
          <p14:tracePt t="56218" x="2736850" y="5156200"/>
          <p14:tracePt t="56235" x="2724150" y="5156200"/>
          <p14:tracePt t="56270" x="2724150" y="5137150"/>
          <p14:tracePt t="56278" x="2724150" y="5130800"/>
          <p14:tracePt t="56286" x="2724150" y="5118100"/>
          <p14:tracePt t="56301" x="2743200" y="5092700"/>
          <p14:tracePt t="56318" x="2806700" y="5003800"/>
          <p14:tracePt t="56335" x="2838450" y="4940300"/>
          <p14:tracePt t="56351" x="2870200" y="4883150"/>
          <p14:tracePt t="56368" x="2889250" y="4845050"/>
          <p14:tracePt t="56385" x="2889250" y="4826000"/>
          <p14:tracePt t="56401" x="2889250" y="4800600"/>
          <p14:tracePt t="56418" x="2876550" y="4749800"/>
          <p14:tracePt t="56435" x="2597150" y="4584700"/>
          <p14:tracePt t="56451" x="2565400" y="4584700"/>
          <p14:tracePt t="56758" x="2565400" y="4565650"/>
          <p14:tracePt t="56766" x="2565400" y="4521200"/>
          <p14:tracePt t="56775" x="2565400" y="4483100"/>
          <p14:tracePt t="56785" x="2540000" y="4445000"/>
          <p14:tracePt t="56802" x="2489200" y="4400550"/>
          <p14:tracePt t="56818" x="2393950" y="4375150"/>
          <p14:tracePt t="56835" x="2286000" y="4343400"/>
          <p14:tracePt t="56852" x="2171700" y="4279900"/>
          <p14:tracePt t="56868" x="2108200" y="4229100"/>
          <p14:tracePt t="56887" x="2070100" y="4203700"/>
          <p14:tracePt t="56902" x="2063750" y="4197350"/>
          <p14:tracePt t="56918" x="2012950" y="4152900"/>
          <p14:tracePt t="56935" x="1949450" y="4121150"/>
          <p14:tracePt t="56952" x="1860550" y="4083050"/>
          <p14:tracePt t="56968" x="1758950" y="4057650"/>
          <p14:tracePt t="56985" x="1670050" y="4044950"/>
          <p14:tracePt t="57002" x="1625600" y="4044950"/>
          <p14:tracePt t="57018" x="1612900" y="4044950"/>
          <p14:tracePt t="57110" x="1612900" y="4038600"/>
          <p14:tracePt t="57126" x="1606550" y="4032250"/>
          <p14:tracePt t="57134" x="1606550" y="4019550"/>
          <p14:tracePt t="57142" x="1593850" y="4000500"/>
          <p14:tracePt t="57152" x="1587500" y="3981450"/>
          <p14:tracePt t="57168" x="1581150" y="3962400"/>
          <p14:tracePt t="57185" x="1574800" y="3943350"/>
          <p14:tracePt t="57202" x="1574800" y="3930650"/>
          <p14:tracePt t="57218" x="1574800" y="3924300"/>
          <p14:tracePt t="57235" x="1574800" y="3917950"/>
          <p14:tracePt t="57252" x="1574800" y="3911600"/>
          <p14:tracePt t="57268" x="1574800" y="3905250"/>
          <p14:tracePt t="57287" x="1581150" y="3892550"/>
          <p14:tracePt t="57303" x="1600200" y="3873500"/>
          <p14:tracePt t="57319" x="1619250" y="3848100"/>
          <p14:tracePt t="57335" x="1638300" y="3829050"/>
          <p14:tracePt t="57352" x="1644650" y="3816350"/>
          <p14:tracePt t="57369" x="1670050" y="3803650"/>
          <p14:tracePt t="57385" x="1689100" y="3797300"/>
          <p14:tracePt t="57402" x="1701800" y="3784600"/>
          <p14:tracePt t="57526" x="1708150" y="3784600"/>
          <p14:tracePt t="57630" x="1714500" y="3778250"/>
          <p14:tracePt t="57671" x="1714500" y="3771900"/>
          <p14:tracePt t="57679" x="1714500" y="3765550"/>
          <p14:tracePt t="57687" x="1714500" y="3759200"/>
          <p14:tracePt t="57703" x="1714500" y="3752850"/>
          <p14:tracePt t="57719" x="1727200" y="3740150"/>
          <p14:tracePt t="57735" x="1727200" y="3733800"/>
          <p14:tracePt t="57752" x="1727200" y="3721100"/>
          <p14:tracePt t="57769" x="1733550" y="3714750"/>
          <p14:tracePt t="57806" x="1739900" y="3714750"/>
          <p14:tracePt t="57863" x="1746250" y="3708400"/>
          <p14:tracePt t="57878" x="1746250" y="3702050"/>
          <p14:tracePt t="57887" x="1752600" y="3702050"/>
          <p14:tracePt t="57903" x="1752600" y="3695700"/>
          <p14:tracePt t="57998" x="1758950" y="3695700"/>
          <p14:tracePt t="58006" x="1758950" y="3689350"/>
          <p14:tracePt t="58031" x="1765300" y="3683000"/>
          <p14:tracePt t="58047" x="1771650" y="3676650"/>
          <p14:tracePt t="58062" x="1771650" y="3670300"/>
          <p14:tracePt t="58079" x="1771650" y="3657600"/>
          <p14:tracePt t="58087" x="1778000" y="3644900"/>
          <p14:tracePt t="58094" x="1784350" y="3644900"/>
          <p14:tracePt t="58103" x="1784350" y="3638550"/>
          <p14:tracePt t="58119" x="1784350" y="3619500"/>
          <p14:tracePt t="58136" x="1790700" y="3606800"/>
          <p14:tracePt t="58152" x="1790700" y="3600450"/>
          <p14:tracePt t="58169" x="1790700" y="3594100"/>
          <p14:tracePt t="58185" x="1790700" y="3587750"/>
          <p14:tracePt t="58238" x="1790700" y="3581400"/>
          <p14:tracePt t="58286" x="1790700" y="3575050"/>
          <p14:tracePt t="58295" x="1803400" y="3568700"/>
          <p14:tracePt t="58359" x="1803400" y="3562350"/>
          <p14:tracePt t="58383" x="1803400" y="3556000"/>
          <p14:tracePt t="58431" x="1803400" y="3543300"/>
          <p14:tracePt t="58487" x="1803400" y="3536950"/>
          <p14:tracePt t="58615" x="1803400" y="3530600"/>
          <p14:tracePt t="58630" x="1803400" y="3524250"/>
          <p14:tracePt t="58639" x="1803400" y="3517900"/>
          <p14:tracePt t="58671" x="1803400" y="3511550"/>
          <p14:tracePt t="58678" x="1809750" y="3505200"/>
          <p14:tracePt t="58695" x="1809750" y="3498850"/>
          <p14:tracePt t="58767" x="1816100" y="3498850"/>
          <p14:tracePt t="58871" x="1816100" y="3492500"/>
          <p14:tracePt t="58999" x="1816100" y="3486150"/>
          <p14:tracePt t="59023" x="1816100" y="3479800"/>
          <p14:tracePt t="59159" x="1816100" y="3473450"/>
          <p14:tracePt t="59175" x="1816100" y="3467100"/>
          <p14:tracePt t="59191" x="1816100" y="3460750"/>
          <p14:tracePt t="59207" x="1816100" y="3454400"/>
          <p14:tracePt t="59223" x="1816100" y="3448050"/>
          <p14:tracePt t="59279" x="1816100" y="3441700"/>
          <p14:tracePt t="59342" x="1816100" y="3435350"/>
          <p14:tracePt t="59367" x="1816100" y="3429000"/>
          <p14:tracePt t="59415" x="1816100" y="3422650"/>
          <p14:tracePt t="59471" x="1816100" y="3416300"/>
          <p14:tracePt t="59503" x="1816100" y="3409950"/>
          <p14:tracePt t="59583" x="1816100" y="3403600"/>
          <p14:tracePt t="59599" x="1816100" y="3397250"/>
          <p14:tracePt t="59663" x="1822450" y="3390900"/>
          <p14:tracePt t="59727" x="1822450" y="3384550"/>
          <p14:tracePt t="60439" x="1841500" y="3397250"/>
          <p14:tracePt t="60447" x="1885950" y="3422650"/>
          <p14:tracePt t="60455" x="1949450" y="3460750"/>
          <p14:tracePt t="60470" x="2038350" y="3498850"/>
          <p14:tracePt t="60488" x="2571750" y="3663950"/>
          <p14:tracePt t="60503" x="3098800" y="3873500"/>
          <p14:tracePt t="60520" x="3467100" y="4038600"/>
          <p14:tracePt t="60537" x="3727450" y="4203700"/>
          <p14:tracePt t="60553" x="3873500" y="4356100"/>
          <p14:tracePt t="60570" x="3949700" y="4476750"/>
          <p14:tracePt t="60587" x="3987800" y="4578350"/>
          <p14:tracePt t="60603" x="4013200" y="4673600"/>
          <p14:tracePt t="60620" x="4032250" y="4749800"/>
          <p14:tracePt t="60637" x="4064000" y="4851400"/>
          <p14:tracePt t="60653" x="4127500" y="4946650"/>
          <p14:tracePt t="60670" x="4184650" y="5041900"/>
          <p14:tracePt t="60671" x="4216400" y="5092700"/>
          <p14:tracePt t="60687" x="4298950" y="5238750"/>
          <p14:tracePt t="60705" x="4375150" y="5378450"/>
          <p14:tracePt t="60720" x="4495800" y="5524500"/>
          <p14:tracePt t="60737" x="4622800" y="5657850"/>
          <p14:tracePt t="60753" x="4743450" y="5740400"/>
          <p14:tracePt t="60770" x="4838700" y="5797550"/>
          <p14:tracePt t="60787" x="4895850" y="5810250"/>
          <p14:tracePt t="60803" x="4902200" y="5810250"/>
          <p14:tracePt t="60895" x="4921250" y="5810250"/>
          <p14:tracePt t="60919" x="4921250" y="5797550"/>
          <p14:tracePt t="60935" x="4921250" y="5791200"/>
          <p14:tracePt t="60951" x="4921250" y="5784850"/>
          <p14:tracePt t="60967" x="4914900" y="5778500"/>
          <p14:tracePt t="61015" x="4908550" y="5778500"/>
          <p14:tracePt t="61032" x="4895850" y="5778500"/>
          <p14:tracePt t="61039" x="4883150" y="5778500"/>
          <p14:tracePt t="61047" x="4864100" y="5778500"/>
          <p14:tracePt t="61055" x="4845050" y="5797550"/>
          <p14:tracePt t="61070" x="4838700" y="5803900"/>
          <p14:tracePt t="61087" x="4800600" y="5835650"/>
          <p14:tracePt t="61103" x="4781550" y="5854700"/>
          <p14:tracePt t="61120" x="4775200" y="5854700"/>
          <p14:tracePt t="61175" x="4768850" y="5854700"/>
          <p14:tracePt t="61191" x="4762500" y="5854700"/>
          <p14:tracePt t="61215" x="4756150" y="5854700"/>
          <p14:tracePt t="61223" x="4749800" y="5854700"/>
          <p14:tracePt t="61231" x="4724400" y="5867400"/>
          <p14:tracePt t="61239" x="4711700" y="5873750"/>
          <p14:tracePt t="61254" x="4686300" y="5886450"/>
          <p14:tracePt t="61271" x="4616450" y="5911850"/>
          <p14:tracePt t="61271" x="4597400" y="5911850"/>
          <p14:tracePt t="61287" x="4540250" y="5930900"/>
          <p14:tracePt t="61304" x="4521200" y="5930900"/>
          <p14:tracePt t="61320" x="4502150" y="5937250"/>
          <p14:tracePt t="61351" x="4495800" y="5937250"/>
          <p14:tracePt t="61359" x="4489450" y="5937250"/>
          <p14:tracePt t="61370" x="4476750" y="5937250"/>
          <p14:tracePt t="61387" x="4432300" y="5937250"/>
          <p14:tracePt t="61404" x="4349750" y="5937250"/>
          <p14:tracePt t="61420" x="4248150" y="5937250"/>
          <p14:tracePt t="61437" x="4152900" y="5937250"/>
          <p14:tracePt t="61454" x="4114800" y="5937250"/>
          <p14:tracePt t="61510" x="4108450" y="5937250"/>
          <p14:tracePt t="61527" x="4108450" y="5930900"/>
          <p14:tracePt t="61535" x="4121150" y="5924550"/>
          <p14:tracePt t="61543" x="4133850" y="5924550"/>
          <p14:tracePt t="61553" x="4140200" y="5924550"/>
          <p14:tracePt t="61570" x="4178300" y="5924550"/>
          <p14:tracePt t="61587" x="4210050" y="5924550"/>
          <p14:tracePt t="61604" x="4216400" y="5924550"/>
          <p14:tracePt t="61671" x="4210050" y="5924550"/>
          <p14:tracePt t="61679" x="4203700" y="5924550"/>
          <p14:tracePt t="61688" x="4191000" y="5937250"/>
          <p14:tracePt t="61704" x="4159250" y="5962650"/>
          <p14:tracePt t="61720" x="4140200" y="5969000"/>
          <p14:tracePt t="61737" x="4140200" y="5975350"/>
          <p14:tracePt t="61754" x="4140200" y="5981700"/>
          <p14:tracePt t="61839" x="4146550" y="5969000"/>
          <p14:tracePt t="61847" x="4152900" y="5949950"/>
          <p14:tracePt t="61855" x="4159250" y="5924550"/>
          <p14:tracePt t="61871" x="4159250" y="5842000"/>
          <p14:tracePt t="61887" x="4159250" y="5759450"/>
          <p14:tracePt t="61904" x="4159250" y="5645150"/>
          <p14:tracePt t="61921" x="4159250" y="5524500"/>
          <p14:tracePt t="61937" x="4133850" y="5391150"/>
          <p14:tracePt t="61954" x="4133850" y="5257800"/>
          <p14:tracePt t="61970" x="4133850" y="5156200"/>
          <p14:tracePt t="61987" x="4133850" y="5060950"/>
          <p14:tracePt t="62004" x="4133850" y="4946650"/>
          <p14:tracePt t="62021" x="4140200" y="4826000"/>
          <p14:tracePt t="62037" x="4178300" y="4667250"/>
          <p14:tracePt t="62054" x="4184650" y="4521200"/>
          <p14:tracePt t="62071" x="4184650" y="4222750"/>
          <p14:tracePt t="62087" x="4184650" y="4051300"/>
          <p14:tracePt t="62104" x="4171950" y="3924300"/>
          <p14:tracePt t="62121" x="4165600" y="3848100"/>
          <p14:tracePt t="62137" x="4165600" y="3784600"/>
          <p14:tracePt t="62154" x="4165600" y="3721100"/>
          <p14:tracePt t="62171" x="4165600" y="3676650"/>
          <p14:tracePt t="62187" x="4165600" y="3625850"/>
          <p14:tracePt t="62204" x="4165600" y="3575050"/>
          <p14:tracePt t="62221" x="4165600" y="3543300"/>
          <p14:tracePt t="62237" x="4165600" y="3524250"/>
          <p14:tracePt t="62254" x="4165600" y="3517900"/>
          <p14:tracePt t="62271" x="4165600" y="3511550"/>
          <p14:tracePt t="62327" x="4165600" y="3524250"/>
          <p14:tracePt t="62335" x="4165600" y="3543300"/>
          <p14:tracePt t="62343" x="4178300" y="3562350"/>
          <p14:tracePt t="62354" x="4184650" y="3600450"/>
          <p14:tracePt t="62371" x="4210050" y="3695700"/>
          <p14:tracePt t="62387" x="4267200" y="3835400"/>
          <p14:tracePt t="62404" x="4330700" y="3994150"/>
          <p14:tracePt t="62421" x="4368800" y="4197350"/>
          <p14:tracePt t="62437" x="4394200" y="4457700"/>
          <p14:tracePt t="62456" x="4400550" y="4921250"/>
          <p14:tracePt t="62471" x="4438650" y="5238750"/>
          <p14:tracePt t="62487" x="4470400" y="5441950"/>
          <p14:tracePt t="62504" x="4483100" y="5594350"/>
          <p14:tracePt t="62521" x="4502150" y="5695950"/>
          <p14:tracePt t="62537" x="4514850" y="5791200"/>
          <p14:tracePt t="62554" x="4527550" y="5905500"/>
          <p14:tracePt t="62571" x="4540250" y="6013450"/>
          <p14:tracePt t="62587" x="4546600" y="6108700"/>
          <p14:tracePt t="62604" x="4552950" y="6184900"/>
          <p14:tracePt t="62621" x="4552950" y="6254750"/>
          <p14:tracePt t="62637" x="4552950" y="6292850"/>
          <p14:tracePt t="62654" x="4552950" y="6343650"/>
          <p14:tracePt t="62672" x="4552950" y="6426200"/>
          <p14:tracePt t="62687" x="4552950" y="6470650"/>
          <p14:tracePt t="62704" x="4559300" y="6508750"/>
          <p14:tracePt t="62721" x="4572000" y="6521450"/>
          <p14:tracePt t="62737" x="4572000" y="6534150"/>
          <p14:tracePt t="62839" x="4572000" y="6527800"/>
          <p14:tracePt t="62847" x="4572000" y="6508750"/>
          <p14:tracePt t="62855" x="4578350" y="6489700"/>
          <p14:tracePt t="62871" x="4597400" y="6438900"/>
          <p14:tracePt t="62888" x="4622800" y="6369050"/>
          <p14:tracePt t="62904" x="4679950" y="6242050"/>
          <p14:tracePt t="62921" x="4749800" y="6121400"/>
          <p14:tracePt t="62938" x="4826000" y="6026150"/>
          <p14:tracePt t="62954" x="4870450" y="5969000"/>
          <p14:tracePt t="62971" x="4889500" y="5937250"/>
          <p14:tracePt t="62988" x="4895850" y="5930900"/>
          <p14:tracePt t="63071" x="4876800" y="5930900"/>
          <p14:tracePt t="63079" x="4845050" y="5930900"/>
          <p14:tracePt t="63088" x="4813300" y="5930900"/>
          <p14:tracePt t="63104" x="4724400" y="5930900"/>
          <p14:tracePt t="63121" x="4610100" y="5930900"/>
          <p14:tracePt t="63138" x="4514850" y="5930900"/>
          <p14:tracePt t="63154" x="4438650" y="5930900"/>
          <p14:tracePt t="63171" x="4400550" y="5930900"/>
          <p14:tracePt t="63188" x="4394200" y="5930900"/>
          <p14:tracePt t="63431" x="4400550" y="5930900"/>
          <p14:tracePt t="63439" x="4406900" y="5930900"/>
          <p14:tracePt t="63447" x="4425950" y="5930900"/>
          <p14:tracePt t="63455" x="4445000" y="5930900"/>
          <p14:tracePt t="63471" x="4476750" y="5930900"/>
          <p14:tracePt t="63727" x="4457700" y="5930900"/>
          <p14:tracePt t="63735" x="4438650" y="5930900"/>
          <p14:tracePt t="63743" x="4425950" y="5930900"/>
          <p14:tracePt t="63755" x="4406900" y="5930900"/>
          <p14:tracePt t="63771" x="4381500" y="5930900"/>
          <p14:tracePt t="63788" x="4356100" y="5930900"/>
          <p14:tracePt t="63805" x="4337050" y="5930900"/>
          <p14:tracePt t="63821" x="4324350" y="5924550"/>
          <p14:tracePt t="63838" x="4311650" y="5918200"/>
          <p14:tracePt t="63856" x="4298950" y="5911850"/>
          <p14:tracePt t="63873" x="4286250" y="5911850"/>
          <p14:tracePt t="63999" x="4286250" y="5905500"/>
          <p14:tracePt t="64111" x="4305300" y="5899150"/>
          <p14:tracePt t="64127" x="4318000" y="5899150"/>
          <p14:tracePt t="64135" x="4337050" y="5892800"/>
          <p14:tracePt t="64143" x="4356100" y="5892800"/>
          <p14:tracePt t="64155" x="4375150" y="5886450"/>
          <p14:tracePt t="64172" x="4400550" y="5873750"/>
          <p14:tracePt t="64188" x="4419600" y="5867400"/>
          <p14:tracePt t="64205" x="4445000" y="5842000"/>
          <p14:tracePt t="64222" x="4451350" y="5829300"/>
          <p14:tracePt t="64238" x="4451350" y="5797550"/>
          <p14:tracePt t="64256" x="4451350" y="5727700"/>
          <p14:tracePt t="64272" x="4451350" y="5607050"/>
          <p14:tracePt t="64288" x="4432300" y="5448300"/>
          <p14:tracePt t="64305" x="4337050" y="5276850"/>
          <p14:tracePt t="64322" x="4260850" y="5149850"/>
          <p14:tracePt t="64338" x="4210050" y="5080000"/>
          <p14:tracePt t="64355" x="4191000" y="5054600"/>
          <p14:tracePt t="64391" x="4191000" y="5041900"/>
          <p14:tracePt t="64399" x="4191000" y="5035550"/>
          <p14:tracePt t="64408" x="4197350" y="4997450"/>
          <p14:tracePt t="64421" x="4229100" y="4965700"/>
          <p14:tracePt t="64438" x="4305300" y="4845050"/>
          <p14:tracePt t="64455" x="4457700" y="4572000"/>
          <p14:tracePt t="64472" x="4552950" y="4349750"/>
          <p14:tracePt t="64488" x="4622800" y="4114800"/>
          <p14:tracePt t="64505" x="4622800" y="3962400"/>
          <p14:tracePt t="64522" x="4616450" y="3860800"/>
          <p14:tracePt t="64538" x="4572000" y="3784600"/>
          <p14:tracePt t="64555" x="4521200" y="3727450"/>
          <p14:tracePt t="64572" x="4514850" y="3721100"/>
          <p14:tracePt t="64607" x="4508500" y="3714750"/>
          <p14:tracePt t="64615" x="4508500" y="3708400"/>
          <p14:tracePt t="64624" x="4508500" y="3695700"/>
          <p14:tracePt t="64640" x="4508500" y="3663950"/>
          <p14:tracePt t="64656" x="4508500" y="3644900"/>
          <p14:tracePt t="64672" x="4508500" y="3638550"/>
          <p14:tracePt t="64695" x="4514850" y="3638550"/>
          <p14:tracePt t="64751" x="4527550" y="3670300"/>
          <p14:tracePt t="64759" x="4527550" y="3702050"/>
          <p14:tracePt t="64767" x="4527550" y="3771900"/>
          <p14:tracePt t="64775" x="4527550" y="3860800"/>
          <p14:tracePt t="64788" x="4527550" y="3956050"/>
          <p14:tracePt t="64805" x="4552950" y="4191000"/>
          <p14:tracePt t="64822" x="4584700" y="4457700"/>
          <p14:tracePt t="64838" x="4616450" y="4775200"/>
          <p14:tracePt t="64856" x="4622800" y="5359400"/>
          <p14:tracePt t="64872" x="4622800" y="5772150"/>
          <p14:tracePt t="64889" x="4622800" y="6019800"/>
          <p14:tracePt t="64905" x="4610100" y="6197600"/>
          <p14:tracePt t="64922" x="4610100" y="6273800"/>
          <p14:tracePt t="64938" x="4610100" y="6318250"/>
          <p14:tracePt t="64955" x="4610100" y="6324600"/>
          <p14:tracePt t="65055" x="4603750" y="6330950"/>
          <p14:tracePt t="65071" x="4591050" y="6324600"/>
          <p14:tracePt t="65079" x="4584700" y="6305550"/>
          <p14:tracePt t="65088" x="4572000" y="6286500"/>
          <p14:tracePt t="65105" x="4565650" y="6254750"/>
          <p14:tracePt t="65122" x="4559300" y="6223000"/>
          <p14:tracePt t="65139" x="4559300" y="6210300"/>
          <p14:tracePt t="65155" x="4559300" y="6197600"/>
          <p14:tracePt t="65172" x="4559300" y="6191250"/>
          <p14:tracePt t="65189" x="4559300" y="6184900"/>
          <p14:tracePt t="65205" x="4552950" y="6165850"/>
          <p14:tracePt t="65222" x="4552950" y="6146800"/>
          <p14:tracePt t="65239" x="4546600" y="6134100"/>
          <p14:tracePt t="65255" x="4533900" y="6102350"/>
          <p14:tracePt t="65272" x="4521200" y="6083300"/>
          <p14:tracePt t="65503" x="4521200" y="607695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District </a:t>
            </a:r>
          </a:p>
        </p:txBody>
      </p:sp>
      <p:grpSp>
        <p:nvGrpSpPr>
          <p:cNvPr id="3" name="Group 2" descr="Organizational diagram of a school district form of government.  Voters are at the top and they elect a school board.  The school board hires a superintendent.  All of the departments in the district report to the superintendent.">
            <a:extLst>
              <a:ext uri="{FF2B5EF4-FFF2-40B4-BE49-F238E27FC236}">
                <a16:creationId xmlns:a16="http://schemas.microsoft.com/office/drawing/2014/main" id="{EA357871-CF2E-4199-A0FA-10B27F5ADE03}"/>
              </a:ext>
            </a:extLst>
          </p:cNvPr>
          <p:cNvGrpSpPr/>
          <p:nvPr/>
        </p:nvGrpSpPr>
        <p:grpSpPr>
          <a:xfrm>
            <a:off x="2639704" y="1389063"/>
            <a:ext cx="4252913" cy="5034636"/>
            <a:chOff x="2639704" y="1389063"/>
            <a:chExt cx="4252913" cy="5034636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2639704" y="1389063"/>
              <a:ext cx="4252913" cy="588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46038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4056585" y="1457325"/>
              <a:ext cx="142981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VOTERS</a:t>
              </a:r>
              <a:endPara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048000" y="2295525"/>
              <a:ext cx="3441700" cy="6969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49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253758" y="2420938"/>
              <a:ext cx="302749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SCHOOL BOARD</a:t>
              </a:r>
              <a:endPara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908425" y="3275013"/>
              <a:ext cx="1666875" cy="16684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460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4198938" y="3876675"/>
              <a:ext cx="1220788" cy="58896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286335" y="3821135"/>
              <a:ext cx="944169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SUPT</a:t>
              </a:r>
              <a:endPara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4764088" y="4953000"/>
              <a:ext cx="588963" cy="255587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H="1">
              <a:off x="4375150" y="4953000"/>
              <a:ext cx="398463" cy="255587"/>
            </a:xfrm>
            <a:prstGeom prst="line">
              <a:avLst/>
            </a:prstGeom>
            <a:noFill/>
            <a:ln w="619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H="1">
              <a:off x="3241675" y="4941888"/>
              <a:ext cx="1554163" cy="2667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4773613" y="4941888"/>
              <a:ext cx="1644650" cy="28892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4764088" y="1976438"/>
              <a:ext cx="0" cy="277812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4764088" y="3008313"/>
              <a:ext cx="0" cy="266700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2787650" y="5181600"/>
              <a:ext cx="811213" cy="8112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460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3864592" y="5181600"/>
              <a:ext cx="811213" cy="8112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460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4964113" y="5181600"/>
              <a:ext cx="811213" cy="8112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460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064250" y="5181600"/>
              <a:ext cx="811213" cy="8112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460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3800978" y="5992812"/>
              <a:ext cx="206062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Departments</a:t>
              </a:r>
              <a:endParaRPr kumimoji="0" lang="en-US" alt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TextBox 1" descr="Comment about the Superintendent position in the diagram:  …Why SO large, yet reports to the Board?&#10;"/>
          <p:cNvSpPr txBox="1"/>
          <p:nvPr/>
        </p:nvSpPr>
        <p:spPr>
          <a:xfrm>
            <a:off x="5710239" y="3676749"/>
            <a:ext cx="282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…Why SO large, yet reports to the Board?</a:t>
            </a:r>
          </a:p>
        </p:txBody>
      </p:sp>
    </p:spTree>
    <p:extLst>
      <p:ext uri="{BB962C8B-B14F-4D97-AF65-F5344CB8AC3E}">
        <p14:creationId xmlns:p14="http://schemas.microsoft.com/office/powerpoint/2010/main" val="3947077972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5272" x="4546600" y="6076950"/>
          <p14:tracePt t="5281" x="4572000" y="6076950"/>
          <p14:tracePt t="5292" x="4610100" y="6057900"/>
          <p14:tracePt t="5309" x="4654550" y="6032500"/>
          <p14:tracePt t="5325" x="4692650" y="6007100"/>
          <p14:tracePt t="5342" x="4749800" y="5988050"/>
          <p14:tracePt t="5360" x="4845050" y="5943600"/>
          <p14:tracePt t="5378" x="4997450" y="5854700"/>
          <p14:tracePt t="5393" x="5080000" y="5810250"/>
          <p14:tracePt t="5409" x="5175250" y="5772150"/>
          <p14:tracePt t="5425" x="5219700" y="5740400"/>
          <p14:tracePt t="5442" x="5245100" y="5727700"/>
          <p14:tracePt t="6025" x="5232400" y="5727700"/>
          <p14:tracePt t="6033" x="5226050" y="5727700"/>
          <p14:tracePt t="6042" x="5213350" y="5721350"/>
          <p14:tracePt t="6059" x="5194300" y="5715000"/>
          <p14:tracePt t="6076" x="5187950" y="5702300"/>
          <p14:tracePt t="6092" x="5175250" y="5683250"/>
          <p14:tracePt t="6109" x="5162550" y="5657850"/>
          <p14:tracePt t="6126" x="5149850" y="5632450"/>
          <p14:tracePt t="6142" x="5137150" y="5607050"/>
          <p14:tracePt t="6159" x="5137150" y="5594350"/>
          <p14:tracePt t="6176" x="5130800" y="5581650"/>
          <p14:tracePt t="6193" x="5124450" y="5568950"/>
          <p14:tracePt t="6217" x="5124450" y="5562600"/>
          <p14:tracePt t="6226" x="5124450" y="5556250"/>
          <p14:tracePt t="6249" x="5124450" y="5549900"/>
          <p14:tracePt t="6259" x="5124450" y="5543550"/>
          <p14:tracePt t="6276" x="5149850" y="5530850"/>
          <p14:tracePt t="6293" x="5175250" y="5524500"/>
          <p14:tracePt t="6309" x="5264150" y="5518150"/>
          <p14:tracePt t="6326" x="5270500" y="5518150"/>
          <p14:tracePt t="6489" x="5289550" y="5524500"/>
          <p14:tracePt t="6497" x="5359400" y="5562600"/>
          <p14:tracePt t="6505" x="5372100" y="5600700"/>
          <p14:tracePt t="6513" x="5397500" y="5613400"/>
          <p14:tracePt t="6526" x="5429250" y="5613400"/>
          <p14:tracePt t="6543" x="5461000" y="5626100"/>
          <p14:tracePt t="6559" x="5467350" y="5626100"/>
          <p14:tracePt t="6578" x="5473700" y="5626100"/>
          <p14:tracePt t="6617" x="5480050" y="5626100"/>
          <p14:tracePt t="6625" x="5492750" y="5613400"/>
          <p14:tracePt t="6633" x="5499100" y="5607050"/>
          <p14:tracePt t="6643" x="5505450" y="5607050"/>
          <p14:tracePt t="6659" x="5505450" y="5600700"/>
          <p14:tracePt t="6704" x="5505450" y="5588000"/>
          <p14:tracePt t="6713" x="5505450" y="5575300"/>
          <p14:tracePt t="6721" x="5505450" y="5562600"/>
          <p14:tracePt t="6729" x="5505450" y="5543550"/>
          <p14:tracePt t="6743" x="5505450" y="5537200"/>
          <p14:tracePt t="6759" x="5505450" y="5492750"/>
          <p14:tracePt t="6777" x="5505450" y="5435600"/>
          <p14:tracePt t="6793" x="5505450" y="5429250"/>
          <p14:tracePt t="6809" x="5505450" y="5422900"/>
          <p14:tracePt t="6833" x="5505450" y="5416550"/>
          <p14:tracePt t="6849" x="5505450" y="5410200"/>
          <p14:tracePt t="6859" x="5505450" y="5403850"/>
          <p14:tracePt t="6876" x="5499100" y="5391150"/>
          <p14:tracePt t="6893" x="5492750" y="5378450"/>
          <p14:tracePt t="6910" x="5473700" y="5365750"/>
          <p14:tracePt t="6926" x="5467350" y="5365750"/>
          <p14:tracePt t="7281" x="5461000" y="5346700"/>
          <p14:tracePt t="7289" x="5461000" y="5327650"/>
          <p14:tracePt t="7297" x="5461000" y="5295900"/>
          <p14:tracePt t="7310" x="5473700" y="5251450"/>
          <p14:tracePt t="7326" x="5492750" y="5137150"/>
          <p14:tracePt t="7343" x="5511800" y="4984750"/>
          <p14:tracePt t="7360" x="5518150" y="4940300"/>
          <p14:tracePt t="7377" x="5518150" y="4718050"/>
          <p14:tracePt t="7393" x="5473700" y="4559300"/>
          <p14:tracePt t="7410" x="5422900" y="4425950"/>
          <p14:tracePt t="7426" x="5353050" y="4292600"/>
          <p14:tracePt t="7443" x="5276850" y="4178300"/>
          <p14:tracePt t="7460" x="5207000" y="4044950"/>
          <p14:tracePt t="7476" x="5130800" y="3873500"/>
          <p14:tracePt t="7493" x="5105400" y="3790950"/>
          <p14:tracePt t="7510" x="5067300" y="3702050"/>
          <p14:tracePt t="7526" x="5003800" y="3575050"/>
          <p14:tracePt t="7543" x="4940300" y="3422650"/>
          <p14:tracePt t="7562" x="4857750" y="3225800"/>
          <p14:tracePt t="7577" x="4800600" y="3111500"/>
          <p14:tracePt t="7593" x="4749800" y="3028950"/>
          <p14:tracePt t="7610" x="4692650" y="2933700"/>
          <p14:tracePt t="7626" x="4654550" y="2863850"/>
          <p14:tracePt t="7643" x="4629150" y="2819400"/>
          <p14:tracePt t="7659" x="4610100" y="2787650"/>
          <p14:tracePt t="7676" x="4603750" y="2762250"/>
          <p14:tracePt t="7693" x="4597400" y="2755900"/>
          <p14:tracePt t="7713" x="4591050" y="2749550"/>
          <p14:tracePt t="7745" x="4584700" y="2743200"/>
          <p14:tracePt t="7769" x="4572000" y="2730500"/>
          <p14:tracePt t="7777" x="4565650" y="2724150"/>
          <p14:tracePt t="7785" x="4559300" y="2724150"/>
          <p14:tracePt t="7801" x="4559300" y="2711450"/>
          <p14:tracePt t="7810" x="4546600" y="2705100"/>
          <p14:tracePt t="7827" x="4546600" y="2698750"/>
          <p14:tracePt t="8001" x="4546600" y="2705100"/>
          <p14:tracePt t="8017" x="4546600" y="2711450"/>
          <p14:tracePt t="8025" x="4546600" y="2730500"/>
          <p14:tracePt t="8033" x="4552950" y="2736850"/>
          <p14:tracePt t="8043" x="4552950" y="2743200"/>
          <p14:tracePt t="8060" x="4559300" y="2762250"/>
          <p14:tracePt t="8077" x="4565650" y="2774950"/>
          <p14:tracePt t="8097" x="4572000" y="2781300"/>
          <p14:tracePt t="8110" x="4578350" y="2781300"/>
          <p14:tracePt t="8127" x="4584700" y="2781300"/>
          <p14:tracePt t="8143" x="4603750" y="2781300"/>
          <p14:tracePt t="8160" x="4610100" y="2781300"/>
          <p14:tracePt t="8162" x="4616450" y="2781300"/>
          <p14:tracePt t="8177" x="4629150" y="2781300"/>
          <p14:tracePt t="8201" x="4635500" y="2781300"/>
          <p14:tracePt t="8249" x="4635500" y="2787650"/>
          <p14:tracePt t="8265" x="4641850" y="2787650"/>
          <p14:tracePt t="8785" x="4648200" y="2787650"/>
          <p14:tracePt t="8801" x="4648200" y="2794000"/>
          <p14:tracePt t="8809" x="4648200" y="2800350"/>
          <p14:tracePt t="8817" x="4648200" y="2806700"/>
          <p14:tracePt t="8827" x="4648200" y="2825750"/>
          <p14:tracePt t="8844" x="4648200" y="2844800"/>
          <p14:tracePt t="8860" x="4654550" y="2889250"/>
          <p14:tracePt t="8877" x="4660900" y="2940050"/>
          <p14:tracePt t="8894" x="4718050" y="3041650"/>
          <p14:tracePt t="8910" x="4775200" y="3136900"/>
          <p14:tracePt t="8927" x="4845050" y="3225800"/>
          <p14:tracePt t="8944" x="4902200" y="3295650"/>
          <p14:tracePt t="8961" x="4965700" y="3365500"/>
          <p14:tracePt t="9009" x="4972050" y="3378200"/>
          <p14:tracePt t="9017" x="4991100" y="3397250"/>
          <p14:tracePt t="9027" x="5010150" y="3435350"/>
          <p14:tracePt t="9044" x="5060950" y="3505200"/>
          <p14:tracePt t="9060" x="5124450" y="3581400"/>
          <p14:tracePt t="9077" x="5162550" y="3644900"/>
          <p14:tracePt t="9094" x="5181600" y="3689350"/>
          <p14:tracePt t="9110" x="5194300" y="3714750"/>
          <p14:tracePt t="9127" x="5207000" y="3759200"/>
          <p14:tracePt t="9144" x="5207000" y="3790950"/>
          <p14:tracePt t="9162" x="5207000" y="3860800"/>
          <p14:tracePt t="9177" x="5207000" y="3898900"/>
          <p14:tracePt t="9194" x="5207000" y="3937000"/>
          <p14:tracePt t="9210" x="5187950" y="3981450"/>
          <p14:tracePt t="9227" x="5175250" y="4000500"/>
          <p14:tracePt t="9244" x="5168900" y="4019550"/>
          <p14:tracePt t="9261" x="5162550" y="4032250"/>
          <p14:tracePt t="9277" x="5156200" y="4038600"/>
          <p14:tracePt t="9294" x="5156200" y="4051300"/>
          <p14:tracePt t="9310" x="5149850" y="4051300"/>
          <p14:tracePt t="9329" x="5149850" y="4057650"/>
          <p14:tracePt t="9344" x="5143500" y="4064000"/>
          <p14:tracePt t="9361" x="5137150" y="4070350"/>
          <p14:tracePt t="9377" x="5137150" y="4083050"/>
          <p14:tracePt t="9394" x="5137150" y="4089400"/>
          <p14:tracePt t="9411" x="5130800" y="4095750"/>
          <p14:tracePt t="9857" x="5130800" y="4102100"/>
          <p14:tracePt t="9881" x="5130800" y="4108450"/>
          <p14:tracePt t="9913" x="5130800" y="4114800"/>
          <p14:tracePt t="9937" x="5130800" y="4121150"/>
          <p14:tracePt t="10065" x="5137150" y="4127500"/>
          <p14:tracePt t="10097" x="5137150" y="4133850"/>
          <p14:tracePt t="10225" x="5137150" y="4140200"/>
          <p14:tracePt t="10449" x="5137150" y="4152900"/>
          <p14:tracePt t="10529" x="5137150" y="4159250"/>
          <p14:tracePt t="10601" x="5137150" y="4165600"/>
          <p14:tracePt t="11313" x="5137150" y="4159250"/>
          <p14:tracePt t="11321" x="5137150" y="4146550"/>
          <p14:tracePt t="11329" x="5137150" y="4121150"/>
          <p14:tracePt t="11346" x="5143500" y="4083050"/>
          <p14:tracePt t="11361" x="5149850" y="4038600"/>
          <p14:tracePt t="11378" x="5149850" y="3968750"/>
          <p14:tracePt t="11395" x="5073650" y="3841750"/>
          <p14:tracePt t="11411" x="4883150" y="3644900"/>
          <p14:tracePt t="11428" x="4654550" y="3429000"/>
          <p14:tracePt t="11445" x="4337050" y="3232150"/>
          <p14:tracePt t="11461" x="3981450" y="3060700"/>
          <p14:tracePt t="11478" x="3625850" y="2940050"/>
          <p14:tracePt t="11495" x="3390900" y="2895600"/>
          <p14:tracePt t="11511" x="3276600" y="2889250"/>
          <p14:tracePt t="11528" x="3238500" y="2889250"/>
          <p14:tracePt t="11545" x="3168650" y="2990850"/>
          <p14:tracePt t="11561" x="3155950" y="3073400"/>
          <p14:tracePt t="11578" x="3155950" y="3130550"/>
          <p14:tracePt t="11595" x="3168650" y="3321050"/>
          <p14:tracePt t="11611" x="3200400" y="3549650"/>
          <p14:tracePt t="11628" x="3270250" y="3765550"/>
          <p14:tracePt t="11645" x="3384550" y="4000500"/>
          <p14:tracePt t="11661" x="3511550" y="4184650"/>
          <p14:tracePt t="11678" x="3663950" y="4279900"/>
          <p14:tracePt t="11695" x="3886200" y="4368800"/>
          <p14:tracePt t="11711" x="4121150" y="4413250"/>
          <p14:tracePt t="11728" x="4305300" y="4432300"/>
          <p14:tracePt t="11746" x="4546600" y="4432300"/>
          <p14:tracePt t="11762" x="4686300" y="4432300"/>
          <p14:tracePt t="11778" x="4794250" y="4432300"/>
          <p14:tracePt t="11795" x="4838700" y="4432300"/>
          <p14:tracePt t="11833" x="4845050" y="4425950"/>
          <p14:tracePt t="11841" x="4857750" y="4375150"/>
          <p14:tracePt t="11849" x="4876800" y="4330700"/>
          <p14:tracePt t="11862" x="4883150" y="4260850"/>
          <p14:tracePt t="11878" x="4883150" y="4114800"/>
          <p14:tracePt t="11895" x="4883150" y="3943350"/>
          <p14:tracePt t="11912" x="4806950" y="3721100"/>
          <p14:tracePt t="11930" x="4521200" y="3454400"/>
          <p14:tracePt t="11946" x="4279900" y="3314700"/>
          <p14:tracePt t="11962" x="4013200" y="3232150"/>
          <p14:tracePt t="11978" x="3727450" y="3194050"/>
          <p14:tracePt t="11995" x="3536950" y="3194050"/>
          <p14:tracePt t="12012" x="3378200" y="3200400"/>
          <p14:tracePt t="12028" x="3270250" y="3251200"/>
          <p14:tracePt t="12045" x="3181350" y="3333750"/>
          <p14:tracePt t="12062" x="3130550" y="3441700"/>
          <p14:tracePt t="12078" x="3124200" y="3581400"/>
          <p14:tracePt t="12095" x="3124200" y="3727450"/>
          <p14:tracePt t="12112" x="3130550" y="3867150"/>
          <p14:tracePt t="12128" x="3194050" y="3981450"/>
          <p14:tracePt t="12146" x="3378200" y="4102100"/>
          <p14:tracePt t="12162" x="3505200" y="4140200"/>
          <p14:tracePt t="12179" x="3619500" y="4178300"/>
          <p14:tracePt t="12195" x="3708400" y="4184650"/>
          <p14:tracePt t="12212" x="3759200" y="4184650"/>
          <p14:tracePt t="12229" x="3771900" y="4184650"/>
          <p14:tracePt t="12545" x="3778250" y="4184650"/>
          <p14:tracePt t="14361" x="3784600" y="4191000"/>
          <p14:tracePt t="14369" x="3790950" y="4197350"/>
          <p14:tracePt t="14379" x="3797300" y="4203700"/>
          <p14:tracePt t="14396" x="3816350" y="4229100"/>
          <p14:tracePt t="14413" x="3829050" y="4235450"/>
          <p14:tracePt t="14429" x="3841750" y="4248150"/>
          <p14:tracePt t="14446" x="3867150" y="4260850"/>
          <p14:tracePt t="14463" x="3892550" y="4273550"/>
          <p14:tracePt t="14479" x="3917950" y="4286250"/>
          <p14:tracePt t="14496" x="3981450" y="4324350"/>
          <p14:tracePt t="14513" x="4076700" y="4362450"/>
          <p14:tracePt t="14514" x="4121150" y="4381500"/>
          <p14:tracePt t="14530" x="4248150" y="4419600"/>
          <p14:tracePt t="14546" x="4362450" y="4451350"/>
          <p14:tracePt t="14563" x="4476750" y="4483100"/>
          <p14:tracePt t="14579" x="4597400" y="4521200"/>
          <p14:tracePt t="14596" x="4718050" y="4552950"/>
          <p14:tracePt t="14613" x="4838700" y="4591050"/>
          <p14:tracePt t="14629" x="4946650" y="4616450"/>
          <p14:tracePt t="14646" x="5029200" y="4654550"/>
          <p14:tracePt t="14663" x="5086350" y="4679950"/>
          <p14:tracePt t="14680" x="5118100" y="4692650"/>
          <p14:tracePt t="14696" x="5162550" y="4718050"/>
          <p14:tracePt t="14713" x="5219700" y="4749800"/>
          <p14:tracePt t="14714" x="5257800" y="4775200"/>
          <p14:tracePt t="14730" x="5327650" y="4819650"/>
          <p14:tracePt t="14746" x="5327650" y="4826000"/>
          <p14:tracePt t="14786" x="5334000" y="4832350"/>
          <p14:tracePt t="14794" x="5353050" y="4857750"/>
          <p14:tracePt t="14801" x="5359400" y="4876800"/>
          <p14:tracePt t="14813" x="5378450" y="4908550"/>
          <p14:tracePt t="14830" x="5416550" y="4959350"/>
          <p14:tracePt t="14846" x="5441950" y="5022850"/>
          <p14:tracePt t="14863" x="5480050" y="5086350"/>
          <p14:tracePt t="14880" x="5505450" y="5156200"/>
          <p14:tracePt t="14896" x="5518150" y="5200650"/>
          <p14:tracePt t="14913" x="5518150" y="5251450"/>
          <p14:tracePt t="14914" x="5518150" y="5276850"/>
          <p14:tracePt t="14930" x="5499100" y="5321300"/>
          <p14:tracePt t="14946" x="5448300" y="5384800"/>
          <p14:tracePt t="14963" x="5372100" y="5441950"/>
          <p14:tracePt t="14979" x="5276850" y="5480050"/>
          <p14:tracePt t="14996" x="5092700" y="5524500"/>
          <p14:tracePt t="15013" x="4845050" y="5556250"/>
          <p14:tracePt t="15030" x="4641850" y="5568950"/>
          <p14:tracePt t="15046" x="4381500" y="5588000"/>
          <p14:tracePt t="15063" x="4146550" y="5594350"/>
          <p14:tracePt t="15080" x="3962400" y="5626100"/>
          <p14:tracePt t="15096" x="3765550" y="5632450"/>
          <p14:tracePt t="15113" x="3511550" y="5632450"/>
          <p14:tracePt t="15114" x="3352800" y="5632450"/>
          <p14:tracePt t="15130" x="3117850" y="5632450"/>
          <p14:tracePt t="15146" x="2933700" y="5632450"/>
          <p14:tracePt t="15163" x="2787650" y="5645150"/>
          <p14:tracePt t="15180" x="2679700" y="5664200"/>
          <p14:tracePt t="15196" x="2647950" y="5670550"/>
          <p14:tracePt t="15213" x="2635250" y="5670550"/>
          <p14:tracePt t="15714" x="2647950" y="5664200"/>
          <p14:tracePt t="15722" x="2654300" y="5664200"/>
          <p14:tracePt t="15730" x="2667000" y="5664200"/>
          <p14:tracePt t="15748" x="2717800" y="5664200"/>
          <p14:tracePt t="15763" x="2806700" y="5638800"/>
          <p14:tracePt t="15780" x="2946400" y="5638800"/>
          <p14:tracePt t="15797" x="3155950" y="5638800"/>
          <p14:tracePt t="15813" x="3581400" y="5638800"/>
          <p14:tracePt t="15830" x="4095750" y="5638800"/>
          <p14:tracePt t="15847" x="4711700" y="5638800"/>
          <p14:tracePt t="15863" x="5397500" y="5638800"/>
          <p14:tracePt t="15880" x="6134100" y="5638800"/>
          <p14:tracePt t="15897" x="6750050" y="5638800"/>
          <p14:tracePt t="15914" x="7473950" y="5638800"/>
          <p14:tracePt t="15930" x="7727950" y="5638800"/>
          <p14:tracePt t="15947" x="7861300" y="5638800"/>
          <p14:tracePt t="15963" x="7912100" y="5638800"/>
          <p14:tracePt t="15980" x="7918450" y="5638800"/>
          <p14:tracePt t="16010" x="7931150" y="5638800"/>
          <p14:tracePt t="16026" x="7937500" y="5638800"/>
          <p14:tracePt t="16034" x="7956550" y="5638800"/>
          <p14:tracePt t="16047" x="7975600" y="5638800"/>
          <p14:tracePt t="16063" x="8026400" y="5638800"/>
          <p14:tracePt t="16080" x="8077200" y="5638800"/>
          <p14:tracePt t="16097" x="8140700" y="5638800"/>
          <p14:tracePt t="16114" x="8235950" y="5638800"/>
          <p14:tracePt t="16130" x="8324850" y="5638800"/>
          <p14:tracePt t="16147" x="8420100" y="5638800"/>
          <p14:tracePt t="16164" x="8509000" y="5638800"/>
          <p14:tracePt t="16180" x="8566150" y="5638800"/>
          <p14:tracePt t="16197" x="8578850" y="5638800"/>
          <p14:tracePt t="17042" x="8572500" y="5638800"/>
          <p14:tracePt t="17058" x="8566150" y="5638800"/>
          <p14:tracePt t="17066" x="8553450" y="5638800"/>
          <p14:tracePt t="17082" x="8547100" y="5638800"/>
          <p14:tracePt t="17098" x="8534400" y="5638800"/>
          <p14:tracePt t="17114" x="8528050" y="5638800"/>
          <p14:tracePt t="17138" x="8515350" y="5638800"/>
          <p14:tracePt t="17154" x="8502650" y="5638800"/>
          <p14:tracePt t="17162" x="8496300" y="5638800"/>
          <p14:tracePt t="17170" x="8489950" y="5638800"/>
          <p14:tracePt t="17181" x="8477250" y="5638800"/>
          <p14:tracePt t="17197" x="8445500" y="5645150"/>
          <p14:tracePt t="17214" x="8420100" y="5645150"/>
          <p14:tracePt t="17231" x="8388350" y="5645150"/>
          <p14:tracePt t="17247" x="8350250" y="5645150"/>
          <p14:tracePt t="17264" x="8305800" y="5645150"/>
          <p14:tracePt t="17281" x="8280400" y="5645150"/>
          <p14:tracePt t="17299" x="8261350" y="5645150"/>
          <p14:tracePt t="17314" x="8255000" y="5645150"/>
          <p14:tracePt t="18178" x="8242300" y="5645150"/>
          <p14:tracePt t="18186" x="8216900" y="5651500"/>
          <p14:tracePt t="18198" x="8172450" y="5657850"/>
          <p14:tracePt t="18214" x="8051800" y="5664200"/>
          <p14:tracePt t="18231" x="7854950" y="5664200"/>
          <p14:tracePt t="18248" x="7600950" y="5664200"/>
          <p14:tracePt t="18264" x="7283450" y="5664200"/>
          <p14:tracePt t="18281" x="6997700" y="5664200"/>
          <p14:tracePt t="18299" x="6623050" y="5657850"/>
          <p14:tracePt t="18314" x="6369050" y="5626100"/>
          <p14:tracePt t="18331" x="6115050" y="5581650"/>
          <p14:tracePt t="18348" x="5886450" y="5556250"/>
          <p14:tracePt t="18365" x="5657850" y="5518150"/>
          <p14:tracePt t="18381" x="5441950" y="5448300"/>
          <p14:tracePt t="18398" x="5245100" y="5359400"/>
          <p14:tracePt t="18414" x="5099050" y="5264150"/>
          <p14:tracePt t="18431" x="5003800" y="5175250"/>
          <p14:tracePt t="18448" x="4953000" y="5086350"/>
          <p14:tracePt t="18464" x="4940300" y="5022850"/>
          <p14:tracePt t="18481" x="4933950" y="4953000"/>
          <p14:tracePt t="18483" x="4933950" y="4908550"/>
          <p14:tracePt t="18498" x="4984750" y="4813300"/>
          <p14:tracePt t="18515" x="5041900" y="4743450"/>
          <p14:tracePt t="18531" x="5105400" y="4660900"/>
          <p14:tracePt t="18548" x="5118100" y="4597400"/>
          <p14:tracePt t="18565" x="5118100" y="4533900"/>
          <p14:tracePt t="18581" x="5118100" y="4495800"/>
          <p14:tracePt t="18598" x="5118100" y="4470400"/>
          <p14:tracePt t="18615" x="5118100" y="4464050"/>
          <p14:tracePt t="18762" x="5111750" y="4464050"/>
          <p14:tracePt t="18786" x="5105400" y="4464050"/>
          <p14:tracePt t="18794" x="5099050" y="4464050"/>
          <p14:tracePt t="18802" x="5092700" y="4464050"/>
          <p14:tracePt t="18818" x="5086350" y="4464050"/>
          <p14:tracePt t="18831" x="5080000" y="4464050"/>
          <p14:tracePt t="18848" x="5073650" y="4464050"/>
          <p14:tracePt t="18865" x="5048250" y="4464050"/>
          <p14:tracePt t="18881" x="5010150" y="4457700"/>
          <p14:tracePt t="18882" x="4997450" y="4451350"/>
          <p14:tracePt t="18898" x="4959350" y="4451350"/>
          <p14:tracePt t="18916" x="4940300" y="4438650"/>
          <p14:tracePt t="19218" x="4933950" y="4438650"/>
          <p14:tracePt t="21874" x="4933950" y="4432300"/>
          <p14:tracePt t="21882" x="4946650" y="4432300"/>
          <p14:tracePt t="21890" x="4965700" y="4432300"/>
          <p14:tracePt t="21899" x="4984750" y="4425950"/>
          <p14:tracePt t="21916" x="5035550" y="4406900"/>
          <p14:tracePt t="21933" x="5060950" y="4394200"/>
          <p14:tracePt t="21949" x="5105400" y="4375150"/>
          <p14:tracePt t="21966" x="5162550" y="4349750"/>
          <p14:tracePt t="21983" x="5200650" y="4330700"/>
          <p14:tracePt t="21999" x="5219700" y="4324350"/>
          <p14:tracePt t="22019" x="5226050" y="4318000"/>
          <p14:tracePt t="22035" x="5232400" y="4305300"/>
          <p14:tracePt t="22049" x="5238750" y="4298950"/>
          <p14:tracePt t="22067" x="5238750" y="4286250"/>
          <p14:tracePt t="22083" x="5238750" y="4267200"/>
          <p14:tracePt t="22099" x="5238750" y="4222750"/>
          <p14:tracePt t="22116" x="5226050" y="4171950"/>
          <p14:tracePt t="22133" x="5226050" y="4159250"/>
          <p14:tracePt t="22162" x="5200650" y="4127500"/>
          <p14:tracePt t="22170" x="5175250" y="4089400"/>
          <p14:tracePt t="22183" x="5162550" y="4057650"/>
          <p14:tracePt t="22199" x="5111750" y="3981450"/>
          <p14:tracePt t="22216" x="5048250" y="3898900"/>
          <p14:tracePt t="22233" x="4997450" y="3848100"/>
          <p14:tracePt t="22249" x="4953000" y="3829050"/>
          <p14:tracePt t="22267" x="4889500" y="3822700"/>
          <p14:tracePt t="22283" x="4826000" y="3822700"/>
          <p14:tracePt t="22301" x="4724400" y="3879850"/>
          <p14:tracePt t="22316" x="4591050" y="4057650"/>
          <p14:tracePt t="22333" x="4464050" y="4298950"/>
          <p14:tracePt t="22349" x="4419600" y="4533900"/>
          <p14:tracePt t="22366" x="4413250" y="4718050"/>
          <p14:tracePt t="22383" x="4476750" y="4876800"/>
          <p14:tracePt t="22399" x="4832350" y="5035550"/>
          <p14:tracePt t="22416" x="5530850" y="5086350"/>
          <p14:tracePt t="22433" x="6267450" y="5086350"/>
          <p14:tracePt t="22449" x="6851650" y="5003800"/>
          <p14:tracePt t="22467" x="7099300" y="4895850"/>
          <p14:tracePt t="22483" x="7099300" y="4838700"/>
          <p14:tracePt t="22499" x="6908800" y="4686300"/>
          <p14:tracePt t="22516" x="6362700" y="4445000"/>
          <p14:tracePt t="22533" x="6343650" y="4432300"/>
          <p14:tracePt t="22550" x="5803900" y="4330700"/>
          <p14:tracePt t="22566" x="5099050" y="4216400"/>
          <p14:tracePt t="22583" x="4457700" y="4178300"/>
          <p14:tracePt t="22600" x="4064000" y="4152900"/>
          <p14:tracePt t="22616" x="3949700" y="4152900"/>
          <p14:tracePt t="22633" x="3943350" y="4152900"/>
          <p14:tracePt t="22658" x="3956050" y="4178300"/>
          <p14:tracePt t="22666" x="3987800" y="4210050"/>
          <p14:tracePt t="22683" x="4051300" y="4267200"/>
          <p14:tracePt t="22700" x="4114800" y="4318000"/>
          <p14:tracePt t="22716" x="4165600" y="4349750"/>
          <p14:tracePt t="22733" x="4197350" y="4375150"/>
          <p14:tracePt t="22750" x="4216400" y="4394200"/>
          <p14:tracePt t="22766" x="4216400" y="4400550"/>
          <p14:tracePt t="23011" x="4216400" y="4394200"/>
          <p14:tracePt t="24707" x="4216400" y="4387850"/>
          <p14:tracePt t="24715" x="4216400" y="4381500"/>
          <p14:tracePt t="24723" x="4216400" y="4375150"/>
          <p14:tracePt t="24738" x="4216400" y="4368800"/>
          <p14:tracePt t="24751" x="4216400" y="4356100"/>
          <p14:tracePt t="24767" x="4216400" y="4337050"/>
          <p14:tracePt t="24784" x="4222750" y="4305300"/>
          <p14:tracePt t="24800" x="4241800" y="4273550"/>
          <p14:tracePt t="24817" x="4248150" y="4254500"/>
          <p14:tracePt t="24834" x="4254500" y="4222750"/>
          <p14:tracePt t="24835" x="4260850" y="4210050"/>
          <p14:tracePt t="24851" x="4260850" y="4197350"/>
          <p14:tracePt t="24867" x="4267200" y="4184650"/>
          <p14:tracePt t="24884" x="4279900" y="4165600"/>
          <p14:tracePt t="24901" x="4279900" y="4159250"/>
          <p14:tracePt t="24917" x="4286250" y="4146550"/>
          <p14:tracePt t="25746" x="4298950" y="4146550"/>
          <p14:tracePt t="26275" x="4305300" y="4146550"/>
          <p14:tracePt t="26283" x="4318000" y="4140200"/>
          <p14:tracePt t="26291" x="4324350" y="4140200"/>
          <p14:tracePt t="26301" x="4349750" y="4133850"/>
          <p14:tracePt t="26318" x="4438650" y="4114800"/>
          <p14:tracePt t="26334" x="4546600" y="4102100"/>
          <p14:tracePt t="26351" x="4679950" y="4102100"/>
          <p14:tracePt t="26368" x="4826000" y="4102100"/>
          <p14:tracePt t="26385" x="4953000" y="4089400"/>
          <p14:tracePt t="26401" x="5048250" y="4089400"/>
          <p14:tracePt t="26418" x="5105400" y="4089400"/>
          <p14:tracePt t="26420" x="5118100" y="4089400"/>
          <p14:tracePt t="26435" x="5124450" y="4089400"/>
          <p14:tracePt t="26563" x="5130800" y="4089400"/>
          <p14:tracePt t="26571" x="5137150" y="4089400"/>
          <p14:tracePt t="26579" x="5137150" y="4102100"/>
          <p14:tracePt t="26587" x="5149850" y="4108450"/>
          <p14:tracePt t="26601" x="5156200" y="4127500"/>
          <p14:tracePt t="26618" x="5175250" y="4171950"/>
          <p14:tracePt t="26635" x="5207000" y="4235450"/>
          <p14:tracePt t="26651" x="5232400" y="4279900"/>
          <p14:tracePt t="26668" x="5232400" y="4292600"/>
          <p14:tracePt t="26707" x="5238750" y="4292600"/>
          <p14:tracePt t="26819" x="5238750" y="4298950"/>
          <p14:tracePt t="26835" x="5238750" y="4305300"/>
          <p14:tracePt t="26843" x="5238750" y="4311650"/>
          <p14:tracePt t="26851" x="5251450" y="4311650"/>
          <p14:tracePt t="26868" x="5257800" y="4318000"/>
          <p14:tracePt t="26885" x="5283200" y="4324350"/>
          <p14:tracePt t="26901" x="5314950" y="4330700"/>
          <p14:tracePt t="26918" x="5346700" y="4337050"/>
          <p14:tracePt t="26935" x="5397500" y="4343400"/>
          <p14:tracePt t="26951" x="5492750" y="4362450"/>
          <p14:tracePt t="26968" x="5562600" y="4368800"/>
          <p14:tracePt t="26985" x="5651500" y="4387850"/>
          <p14:tracePt t="27001" x="5778500" y="4406900"/>
          <p14:tracePt t="27018" x="5892800" y="4432300"/>
          <p14:tracePt t="27035" x="6019800" y="4464050"/>
          <p14:tracePt t="27051" x="6083300" y="4489450"/>
          <p14:tracePt t="27068" x="6146800" y="4514850"/>
          <p14:tracePt t="27085" x="6184900" y="4527550"/>
          <p14:tracePt t="27101" x="6210300" y="4527550"/>
          <p14:tracePt t="27118" x="6229350" y="4546600"/>
          <p14:tracePt t="27135" x="6254750" y="4546600"/>
          <p14:tracePt t="27151" x="6292850" y="4565650"/>
          <p14:tracePt t="27168" x="6305550" y="4565650"/>
          <p14:tracePt t="27185" x="6330950" y="4578350"/>
          <p14:tracePt t="27202" x="6381750" y="4603750"/>
          <p14:tracePt t="27220" x="6483350" y="4622800"/>
          <p14:tracePt t="27235" x="6584950" y="4654550"/>
          <p14:tracePt t="27252" x="6629400" y="4654550"/>
          <p14:tracePt t="27268" x="6667500" y="4654550"/>
          <p14:tracePt t="27285" x="6705600" y="4654550"/>
          <p14:tracePt t="27302" x="6718300" y="4654550"/>
          <p14:tracePt t="27318" x="6737350" y="4654550"/>
          <p14:tracePt t="27335" x="6750050" y="4654550"/>
          <p14:tracePt t="27352" x="6781800" y="4654550"/>
          <p14:tracePt t="27368" x="6819900" y="4654550"/>
          <p14:tracePt t="27385" x="6851650" y="4654550"/>
          <p14:tracePt t="27402" x="6883400" y="4654550"/>
          <p14:tracePt t="27420" x="6889750" y="4654550"/>
          <p14:tracePt t="27436" x="6896100" y="4648200"/>
          <p14:tracePt t="27452" x="6902450" y="4648200"/>
          <p14:tracePt t="27468" x="6902450" y="4641850"/>
          <p14:tracePt t="27485" x="6908800" y="4641850"/>
          <p14:tracePt t="27507" x="6908800" y="4635500"/>
          <p14:tracePt t="27523" x="6908800" y="4629150"/>
          <p14:tracePt t="27539" x="6908800" y="4622800"/>
          <p14:tracePt t="30011" x="6908800" y="4616450"/>
          <p14:tracePt t="30027" x="6896100" y="4610100"/>
          <p14:tracePt t="30035" x="6889750" y="4610100"/>
          <p14:tracePt t="30395" x="6883400" y="46101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91E1-E8D3-41EF-9C99-5C5BEE64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FEE21-C330-402A-AA15-692E16B2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61963" indent="-381000">
              <a:buFont typeface="+mj-lt"/>
              <a:buAutoNum type="arabicPeriod"/>
            </a:pPr>
            <a:r>
              <a:rPr lang="en-US" dirty="0"/>
              <a:t>Describe the organizational structure of the Council-Manager form of local government.</a:t>
            </a:r>
          </a:p>
          <a:p>
            <a:pPr marL="461963" indent="-381000">
              <a:buFont typeface="+mj-lt"/>
              <a:buAutoNum type="arabicPeriod"/>
            </a:pPr>
            <a:r>
              <a:rPr lang="en-US" dirty="0"/>
              <a:t>Describe when and where this form occurs in Texas.</a:t>
            </a:r>
          </a:p>
          <a:p>
            <a:pPr marL="461963" indent="-381000">
              <a:buFont typeface="+mj-lt"/>
              <a:buAutoNum type="arabicPeriod"/>
            </a:pPr>
            <a:r>
              <a:rPr lang="en-US" dirty="0"/>
              <a:t>Explain the role and the job of the city manager, as well as the size of the supervisory and budgetary tasks in for the city manager in College Station.</a:t>
            </a:r>
          </a:p>
          <a:p>
            <a:pPr marL="461963" indent="-381000">
              <a:buFont typeface="+mj-lt"/>
              <a:buAutoNum type="arabicPeriod"/>
            </a:pPr>
            <a:r>
              <a:rPr lang="en-US" dirty="0"/>
              <a:t>Discuss the efficiency advantages of this form of government.</a:t>
            </a:r>
          </a:p>
          <a:p>
            <a:pPr marL="461963" indent="-381000">
              <a:buFont typeface="+mj-lt"/>
              <a:buAutoNum type="arabicPeriod"/>
            </a:pPr>
            <a:r>
              <a:rPr lang="en-US" dirty="0"/>
              <a:t>Discuss the role of the mayor, if present, in a Council-Manager city.  Use the mayoral duties in B/CS to illustrate that role.</a:t>
            </a:r>
          </a:p>
          <a:p>
            <a:pPr marL="461963" indent="-381000">
              <a:buFont typeface="+mj-lt"/>
              <a:buAutoNum type="arabicPeriod"/>
            </a:pPr>
            <a:r>
              <a:rPr lang="en-US" dirty="0"/>
              <a:t>Compare and contrast single-member and at-large seats on a city council, including their advantages and disadvantages.  Explain how a petition to alter the Bryan City Council composition was an example of the winner-loser approach to local politics.</a:t>
            </a:r>
          </a:p>
          <a:p>
            <a:pPr marL="461963" indent="-381000">
              <a:buFont typeface="+mj-lt"/>
              <a:buAutoNum type="arabicPeriod"/>
            </a:pPr>
            <a:r>
              <a:rPr lang="en-US" dirty="0"/>
              <a:t>Describe the organizational structure of the Commission form of municipal government.</a:t>
            </a:r>
          </a:p>
          <a:p>
            <a:pPr marL="461963" indent="-381000">
              <a:buFont typeface="+mj-lt"/>
              <a:buAutoNum type="arabicPeriod"/>
            </a:pPr>
            <a:r>
              <a:rPr lang="en-US" dirty="0"/>
              <a:t>Explain the background from which this form of government was first created in Galveston at the start of the 20</a:t>
            </a:r>
            <a:r>
              <a:rPr lang="en-US" baseline="30000" dirty="0"/>
              <a:t>th</a:t>
            </a:r>
            <a:r>
              <a:rPr lang="en-US" dirty="0"/>
              <a:t> century.  Include why it was considered innovative and why it failed in Galveston and many other locations.</a:t>
            </a:r>
          </a:p>
          <a:p>
            <a:pPr marL="461963" indent="-381000">
              <a:buFont typeface="+mj-lt"/>
              <a:buAutoNum type="arabicPeriod"/>
            </a:pPr>
            <a:endParaRPr lang="en-US" dirty="0"/>
          </a:p>
          <a:p>
            <a:pPr marL="461963" indent="-381000">
              <a:buFont typeface="+mj-lt"/>
              <a:buAutoNum type="arabicPeriod"/>
            </a:pPr>
            <a:endParaRPr lang="en-US" dirty="0"/>
          </a:p>
          <a:p>
            <a:pPr marL="461963" indent="-3810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45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ＭＳ Ｐゴシック" charset="-128"/>
              </a:rPr>
              <a:t>School Districts</a:t>
            </a:r>
            <a:r>
              <a:rPr lang="en-US" sz="4800" dirty="0">
                <a:ea typeface="ＭＳ Ｐゴシック" charset="-128"/>
              </a:rPr>
              <a:t> </a:t>
            </a:r>
          </a:p>
        </p:txBody>
      </p:sp>
      <p:sp>
        <p:nvSpPr>
          <p:cNvPr id="69634" name="Rectangle 4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174992" cy="4800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20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ea typeface="ＭＳ Ｐゴシック" charset="-128"/>
              </a:rPr>
              <a:t>Basis of Council-Manager form of local government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ea typeface="ＭＳ Ｐゴシック" charset="-128"/>
              </a:rPr>
              <a:t>Share Progressive-era origins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ea typeface="ＭＳ Ｐゴシック" charset="-128"/>
              </a:rPr>
              <a:t>School districts are similar (in some ways) to other forms of local government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ea typeface="ＭＳ Ｐゴシック" charset="-128"/>
              </a:rPr>
              <a:t>School board members are 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ea typeface="ＭＳ Ｐゴシック" charset="-128"/>
              </a:rPr>
              <a:t>publicly elected</a:t>
            </a:r>
            <a:r>
              <a:rPr lang="en-US" sz="2600" dirty="0">
                <a:ea typeface="ＭＳ Ｐゴシック" charset="-128"/>
              </a:rPr>
              <a:t>, usually in an at-large, by-place system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ea typeface="ＭＳ Ｐゴシック" charset="-128"/>
              </a:rPr>
              <a:t>State is the ultimate authority for basic school policies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ea typeface="ＭＳ Ｐゴシック" charset="-128"/>
              </a:rPr>
              <a:t>Also partially funds public schools</a:t>
            </a:r>
            <a:endParaRPr lang="en-US" sz="26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ea typeface="ＭＳ Ｐゴシック" charset="-128"/>
              </a:rPr>
              <a:t>School districts are also different (in some ways)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ea typeface="ＭＳ Ｐゴシック" charset="-128"/>
              </a:rPr>
              <a:t>School board 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ea typeface="ＭＳ Ｐゴシック" charset="-128"/>
              </a:rPr>
              <a:t>decisions</a:t>
            </a:r>
            <a:r>
              <a:rPr lang="en-US" sz="2600" dirty="0">
                <a:ea typeface="ＭＳ Ｐゴシック" charset="-128"/>
              </a:rPr>
              <a:t> are generally well publicized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ea typeface="ＭＳ Ｐゴシック" charset="-128"/>
              </a:rPr>
              <a:t>There is considerable public 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ea typeface="ＭＳ Ｐゴシック" charset="-128"/>
              </a:rPr>
              <a:t>interest in and knowledge about</a:t>
            </a:r>
            <a:r>
              <a:rPr lang="en-US" sz="2600" dirty="0">
                <a:ea typeface="ＭＳ Ｐゴシック" charset="-128"/>
              </a:rPr>
              <a:t> school district politics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ea typeface="ＭＳ Ｐゴシック" charset="-128"/>
              </a:rPr>
              <a:t>Number of school districts has been 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ea typeface="ＭＳ Ｐゴシック" charset="-128"/>
              </a:rPr>
              <a:t>declining</a:t>
            </a:r>
            <a:r>
              <a:rPr lang="en-US" sz="2600" dirty="0">
                <a:ea typeface="ＭＳ Ｐゴシック" charset="-128"/>
              </a:rPr>
              <a:t> for fifty years</a:t>
            </a:r>
          </a:p>
        </p:txBody>
      </p:sp>
      <p:sp>
        <p:nvSpPr>
          <p:cNvPr id="69635" name="WordArt 5"/>
          <p:cNvSpPr>
            <a:spLocks noChangeArrowheads="1" noChangeShapeType="1" noTextEdit="1"/>
          </p:cNvSpPr>
          <p:nvPr/>
        </p:nvSpPr>
        <p:spPr bwMode="auto">
          <a:xfrm>
            <a:off x="7924800" y="5943600"/>
            <a:ext cx="561975" cy="200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b="1" kern="1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</a:p>
        </p:txBody>
      </p:sp>
      <p:sp>
        <p:nvSpPr>
          <p:cNvPr id="69636" name="Text Box 6"/>
          <p:cNvSpPr txBox="1">
            <a:spLocks noChangeArrowheads="1"/>
          </p:cNvSpPr>
          <p:nvPr/>
        </p:nvSpPr>
        <p:spPr bwMode="auto">
          <a:xfrm rot="-5400000">
            <a:off x="4178300" y="1892301"/>
            <a:ext cx="877887" cy="905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None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None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8276236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1864" x="6877050" y="4603750"/>
          <p14:tracePt t="1904" x="6877050" y="4597400"/>
          <p14:tracePt t="1921" x="6877050" y="4591050"/>
          <p14:tracePt t="1928" x="6883400" y="4591050"/>
          <p14:tracePt t="1936" x="6889750" y="4584700"/>
          <p14:tracePt t="1953" x="6908800" y="4578350"/>
          <p14:tracePt t="1969" x="6921500" y="4572000"/>
          <p14:tracePt t="1986" x="6927850" y="4572000"/>
          <p14:tracePt t="2072" x="6934200" y="4565650"/>
          <p14:tracePt t="3056" x="6934200" y="4559300"/>
          <p14:tracePt t="3160" x="6927850" y="4559300"/>
          <p14:tracePt t="3192" x="6921500" y="4559300"/>
          <p14:tracePt t="8016" x="6915150" y="4559300"/>
          <p14:tracePt t="8024" x="6908800" y="4559300"/>
          <p14:tracePt t="8056" x="6902450" y="4559300"/>
          <p14:tracePt t="8073" x="6896100" y="4559300"/>
          <p14:tracePt t="8081" x="6889750" y="4559300"/>
          <p14:tracePt t="12041" x="6883400" y="4559300"/>
          <p14:tracePt t="12057" x="6877050" y="4559300"/>
          <p14:tracePt t="12289" x="6870700" y="4552950"/>
          <p14:tracePt t="12849" x="6864350" y="4552950"/>
          <p14:tracePt t="15217" x="6858000" y="4552950"/>
          <p14:tracePt t="15225" x="6851650" y="4552950"/>
          <p14:tracePt t="15233" x="6845300" y="4552950"/>
          <p14:tracePt t="15242" x="6838950" y="4552950"/>
          <p14:tracePt t="15258" x="6832600" y="4552950"/>
          <p14:tracePt t="15553" x="6838950" y="4552950"/>
          <p14:tracePt t="15561" x="6845300" y="4552950"/>
          <p14:tracePt t="15570" x="6851650" y="4552950"/>
          <p14:tracePt t="15578" x="6858000" y="4559300"/>
          <p14:tracePt t="15592" x="6870700" y="4559300"/>
          <p14:tracePt t="15608" x="6883400" y="4565650"/>
          <p14:tracePt t="15610" x="6896100" y="4572000"/>
          <p14:tracePt t="15625" x="6915150" y="4591050"/>
          <p14:tracePt t="15642" x="6934200" y="4603750"/>
          <p14:tracePt t="15658" x="6946900" y="4616450"/>
          <p14:tracePt t="15682" x="6953250" y="4622800"/>
          <p14:tracePt t="16537" x="6953250" y="4629150"/>
          <p14:tracePt t="16673" x="6953250" y="4635500"/>
          <p14:tracePt t="16689" x="6953250" y="4641850"/>
          <p14:tracePt t="16713" x="6953250" y="4648200"/>
          <p14:tracePt t="16721" x="6946900" y="4654550"/>
          <p14:tracePt t="16761" x="6946900" y="4660900"/>
          <p14:tracePt t="16778" x="6940550" y="4660900"/>
          <p14:tracePt t="16809" x="6940550" y="4667250"/>
          <p14:tracePt t="16833" x="6940550" y="4673600"/>
          <p14:tracePt t="16865" x="6940550" y="4679950"/>
          <p14:tracePt t="16913" x="6940550" y="4686300"/>
          <p14:tracePt t="16921" x="6940550" y="4692650"/>
          <p14:tracePt t="16937" x="6940550" y="4699000"/>
          <p14:tracePt t="16977" x="6940550" y="4705350"/>
          <p14:tracePt t="16985" x="6934200" y="4711700"/>
          <p14:tracePt t="17041" x="6934200" y="4718050"/>
          <p14:tracePt t="17057" x="6927850" y="4718050"/>
          <p14:tracePt t="17065" x="6927850" y="4724400"/>
          <p14:tracePt t="17098" x="6921500" y="4730750"/>
          <p14:tracePt t="17130" x="6921500" y="4737100"/>
          <p14:tracePt t="17161" x="6915150" y="4737100"/>
          <p14:tracePt t="17177" x="6915150" y="4743450"/>
          <p14:tracePt t="17201" x="6915150" y="4749800"/>
          <p14:tracePt t="17217" x="6915150" y="4756150"/>
          <p14:tracePt t="17241" x="6908800" y="4762500"/>
          <p14:tracePt t="17281" x="6902450" y="4768850"/>
          <p14:tracePt t="17314" x="6902450" y="4775200"/>
          <p14:tracePt t="17321" x="6902450" y="4781550"/>
          <p14:tracePt t="17329" x="6896100" y="4781550"/>
          <p14:tracePt t="17369" x="6896100" y="4787900"/>
          <p14:tracePt t="17401" x="6896100" y="4800600"/>
          <p14:tracePt t="17585" x="6889750" y="4800600"/>
          <p14:tracePt t="17857" x="6883400" y="4806950"/>
          <p14:tracePt t="17873" x="6877050" y="4806950"/>
          <p14:tracePt t="17913" x="6870700" y="4806950"/>
          <p14:tracePt t="17921" x="6864350" y="4806950"/>
          <p14:tracePt t="17946" x="6858000" y="4806950"/>
          <p14:tracePt t="18081" x="6858000" y="4813300"/>
          <p14:tracePt t="18097" x="6851650" y="4813300"/>
          <p14:tracePt t="18121" x="6845300" y="4813300"/>
          <p14:tracePt t="18162" x="6838950" y="4819650"/>
          <p14:tracePt t="18217" x="6832600" y="4819650"/>
          <p14:tracePt t="18242" x="6826250" y="4819650"/>
          <p14:tracePt t="18274" x="6819900" y="4819650"/>
          <p14:tracePt t="18314" x="6813550" y="4819650"/>
          <p14:tracePt t="18322" x="6807200" y="4826000"/>
          <p14:tracePt t="18354" x="6800850" y="4826000"/>
          <p14:tracePt t="22962" x="6794500" y="4826000"/>
          <p14:tracePt t="22970" x="6781800" y="4826000"/>
          <p14:tracePt t="22986" x="6775450" y="4826000"/>
          <p14:tracePt t="22995" x="6762750" y="4826000"/>
          <p14:tracePt t="23026" x="6756400" y="4826000"/>
          <p14:tracePt t="23042" x="6750050" y="4826000"/>
          <p14:tracePt t="23058" x="6743700" y="4826000"/>
          <p14:tracePt t="23426" x="6737350" y="4826000"/>
          <p14:tracePt t="23434" x="6731000" y="4826000"/>
          <p14:tracePt t="23445" x="6724650" y="4826000"/>
          <p14:tracePt t="25058" x="6718300" y="4826000"/>
          <p14:tracePt t="25066" x="6718300" y="4832350"/>
          <p14:tracePt t="25079" x="6718300" y="4838700"/>
          <p14:tracePt t="25096" x="6718300" y="4845050"/>
          <p14:tracePt t="25113" x="6731000" y="4857750"/>
          <p14:tracePt t="25129" x="6769100" y="4870450"/>
          <p14:tracePt t="25162" x="6781800" y="4876800"/>
          <p14:tracePt t="25170" x="6800850" y="4876800"/>
          <p14:tracePt t="25179" x="6800850" y="4883150"/>
          <p14:tracePt t="25196" x="6819900" y="4883150"/>
          <p14:tracePt t="25370" x="6832600" y="4883150"/>
          <p14:tracePt t="25387" x="6838950" y="4883150"/>
          <p14:tracePt t="25394" x="6845300" y="4883150"/>
          <p14:tracePt t="25402" x="6851650" y="4883150"/>
          <p14:tracePt t="25413" x="6864350" y="4883150"/>
          <p14:tracePt t="25429" x="6896100" y="4883150"/>
          <p14:tracePt t="25446" x="6940550" y="4883150"/>
          <p14:tracePt t="25463" x="6991350" y="4883150"/>
          <p14:tracePt t="25479" x="7035800" y="4883150"/>
          <p14:tracePt t="25496" x="7073900" y="4883150"/>
          <p14:tracePt t="25513" x="7086600" y="4883150"/>
          <p14:tracePt t="25529" x="7099300" y="4883150"/>
          <p14:tracePt t="29771" x="7092950" y="4883150"/>
          <p14:tracePt t="29779" x="7054850" y="4883150"/>
          <p14:tracePt t="29787" x="7048500" y="4883150"/>
          <p14:tracePt t="29803" x="7029450" y="4883150"/>
          <p14:tracePt t="29815" x="7023100" y="4883150"/>
          <p14:tracePt t="29831" x="6978650" y="4883150"/>
          <p14:tracePt t="29848" x="6934200" y="4883150"/>
          <p14:tracePt t="29865" x="6915150" y="4883150"/>
          <p14:tracePt t="29881" x="6908800" y="4883150"/>
          <p14:tracePt t="29898" x="6896100" y="4883150"/>
          <p14:tracePt t="29915" x="6870700" y="4883150"/>
          <p14:tracePt t="29931" x="6813550" y="4883150"/>
          <p14:tracePt t="29948" x="6673850" y="4883150"/>
          <p14:tracePt t="29965" x="6457950" y="4921250"/>
          <p14:tracePt t="29981" x="6248400" y="4972050"/>
          <p14:tracePt t="29998" x="6045200" y="5010150"/>
          <p14:tracePt t="30015" x="5905500" y="5035550"/>
          <p14:tracePt t="30031" x="5797550" y="5041900"/>
          <p14:tracePt t="30048" x="5740400" y="5060950"/>
          <p14:tracePt t="30065" x="5689600" y="5067300"/>
          <p14:tracePt t="30081" x="5607050" y="5092700"/>
          <p14:tracePt t="30100" x="5467350" y="5149850"/>
          <p14:tracePt t="30115" x="5422900" y="5162550"/>
          <p14:tracePt t="30131" x="5397500" y="5168900"/>
          <p14:tracePt t="30148" x="5391150" y="5175250"/>
          <p14:tracePt t="30165" x="5365750" y="5175250"/>
          <p14:tracePt t="30181" x="5346700" y="5175250"/>
          <p14:tracePt t="31867" x="5340350" y="5175250"/>
          <p14:tracePt t="31875" x="5327650" y="5175250"/>
          <p14:tracePt t="31883" x="5308600" y="5175250"/>
          <p14:tracePt t="31899" x="5257800" y="5175250"/>
          <p14:tracePt t="31916" x="5213350" y="5168900"/>
          <p14:tracePt t="31932" x="5168900" y="5149850"/>
          <p14:tracePt t="31949" x="5118100" y="5137150"/>
          <p14:tracePt t="31966" x="5067300" y="5124450"/>
          <p14:tracePt t="31982" x="5029200" y="5105400"/>
          <p14:tracePt t="31999" x="4978400" y="5086350"/>
          <p14:tracePt t="32016" x="4927600" y="5054600"/>
          <p14:tracePt t="32032" x="4857750" y="5010150"/>
          <p14:tracePt t="32049" x="4756150" y="4959350"/>
          <p14:tracePt t="32066" x="4660900" y="4921250"/>
          <p14:tracePt t="32082" x="4565650" y="4864100"/>
          <p14:tracePt t="32099" x="4476750" y="4775200"/>
          <p14:tracePt t="32116" x="4432300" y="4724400"/>
          <p14:tracePt t="32132" x="4381500" y="4673600"/>
          <p14:tracePt t="32149" x="4349750" y="4603750"/>
          <p14:tracePt t="32166" x="4318000" y="4527550"/>
          <p14:tracePt t="32182" x="4273550" y="4445000"/>
          <p14:tracePt t="32199" x="4229100" y="4387850"/>
          <p14:tracePt t="32216" x="4203700" y="4356100"/>
          <p14:tracePt t="32232" x="4178300" y="4324350"/>
          <p14:tracePt t="32249" x="4152900" y="4311650"/>
          <p14:tracePt t="32265" x="4140200" y="4298950"/>
          <p14:tracePt t="32282" x="4133850" y="4292600"/>
          <p14:tracePt t="32300" x="4102100" y="4273550"/>
          <p14:tracePt t="32316" x="4083050" y="4254500"/>
          <p14:tracePt t="32332" x="4057650" y="4235450"/>
          <p14:tracePt t="32349" x="4019550" y="4222750"/>
          <p14:tracePt t="32366" x="3987800" y="4203700"/>
          <p14:tracePt t="32403" x="3975100" y="4197350"/>
          <p14:tracePt t="32411" x="3949700" y="4191000"/>
          <p14:tracePt t="32419" x="3924300" y="4184650"/>
          <p14:tracePt t="32432" x="3892550" y="4171950"/>
          <p14:tracePt t="32449" x="3810000" y="4152900"/>
          <p14:tracePt t="32466" x="3721100" y="4121150"/>
          <p14:tracePt t="32482" x="3625850" y="4076700"/>
          <p14:tracePt t="32499" x="3517900" y="4032250"/>
          <p14:tracePt t="32516" x="3498850" y="4019550"/>
          <p14:tracePt t="32532" x="3479800" y="4019550"/>
          <p14:tracePt t="32549" x="3473450" y="4013200"/>
          <p14:tracePt t="32566" x="3467100" y="4006850"/>
          <p14:tracePt t="32587" x="3460750" y="4006850"/>
          <p14:tracePt t="32599" x="3454400" y="4006850"/>
          <p14:tracePt t="32616" x="3435350" y="4000500"/>
          <p14:tracePt t="32632" x="3422650" y="4000500"/>
          <p14:tracePt t="32649" x="3416300" y="4000500"/>
          <p14:tracePt t="32666" x="3409950" y="4000500"/>
          <p14:tracePt t="32682" x="3403600" y="4000500"/>
          <p14:tracePt t="32699" x="3384550" y="3994150"/>
          <p14:tracePt t="32716" x="3371850" y="3994150"/>
          <p14:tracePt t="32732" x="3352800" y="3987800"/>
          <p14:tracePt t="32749" x="3333750" y="3987800"/>
          <p14:tracePt t="32766" x="3314700" y="3981450"/>
          <p14:tracePt t="32795" x="3302000" y="3981450"/>
          <p14:tracePt t="32819" x="3295650" y="3975100"/>
          <p14:tracePt t="32835" x="3289300" y="3968750"/>
          <p14:tracePt t="32843" x="3282950" y="3962400"/>
          <p14:tracePt t="32851" x="3276600" y="3962400"/>
          <p14:tracePt t="32866" x="3270250" y="3962400"/>
          <p14:tracePt t="32883" x="3257550" y="3956050"/>
          <p14:tracePt t="32884" x="3251200" y="3956050"/>
          <p14:tracePt t="32899" x="3244850" y="3949700"/>
          <p14:tracePt t="32916" x="3244850" y="3943350"/>
          <p14:tracePt t="32934" x="3238500" y="3943350"/>
          <p14:tracePt t="32949" x="3232150" y="3937000"/>
          <p14:tracePt t="32966" x="3225800" y="3930650"/>
          <p14:tracePt t="32983" x="3219450" y="3917950"/>
          <p14:tracePt t="32999" x="3206750" y="3905250"/>
          <p14:tracePt t="33016" x="3194050" y="3892550"/>
          <p14:tracePt t="33033" x="3187700" y="3886200"/>
          <p14:tracePt t="33049" x="3175000" y="3879850"/>
          <p14:tracePt t="33066" x="3168650" y="3867150"/>
          <p14:tracePt t="33083" x="3168650" y="3860800"/>
          <p14:tracePt t="33084" x="3162300" y="3854450"/>
          <p14:tracePt t="33099" x="3155950" y="3841750"/>
          <p14:tracePt t="33116" x="3149600" y="3841750"/>
          <p14:tracePt t="33133" x="3149600" y="3835400"/>
          <p14:tracePt t="33149" x="3143250" y="3835400"/>
          <p14:tracePt t="33166" x="3136900" y="3822700"/>
          <p14:tracePt t="33183" x="3130550" y="3822700"/>
          <p14:tracePt t="33199" x="3124200" y="3816350"/>
          <p14:tracePt t="33216" x="3111500" y="3810000"/>
          <p14:tracePt t="33233" x="3098800" y="3803650"/>
          <p14:tracePt t="33249" x="3092450" y="3803650"/>
          <p14:tracePt t="33266" x="3079750" y="3797300"/>
          <p14:tracePt t="33307" x="3073400" y="3797300"/>
          <p14:tracePt t="33339" x="3067050" y="3797300"/>
          <p14:tracePt t="33355" x="3060700" y="3797300"/>
          <p14:tracePt t="33363" x="3054350" y="3790950"/>
          <p14:tracePt t="33387" x="3048000" y="3790950"/>
          <p14:tracePt t="33395" x="3048000" y="3784600"/>
          <p14:tracePt t="33403" x="3041650" y="3784600"/>
          <p14:tracePt t="33416" x="3035300" y="3784600"/>
          <p14:tracePt t="33433" x="3028950" y="3784600"/>
          <p14:tracePt t="33449" x="3016250" y="3778250"/>
          <p14:tracePt t="33466" x="3003550" y="3778250"/>
          <p14:tracePt t="33484" x="2978150" y="3778250"/>
          <p14:tracePt t="33500" x="2959100" y="3778250"/>
          <p14:tracePt t="33516" x="2946400" y="3778250"/>
          <p14:tracePt t="33533" x="2927350" y="3778250"/>
          <p14:tracePt t="33550" x="2908300" y="3778250"/>
          <p14:tracePt t="33566" x="2882900" y="3778250"/>
          <p14:tracePt t="33583" x="2844800" y="3778250"/>
          <p14:tracePt t="33600" x="2800350" y="3778250"/>
          <p14:tracePt t="33616" x="2762250" y="3778250"/>
          <p14:tracePt t="33633" x="2711450" y="3778250"/>
          <p14:tracePt t="33649" x="2660650" y="3778250"/>
          <p14:tracePt t="33666" x="2628900" y="3778250"/>
          <p14:tracePt t="33684" x="2597150" y="3778250"/>
          <p14:tracePt t="33700" x="2571750" y="3778250"/>
          <p14:tracePt t="33716" x="2552700" y="3778250"/>
          <p14:tracePt t="33733" x="2527300" y="3778250"/>
          <p14:tracePt t="33750" x="2508250" y="3778250"/>
          <p14:tracePt t="33766" x="2495550" y="3778250"/>
          <p14:tracePt t="33783" x="2482850" y="3778250"/>
          <p14:tracePt t="33828" x="2476500" y="3778250"/>
          <p14:tracePt t="33843" x="2470150" y="3778250"/>
          <p14:tracePt t="33851" x="2463800" y="3778250"/>
          <p14:tracePt t="33859" x="2451100" y="3778250"/>
          <p14:tracePt t="33867" x="2438400" y="3778250"/>
          <p14:tracePt t="33884" x="2419350" y="3778250"/>
          <p14:tracePt t="33900" x="2393950" y="3778250"/>
          <p14:tracePt t="33918" x="2381250" y="3778250"/>
          <p14:tracePt t="33933" x="2368550" y="3778250"/>
          <p14:tracePt t="33972" x="2362200" y="3778250"/>
          <p14:tracePt t="34691" x="2368550" y="3778250"/>
          <p14:tracePt t="34707" x="2374900" y="3778250"/>
          <p14:tracePt t="34724" x="2387600" y="3778250"/>
          <p14:tracePt t="34748" x="2400300" y="3784600"/>
          <p14:tracePt t="34763" x="2406650" y="3784600"/>
          <p14:tracePt t="34771" x="2413000" y="3784600"/>
          <p14:tracePt t="34783" x="2419350" y="3784600"/>
          <p14:tracePt t="34800" x="2425700" y="3790950"/>
          <p14:tracePt t="34835" x="2432050" y="3790950"/>
          <p14:tracePt t="34843" x="2438400" y="3790950"/>
          <p14:tracePt t="34915" x="2444750" y="3790950"/>
          <p14:tracePt t="34940" x="2451100" y="3790950"/>
          <p14:tracePt t="34948" x="2457450" y="3790950"/>
          <p14:tracePt t="34963" x="2463800" y="3790950"/>
          <p14:tracePt t="34972" x="2470150" y="3790950"/>
          <p14:tracePt t="34983" x="2476500" y="3790950"/>
          <p14:tracePt t="35004" x="2489200" y="3797300"/>
          <p14:tracePt t="35035" x="2495550" y="3797300"/>
          <p14:tracePt t="35123" x="2501900" y="3797300"/>
          <p14:tracePt t="35196" x="2508250" y="3797300"/>
          <p14:tracePt t="35212" x="2514600" y="3797300"/>
          <p14:tracePt t="35771" x="2520950" y="3797300"/>
          <p14:tracePt t="35780" x="2533650" y="3797300"/>
          <p14:tracePt t="35788" x="2540000" y="3797300"/>
          <p14:tracePt t="35800" x="2559050" y="3797300"/>
          <p14:tracePt t="35817" x="2622550" y="3790950"/>
          <p14:tracePt t="35834" x="2717800" y="3790950"/>
          <p14:tracePt t="35850" x="2806700" y="3790950"/>
          <p14:tracePt t="35868" x="2914650" y="3790950"/>
          <p14:tracePt t="35884" x="2946400" y="3790950"/>
          <p14:tracePt t="35900" x="2959100" y="3790950"/>
          <p14:tracePt t="35917" x="2965450" y="3790950"/>
          <p14:tracePt t="35934" x="2971800" y="3790950"/>
          <p14:tracePt t="35951" x="3009900" y="3803650"/>
          <p14:tracePt t="35967" x="3060700" y="3810000"/>
          <p14:tracePt t="35984" x="3130550" y="3835400"/>
          <p14:tracePt t="36001" x="3187700" y="3841750"/>
          <p14:tracePt t="36017" x="3251200" y="3848100"/>
          <p14:tracePt t="36034" x="3276600" y="3854450"/>
          <p14:tracePt t="36051" x="3289300" y="3854450"/>
          <p14:tracePt t="36067" x="3295650" y="3854450"/>
          <p14:tracePt t="36084" x="3314700" y="3854450"/>
          <p14:tracePt t="36102" x="3359150" y="3854450"/>
          <p14:tracePt t="36117" x="3441700" y="3854450"/>
          <p14:tracePt t="36134" x="3549650" y="3854450"/>
          <p14:tracePt t="36151" x="3619500" y="3854450"/>
          <p14:tracePt t="36167" x="3663950" y="3854450"/>
          <p14:tracePt t="36184" x="3676650" y="3854450"/>
          <p14:tracePt t="36411" x="3670300" y="3854450"/>
          <p14:tracePt t="36452" x="3670300" y="3860800"/>
          <p14:tracePt t="36604" x="3663950" y="3860800"/>
          <p14:tracePt t="36628" x="3663950" y="3854450"/>
          <p14:tracePt t="36636" x="3663950" y="3848100"/>
          <p14:tracePt t="36644" x="3657600" y="3835400"/>
          <p14:tracePt t="36660" x="3651250" y="3835400"/>
          <p14:tracePt t="36668" x="3651250" y="3829050"/>
          <p14:tracePt t="36684" x="3644900" y="3829050"/>
          <p14:tracePt t="36701" x="3638550" y="3816350"/>
          <p14:tracePt t="36717" x="3638550" y="3810000"/>
          <p14:tracePt t="36734" x="3625850" y="3797300"/>
          <p14:tracePt t="36751" x="3625850" y="3784600"/>
          <p14:tracePt t="36772" x="3619500" y="3784600"/>
          <p14:tracePt t="36795" x="3619500" y="3778250"/>
          <p14:tracePt t="36988" x="3619500" y="3771900"/>
          <p14:tracePt t="36996" x="3613150" y="3771900"/>
          <p14:tracePt t="37268" x="3606800" y="3765550"/>
          <p14:tracePt t="37380" x="3600450" y="3765550"/>
          <p14:tracePt t="37564" x="3594100" y="3765550"/>
          <p14:tracePt t="37652" x="3587750" y="3765550"/>
          <p14:tracePt t="37732" x="3581400" y="3765550"/>
          <p14:tracePt t="37741" x="3575050" y="3765550"/>
          <p14:tracePt t="37756" x="3568700" y="3765550"/>
          <p14:tracePt t="37804" x="3562350" y="3765550"/>
          <p14:tracePt t="37932" x="3556000" y="3765550"/>
          <p14:tracePt t="37948" x="3549650" y="3765550"/>
          <p14:tracePt t="38940" x="3556000" y="3765550"/>
          <p14:tracePt t="38948" x="3568700" y="3765550"/>
          <p14:tracePt t="38964" x="3587750" y="3765550"/>
          <p14:tracePt t="38972" x="3600450" y="3765550"/>
          <p14:tracePt t="38985" x="3613150" y="3765550"/>
          <p14:tracePt t="39002" x="3651250" y="3765550"/>
          <p14:tracePt t="39019" x="3689350" y="3765550"/>
          <p14:tracePt t="39035" x="3727450" y="3765550"/>
          <p14:tracePt t="39036" x="3746500" y="3765550"/>
          <p14:tracePt t="39052" x="3771900" y="3765550"/>
          <p14:tracePt t="39069" x="3778250" y="3765550"/>
          <p14:tracePt t="39108" x="3790950" y="3765550"/>
          <p14:tracePt t="39124" x="3797300" y="3765550"/>
          <p14:tracePt t="39132" x="3810000" y="3765550"/>
          <p14:tracePt t="39148" x="3822700" y="3765550"/>
          <p14:tracePt t="39156" x="3835400" y="3765550"/>
          <p14:tracePt t="39168" x="3854450" y="3765550"/>
          <p14:tracePt t="39185" x="3892550" y="3765550"/>
          <p14:tracePt t="39202" x="3962400" y="3765550"/>
          <p14:tracePt t="39219" x="4025900" y="3765550"/>
          <p14:tracePt t="39235" x="4076700" y="3765550"/>
          <p14:tracePt t="39236" x="4102100" y="3765550"/>
          <p14:tracePt t="39252" x="4133850" y="3765550"/>
          <p14:tracePt t="39269" x="4146550" y="3771900"/>
          <p14:tracePt t="39285" x="4152900" y="3771900"/>
          <p14:tracePt t="39302" x="4165600" y="3771900"/>
          <p14:tracePt t="39319" x="4178300" y="3778250"/>
          <p14:tracePt t="39335" x="4210050" y="3778250"/>
          <p14:tracePt t="39352" x="4241800" y="3784600"/>
          <p14:tracePt t="39369" x="4298950" y="3790950"/>
          <p14:tracePt t="39385" x="4368800" y="3797300"/>
          <p14:tracePt t="39402" x="4432300" y="3797300"/>
          <p14:tracePt t="39419" x="4489450" y="3810000"/>
          <p14:tracePt t="39435" x="4508500" y="3810000"/>
          <p14:tracePt t="47565" x="4502150" y="3810000"/>
          <p14:tracePt t="47573" x="4489450" y="3810000"/>
          <p14:tracePt t="47581" x="4470400" y="3810000"/>
          <p14:tracePt t="47589" x="4457700" y="3810000"/>
          <p14:tracePt t="47605" x="4445000" y="3810000"/>
          <p14:tracePt t="47622" x="4432300" y="3810000"/>
          <p14:tracePt t="47685" x="4425950" y="3810000"/>
          <p14:tracePt t="47733" x="4413250" y="3810000"/>
          <p14:tracePt t="47773" x="4406900" y="3810000"/>
          <p14:tracePt t="47789" x="4400550" y="3810000"/>
          <p14:tracePt t="47797" x="4394200" y="3810000"/>
          <p14:tracePt t="47845" x="4387850" y="3810000"/>
          <p14:tracePt t="48837" x="4387850" y="3816350"/>
          <p14:tracePt t="48917" x="4387850" y="3822700"/>
          <p14:tracePt t="48925" x="4381500" y="3829050"/>
          <p14:tracePt t="48933" x="4381500" y="3835400"/>
          <p14:tracePt t="48941" x="4375150" y="3841750"/>
          <p14:tracePt t="48956" x="4375150" y="3854450"/>
          <p14:tracePt t="48973" x="4368800" y="3879850"/>
          <p14:tracePt t="49013" x="4362450" y="3892550"/>
          <p14:tracePt t="55798" x="4368800" y="3892550"/>
          <p14:tracePt t="56022" x="4368800" y="3879850"/>
          <p14:tracePt t="63615" x="4362450" y="3879850"/>
          <p14:tracePt t="63623" x="4349750" y="3879850"/>
          <p14:tracePt t="63631" x="4343400" y="3886200"/>
          <p14:tracePt t="63646" x="4324350" y="3898900"/>
          <p14:tracePt t="63663" x="4286250" y="3924300"/>
          <p14:tracePt t="63679" x="4279900" y="3930650"/>
          <p14:tracePt t="63696" x="4260850" y="3943350"/>
          <p14:tracePt t="63712" x="4254500" y="3949700"/>
          <p14:tracePt t="63729" x="4241800" y="3949700"/>
          <p14:tracePt t="63746" x="4241800" y="3956050"/>
          <p14:tracePt t="63863" x="4235450" y="3956050"/>
          <p14:tracePt t="63895" x="4229100" y="3956050"/>
          <p14:tracePt t="63903" x="4222750" y="3956050"/>
          <p14:tracePt t="63912" x="4216400" y="3956050"/>
          <p14:tracePt t="63929" x="4184650" y="3968750"/>
          <p14:tracePt t="63946" x="4108450" y="3994150"/>
          <p14:tracePt t="63963" x="4006850" y="4019550"/>
          <p14:tracePt t="63979" x="3911600" y="4051300"/>
          <p14:tracePt t="63996" x="3816350" y="4070350"/>
          <p14:tracePt t="64013" x="3771900" y="4089400"/>
          <p14:tracePt t="64029" x="3740150" y="4089400"/>
          <p14:tracePt t="64046" x="3714750" y="4108450"/>
          <p14:tracePt t="64295" x="3708400" y="4108450"/>
          <p14:tracePt t="64335" x="3708400" y="4114800"/>
          <p14:tracePt t="64343" x="3708400" y="4127500"/>
          <p14:tracePt t="64359" x="3708400" y="4140200"/>
          <p14:tracePt t="64367" x="3721100" y="4152900"/>
          <p14:tracePt t="64379" x="3733800" y="4159250"/>
          <p14:tracePt t="64396" x="3771900" y="4171950"/>
          <p14:tracePt t="64413" x="3873500" y="4191000"/>
          <p14:tracePt t="64429" x="4006850" y="4229100"/>
          <p14:tracePt t="64446" x="4184650" y="4286250"/>
          <p14:tracePt t="64463" x="4451350" y="4368800"/>
          <p14:tracePt t="64479" x="4641850" y="4413250"/>
          <p14:tracePt t="64498" x="4832350" y="4483100"/>
          <p14:tracePt t="64513" x="4959350" y="4514850"/>
          <p14:tracePt t="64529" x="5067300" y="4559300"/>
          <p14:tracePt t="64546" x="5156200" y="4597400"/>
          <p14:tracePt t="64563" x="5245100" y="4629150"/>
          <p14:tracePt t="64579" x="5314950" y="4654550"/>
          <p14:tracePt t="64596" x="5397500" y="4673600"/>
          <p14:tracePt t="64613" x="5467350" y="4692650"/>
          <p14:tracePt t="64629" x="5575300" y="4711700"/>
          <p14:tracePt t="64646" x="5689600" y="4724400"/>
          <p14:tracePt t="64648" x="5721350" y="4724400"/>
          <p14:tracePt t="64663" x="5822950" y="4743450"/>
          <p14:tracePt t="64679" x="5873750" y="4749800"/>
          <p14:tracePt t="64696" x="5930900" y="4762500"/>
          <p14:tracePt t="64713" x="5956300" y="4768850"/>
          <p14:tracePt t="64855" x="5956300" y="4756150"/>
          <p14:tracePt t="64871" x="5956300" y="4749800"/>
          <p14:tracePt t="64879" x="5956300" y="4743450"/>
          <p14:tracePt t="64887" x="5956300" y="4737100"/>
          <p14:tracePt t="64896" x="5949950" y="4730750"/>
          <p14:tracePt t="64913" x="5943600" y="4724400"/>
          <p14:tracePt t="64930" x="5911850" y="4711700"/>
          <p14:tracePt t="64946" x="5905500" y="4705350"/>
          <p14:tracePt t="64963" x="5892800" y="4699000"/>
          <p14:tracePt t="64980" x="5867400" y="4692650"/>
          <p14:tracePt t="64996" x="5835650" y="4686300"/>
          <p14:tracePt t="65013" x="5810250" y="4679950"/>
          <p14:tracePt t="65030" x="5797550" y="4673600"/>
          <p14:tracePt t="65047" x="5791200" y="4673600"/>
          <p14:tracePt t="65543" x="5784850" y="4673600"/>
          <p14:tracePt t="65551" x="5784850" y="4660900"/>
          <p14:tracePt t="65559" x="5772150" y="4654550"/>
          <p14:tracePt t="65567" x="5753100" y="4641850"/>
          <p14:tracePt t="65580" x="5734050" y="4629150"/>
          <p14:tracePt t="65597" x="5689600" y="4610100"/>
          <p14:tracePt t="65613" x="5613400" y="4572000"/>
          <p14:tracePt t="65630" x="5530850" y="4533900"/>
          <p14:tracePt t="65648" x="5448300" y="4489450"/>
          <p14:tracePt t="65663" x="5372100" y="4464050"/>
          <p14:tracePt t="65680" x="5283200" y="4445000"/>
          <p14:tracePt t="65697" x="5175250" y="4419600"/>
          <p14:tracePt t="65713" x="5073650" y="4413250"/>
          <p14:tracePt t="65730" x="5003800" y="4394200"/>
          <p14:tracePt t="65747" x="4946650" y="4387850"/>
          <p14:tracePt t="65763" x="4889500" y="4381500"/>
          <p14:tracePt t="65780" x="4832350" y="4368800"/>
          <p14:tracePt t="75808" x="4826000" y="4368800"/>
          <p14:tracePt t="76120" x="4819650" y="4368800"/>
          <p14:tracePt t="76304" x="4813300" y="4368800"/>
          <p14:tracePt t="76320" x="4806950" y="4368800"/>
          <p14:tracePt t="76424" x="4800600" y="4368800"/>
          <p14:tracePt t="76488" x="4794250" y="4368800"/>
          <p14:tracePt t="76497" x="4800600" y="4375150"/>
          <p14:tracePt t="76504" x="4800600" y="4381500"/>
          <p14:tracePt t="76518" x="4800600" y="4387850"/>
          <p14:tracePt t="76535" x="4800600" y="4406900"/>
          <p14:tracePt t="76551" x="4806950" y="4432300"/>
          <p14:tracePt t="76569" x="4826000" y="4476750"/>
          <p14:tracePt t="76585" x="4832350" y="4483100"/>
          <p14:tracePt t="76601" x="4832350" y="4495800"/>
          <p14:tracePt t="76618" x="4838700" y="4508500"/>
          <p14:tracePt t="76635" x="4845050" y="4514850"/>
          <p14:tracePt t="76651" x="4845050" y="4521200"/>
          <p14:tracePt t="76668" x="4845050" y="4533900"/>
          <p14:tracePt t="76685" x="4851400" y="4540250"/>
          <p14:tracePt t="95675" x="4851400" y="4552950"/>
          <p14:tracePt t="95731" x="4870450" y="4552950"/>
          <p14:tracePt t="95738" x="4940300" y="4552950"/>
          <p14:tracePt t="95747" x="5067300" y="4552950"/>
          <p14:tracePt t="95759" x="5245100" y="4552950"/>
          <p14:tracePt t="95776" x="5721350" y="4552950"/>
          <p14:tracePt t="95793" x="6305550" y="4552950"/>
          <p14:tracePt t="95810" x="6750050" y="4552950"/>
          <p14:tracePt t="95827" x="7099300" y="4521200"/>
          <p14:tracePt t="95843" x="7188200" y="4508500"/>
          <p14:tracePt t="95860" x="7200900" y="4508500"/>
          <p14:tracePt t="95899" x="7169150" y="4508500"/>
          <p14:tracePt t="95907" x="7105650" y="4508500"/>
          <p14:tracePt t="95915" x="7023100" y="4521200"/>
          <p14:tracePt t="95926" x="6940550" y="4546600"/>
          <p14:tracePt t="95943" x="6724650" y="4610100"/>
          <p14:tracePt t="95960" x="6584950" y="4648200"/>
          <p14:tracePt t="95976" x="6521450" y="4667250"/>
          <p14:tracePt t="95993" x="6515100" y="4667250"/>
          <p14:tracePt t="96059" x="6508750" y="4667250"/>
          <p14:tracePt t="96067" x="6508750" y="4679950"/>
          <p14:tracePt t="96076" x="6457950" y="4718050"/>
          <p14:tracePt t="96093" x="6254750" y="4826000"/>
          <p14:tracePt t="96110" x="5924550" y="4972050"/>
          <p14:tracePt t="96126" x="5537200" y="5137150"/>
          <p14:tracePt t="96143" x="5226050" y="5270500"/>
          <p14:tracePt t="96160" x="5029200" y="5327650"/>
          <p14:tracePt t="96176" x="4876800" y="5372100"/>
          <p14:tracePt t="96193" x="4826000" y="5391150"/>
          <p14:tracePt t="96251" x="4813300" y="5397500"/>
          <p14:tracePt t="96258" x="4781550" y="5397500"/>
          <p14:tracePt t="96267" x="4699000" y="5416550"/>
          <p14:tracePt t="96276" x="4603750" y="5429250"/>
          <p14:tracePt t="96293" x="4318000" y="5454650"/>
          <p14:tracePt t="96310" x="3943350" y="5511800"/>
          <p14:tracePt t="96326" x="3549650" y="5575300"/>
          <p14:tracePt t="96343" x="3232150" y="5626100"/>
          <p14:tracePt t="96360" x="2978150" y="5657850"/>
          <p14:tracePt t="96376" x="2832100" y="5702300"/>
          <p14:tracePt t="96393" x="2755900" y="5721350"/>
          <p14:tracePt t="96410" x="2749550" y="5727700"/>
          <p14:tracePt t="96555" x="2743200" y="5727700"/>
          <p14:tracePt t="96587" x="2743200" y="5721350"/>
          <p14:tracePt t="96603" x="2749550" y="5715000"/>
          <p14:tracePt t="96611" x="2755900" y="5708650"/>
          <p14:tracePt t="96618" x="2762250" y="5708650"/>
          <p14:tracePt t="96627" x="2768600" y="5708650"/>
          <p14:tracePt t="96643" x="2800350" y="5683250"/>
          <p14:tracePt t="96660" x="2825750" y="5676900"/>
          <p14:tracePt t="96677" x="2838450" y="5670550"/>
          <p14:tracePt t="96693" x="2851150" y="5664200"/>
          <p14:tracePt t="96710" x="2863850" y="5657850"/>
          <p14:tracePt t="96727" x="2876550" y="5651500"/>
          <p14:tracePt t="96743" x="2908300" y="5638800"/>
          <p14:tracePt t="96760" x="2933700" y="5626100"/>
          <p14:tracePt t="96777" x="2978150" y="5613400"/>
          <p14:tracePt t="96793" x="3048000" y="5581650"/>
          <p14:tracePt t="96809" x="3111500" y="5549900"/>
          <p14:tracePt t="96827" x="3187700" y="5524500"/>
          <p14:tracePt t="96843" x="3206750" y="5518150"/>
          <p14:tracePt t="96860" x="3213100" y="5511800"/>
          <p14:tracePt t="96877" x="3232150" y="5499100"/>
          <p14:tracePt t="96907" x="3238500" y="5492750"/>
          <p14:tracePt t="96923" x="3238500" y="5486400"/>
          <p14:tracePt t="96931" x="3251200" y="5473700"/>
          <p14:tracePt t="96947" x="3257550" y="5473700"/>
          <p14:tracePt t="96979" x="3257550" y="5461000"/>
          <p14:tracePt t="96987" x="3257550" y="5454650"/>
          <p14:tracePt t="97003" x="3257550" y="5441950"/>
          <p14:tracePt t="97011" x="3257550" y="5429250"/>
          <p14:tracePt t="97027" x="3257550" y="5416550"/>
          <p14:tracePt t="97043" x="3257550" y="5403850"/>
          <p14:tracePt t="97060" x="3251200" y="5391150"/>
          <p14:tracePt t="97077" x="3238500" y="5372100"/>
          <p14:tracePt t="97093" x="3232150" y="5359400"/>
          <p14:tracePt t="97110" x="3232150" y="5353050"/>
          <p14:tracePt t="97127" x="3232150" y="5346700"/>
          <p14:tracePt t="97143" x="3232150" y="5340350"/>
          <p14:tracePt t="97163" x="3232150" y="5334000"/>
          <p14:tracePt t="97177" x="3225800" y="5327650"/>
          <p14:tracePt t="97193" x="3219450" y="5314950"/>
          <p14:tracePt t="97210" x="3213100" y="5295900"/>
          <p14:tracePt t="97211" x="3206750" y="5289550"/>
          <p14:tracePt t="97227" x="3194050" y="5264150"/>
          <p14:tracePt t="97243" x="3187700" y="5251450"/>
          <p14:tracePt t="97260" x="3175000" y="5238750"/>
          <p14:tracePt t="97277" x="3162300" y="5226050"/>
          <p14:tracePt t="97294" x="3149600" y="5213350"/>
          <p14:tracePt t="97310" x="3136900" y="5200650"/>
          <p14:tracePt t="97327" x="3124200" y="5194300"/>
          <p14:tracePt t="97343" x="3111500" y="5181600"/>
          <p14:tracePt t="97360" x="3111500" y="5168900"/>
          <p14:tracePt t="97377" x="3105150" y="5156200"/>
          <p14:tracePt t="97393" x="3105150" y="5149850"/>
          <p14:tracePt t="97410" x="3105150" y="5143500"/>
          <p14:tracePt t="97427" x="3105150" y="5130800"/>
          <p14:tracePt t="97923" x="3098800" y="5130800"/>
          <p14:tracePt t="104347" x="3105150" y="5130800"/>
          <p14:tracePt t="104356" x="3149600" y="5130800"/>
          <p14:tracePt t="104364" x="3206750" y="5130800"/>
          <p14:tracePt t="104380" x="3352800" y="5130800"/>
          <p14:tracePt t="104397" x="3594100" y="5149850"/>
          <p14:tracePt t="104413" x="3886200" y="5194300"/>
          <p14:tracePt t="104430" x="4133850" y="5226050"/>
          <p14:tracePt t="104447" x="4343400" y="5245100"/>
          <p14:tracePt t="104463" x="4483100" y="5257800"/>
          <p14:tracePt t="104480" x="4578350" y="5270500"/>
          <p14:tracePt t="104497" x="4641850" y="5283200"/>
          <p14:tracePt t="104513" x="4679950" y="5289550"/>
          <p14:tracePt t="104530" x="4699000" y="5295900"/>
          <p14:tracePt t="104547" x="4724400" y="5295900"/>
          <p14:tracePt t="104564" x="4762500" y="5295900"/>
          <p14:tracePt t="104580" x="4787900" y="5302250"/>
          <p14:tracePt t="104597" x="4806950" y="5302250"/>
          <p14:tracePt t="104613" x="4838700" y="5314950"/>
          <p14:tracePt t="104630" x="4864100" y="5314950"/>
          <p14:tracePt t="104647" x="4895850" y="5321300"/>
          <p14:tracePt t="104663" x="4946650" y="5346700"/>
          <p14:tracePt t="104680" x="5029200" y="5372100"/>
          <p14:tracePt t="104697" x="5124450" y="5391150"/>
          <p14:tracePt t="104713" x="5194300" y="5416550"/>
          <p14:tracePt t="104730" x="5276850" y="5422900"/>
          <p14:tracePt t="104747" x="5340350" y="5441950"/>
          <p14:tracePt t="104764" x="5384800" y="5441950"/>
          <p14:tracePt t="104780" x="5397500" y="5441950"/>
          <p14:tracePt t="104812" x="5403850" y="5441950"/>
          <p14:tracePt t="104860" x="5410200" y="5441950"/>
          <p14:tracePt t="104924" x="5416550" y="5435600"/>
          <p14:tracePt t="104939" x="5422900" y="5422900"/>
          <p14:tracePt t="104948" x="5422900" y="5416550"/>
          <p14:tracePt t="104956" x="5422900" y="5391150"/>
          <p14:tracePt t="104964" x="5422900" y="5378450"/>
          <p14:tracePt t="104980" x="5422900" y="5353050"/>
          <p14:tracePt t="104997" x="5422900" y="5327650"/>
          <p14:tracePt t="105015" x="5422900" y="5302250"/>
          <p14:tracePt t="105030" x="5422900" y="5289550"/>
          <p14:tracePt t="105047" x="5416550" y="5283200"/>
          <p14:tracePt t="105332" x="5429250" y="5283200"/>
          <p14:tracePt t="105348" x="5441950" y="5283200"/>
          <p14:tracePt t="105372" x="5448300" y="5283200"/>
          <p14:tracePt t="124406" x="5441950" y="5283200"/>
          <p14:tracePt t="124414" x="5435600" y="5283200"/>
          <p14:tracePt t="124430" x="5429250" y="528320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ＭＳ Ｐゴシック" charset="-128"/>
              </a:rPr>
              <a:t>School Districts</a:t>
            </a:r>
            <a:r>
              <a:rPr lang="en-US" sz="4800" dirty="0">
                <a:ea typeface="ＭＳ Ｐゴシック" charset="-128"/>
              </a:rPr>
              <a:t> </a:t>
            </a:r>
          </a:p>
        </p:txBody>
      </p:sp>
      <p:sp>
        <p:nvSpPr>
          <p:cNvPr id="69634" name="Rectangle 4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Board – Always elected</a:t>
            </a:r>
          </a:p>
          <a:p>
            <a:pPr lvl="1"/>
            <a:r>
              <a:rPr lang="en-US" sz="2000" dirty="0"/>
              <a:t>More than 67% chosen in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nonpartisan</a:t>
            </a:r>
            <a:r>
              <a:rPr lang="en-US" sz="2000" dirty="0"/>
              <a:t> elections</a:t>
            </a:r>
          </a:p>
          <a:p>
            <a:pPr lvl="1"/>
            <a:r>
              <a:rPr lang="en-US" sz="2000" dirty="0"/>
              <a:t>Large % of candidates run unopposed</a:t>
            </a:r>
          </a:p>
          <a:p>
            <a:pPr lvl="1"/>
            <a:r>
              <a:rPr lang="en-US" sz="2000" dirty="0"/>
              <a:t>Majority of winners can’t specify differences with losers</a:t>
            </a:r>
          </a:p>
          <a:p>
            <a:r>
              <a:rPr lang="en-US" sz="2400" dirty="0"/>
              <a:t>Superintendents – Always hired by board; never elected</a:t>
            </a:r>
          </a:p>
          <a:p>
            <a:pPr lvl="1"/>
            <a:r>
              <a:rPr lang="en-US" sz="2000" dirty="0"/>
              <a:t>Treated by boards as primary education experts </a:t>
            </a:r>
          </a:p>
          <a:p>
            <a:pPr lvl="1"/>
            <a:r>
              <a:rPr lang="en-US" sz="2000" dirty="0"/>
              <a:t>His/her recommendations followed by board 99% of the time</a:t>
            </a:r>
          </a:p>
          <a:p>
            <a:pPr lvl="1"/>
            <a:r>
              <a:rPr lang="en-US" sz="2000" dirty="0"/>
              <a:t>Most board members don’t recognize that the superintendent works for them!</a:t>
            </a:r>
          </a:p>
          <a:p>
            <a:pPr lvl="1"/>
            <a:endParaRPr lang="en-US" sz="2000" dirty="0"/>
          </a:p>
        </p:txBody>
      </p:sp>
      <p:sp>
        <p:nvSpPr>
          <p:cNvPr id="69635" name="WordArt 5"/>
          <p:cNvSpPr>
            <a:spLocks noChangeArrowheads="1" noChangeShapeType="1" noTextEdit="1"/>
          </p:cNvSpPr>
          <p:nvPr/>
        </p:nvSpPr>
        <p:spPr bwMode="auto">
          <a:xfrm>
            <a:off x="7924800" y="5943600"/>
            <a:ext cx="561975" cy="200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b="1" kern="1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</a:p>
        </p:txBody>
      </p:sp>
      <p:sp>
        <p:nvSpPr>
          <p:cNvPr id="69636" name="Text Box 6"/>
          <p:cNvSpPr txBox="1">
            <a:spLocks noChangeArrowheads="1"/>
          </p:cNvSpPr>
          <p:nvPr/>
        </p:nvSpPr>
        <p:spPr bwMode="auto">
          <a:xfrm rot="-5400000">
            <a:off x="4178300" y="1892301"/>
            <a:ext cx="877887" cy="905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>
                <a:solidFill>
                  <a:schemeClr val="bg1"/>
                </a:solidFill>
              </a:rPr>
              <a:t> </a:t>
            </a:r>
            <a:endParaRPr lang="en-US" sz="2000">
              <a:solidFill>
                <a:schemeClr val="bg1"/>
              </a:solidFill>
            </a:endParaRP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None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None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7534C-10E1-4686-98A2-72D3655A8AFD}"/>
              </a:ext>
            </a:extLst>
          </p:cNvPr>
          <p:cNvSpPr/>
          <p:nvPr/>
        </p:nvSpPr>
        <p:spPr>
          <a:xfrm>
            <a:off x="4800600" y="653455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https://www.theeagle.com/news/local/documents-address-hostile-work-conditions-under-former-bryan-superintendent-tommy/article_de9abbbd-f071-5ec0-960d-bd02795b2b3d.html</a:t>
            </a:r>
          </a:p>
        </p:txBody>
      </p:sp>
    </p:spTree>
    <p:extLst>
      <p:ext uri="{BB962C8B-B14F-4D97-AF65-F5344CB8AC3E}">
        <p14:creationId xmlns:p14="http://schemas.microsoft.com/office/powerpoint/2010/main" val="3736877899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12754" x="5422900" y="5283200"/>
          <p14:tracePt t="12762" x="5416550" y="5283200"/>
          <p14:tracePt t="12786" x="5410200" y="5283200"/>
          <p14:tracePt t="12802" x="5403850" y="5283200"/>
          <p14:tracePt t="12818" x="5397500" y="5283200"/>
          <p14:tracePt t="12842" x="5391150" y="5283200"/>
          <p14:tracePt t="12850" x="5384800" y="5283200"/>
          <p14:tracePt t="12857" x="5378450" y="5283200"/>
          <p14:tracePt t="12873" x="5372100" y="5283200"/>
          <p14:tracePt t="12884" x="5365750" y="5283200"/>
          <p14:tracePt t="12901" x="5353050" y="5283200"/>
          <p14:tracePt t="12918" x="5327650" y="5276850"/>
          <p14:tracePt t="12934" x="5308600" y="5276850"/>
          <p14:tracePt t="12951" x="5276850" y="5270500"/>
          <p14:tracePt t="12968" x="5251450" y="5264150"/>
          <p14:tracePt t="12984" x="5238750" y="5264150"/>
          <p14:tracePt t="13001" x="5226050" y="5264150"/>
          <p14:tracePt t="13002" x="5219700" y="5264150"/>
          <p14:tracePt t="13018" x="5194300" y="5264150"/>
          <p14:tracePt t="13034" x="5156200" y="5264150"/>
          <p14:tracePt t="13051" x="5137150" y="5264150"/>
          <p14:tracePt t="13067" x="5111750" y="5264150"/>
          <p14:tracePt t="13084" x="5099050" y="5257800"/>
          <p14:tracePt t="13101" x="5092700" y="5257800"/>
          <p14:tracePt t="13186" x="5086350" y="5257800"/>
          <p14:tracePt t="13218" x="5080000" y="5257800"/>
          <p14:tracePt t="13226" x="5073650" y="5257800"/>
          <p14:tracePt t="13235" x="5067300" y="5257800"/>
          <p14:tracePt t="13251" x="5060950" y="5251450"/>
          <p14:tracePt t="13268" x="5041900" y="5238750"/>
          <p14:tracePt t="13284" x="5041900" y="5232400"/>
          <p14:tracePt t="13301" x="5022850" y="5226050"/>
          <p14:tracePt t="13318" x="5003800" y="5213350"/>
          <p14:tracePt t="13361" x="4997450" y="5213350"/>
          <p14:tracePt t="13393" x="4991100" y="5213350"/>
          <p14:tracePt t="13457" x="4984750" y="5200650"/>
          <p14:tracePt t="13514" x="4978400" y="5200650"/>
          <p14:tracePt t="13561" x="4972050" y="5200650"/>
          <p14:tracePt t="13698" x="4965700" y="5200650"/>
          <p14:tracePt t="13802" x="4959350" y="5200650"/>
          <p14:tracePt t="13810" x="4953000" y="5200650"/>
          <p14:tracePt t="13818" x="4946650" y="5200650"/>
          <p14:tracePt t="13866" x="4940300" y="5200650"/>
          <p14:tracePt t="13874" x="4933950" y="5200650"/>
          <p14:tracePt t="13890" x="4927600" y="5200650"/>
          <p14:tracePt t="13901" x="4921250" y="5200650"/>
          <p14:tracePt t="13918" x="4895850" y="5200650"/>
          <p14:tracePt t="13935" x="4883150" y="5200650"/>
          <p14:tracePt t="13951" x="4870450" y="5200650"/>
          <p14:tracePt t="13968" x="4864100" y="5200650"/>
          <p14:tracePt t="14002" x="4857750" y="5194300"/>
          <p14:tracePt t="14042" x="4838700" y="5194300"/>
          <p14:tracePt t="14058" x="4826000" y="5194300"/>
          <p14:tracePt t="14066" x="4819650" y="5194300"/>
          <p14:tracePt t="14074" x="4800600" y="5194300"/>
          <p14:tracePt t="14084" x="4794250" y="5194300"/>
          <p14:tracePt t="14101" x="4775200" y="5194300"/>
          <p14:tracePt t="14118" x="4762500" y="5194300"/>
          <p14:tracePt t="14134" x="4756150" y="5194300"/>
          <p14:tracePt t="14151" x="4749800" y="5194300"/>
          <p14:tracePt t="14168" x="4743450" y="5194300"/>
          <p14:tracePt t="14185" x="4730750" y="5194300"/>
          <p14:tracePt t="14203" x="4711700" y="5194300"/>
          <p14:tracePt t="14218" x="4699000" y="5194300"/>
          <p14:tracePt t="14235" x="4679950" y="5194300"/>
          <p14:tracePt t="14251" x="4673600" y="5194300"/>
          <p14:tracePt t="14268" x="4667250" y="5194300"/>
          <p14:tracePt t="14285" x="4660900" y="5194300"/>
          <p14:tracePt t="14314" x="4654550" y="5194300"/>
          <p14:tracePt t="14322" x="4648200" y="5194300"/>
          <p14:tracePt t="14335" x="4635500" y="5194300"/>
          <p14:tracePt t="14354" x="4629150" y="5194300"/>
          <p14:tracePt t="15154" x="4622800" y="5194300"/>
          <p14:tracePt t="15178" x="4616450" y="5187950"/>
          <p14:tracePt t="15186" x="4610100" y="5187950"/>
          <p14:tracePt t="15514" x="4603750" y="5187950"/>
          <p14:tracePt t="15530" x="4597400" y="5187950"/>
          <p14:tracePt t="20235" x="4591050" y="5187950"/>
          <p14:tracePt t="20514" x="4584700" y="5175250"/>
          <p14:tracePt t="20531" x="4578350" y="5168900"/>
          <p14:tracePt t="20546" x="4578350" y="5156200"/>
          <p14:tracePt t="20554" x="4572000" y="5156200"/>
          <p14:tracePt t="20562" x="4572000" y="5149850"/>
          <p14:tracePt t="20571" x="4565650" y="5149850"/>
          <p14:tracePt t="20587" x="4559300" y="5143500"/>
          <p14:tracePt t="20714" x="4559300" y="5137150"/>
          <p14:tracePt t="20755" x="4552950" y="5137150"/>
          <p14:tracePt t="23243" x="4546600" y="5137150"/>
          <p14:tracePt t="23251" x="4540250" y="5137150"/>
          <p14:tracePt t="23267" x="4533900" y="5137150"/>
          <p14:tracePt t="23275" x="4527550" y="5137150"/>
          <p14:tracePt t="32068" x="4521200" y="5137150"/>
          <p14:tracePt t="32083" x="4514850" y="5137150"/>
          <p14:tracePt t="32116" x="4508500" y="5137150"/>
          <p14:tracePt t="35860" x="4502150" y="5137150"/>
          <p14:tracePt t="36044" x="4495800" y="5137150"/>
          <p14:tracePt t="36740" x="4489450" y="5130800"/>
          <p14:tracePt t="36988" x="4489450" y="5124450"/>
          <p14:tracePt t="37036" x="4489450" y="5118100"/>
          <p14:tracePt t="37044" x="4483100" y="5111750"/>
          <p14:tracePt t="37076" x="4483100" y="5105400"/>
          <p14:tracePt t="37108" x="4483100" y="5099050"/>
          <p14:tracePt t="37132" x="4483100" y="5092700"/>
          <p14:tracePt t="37148" x="4483100" y="5086350"/>
          <p14:tracePt t="39036" x="4483100" y="5073650"/>
          <p14:tracePt t="40277" x="4483100" y="5067300"/>
          <p14:tracePt t="49622" x="4476750" y="5067300"/>
          <p14:tracePt t="49646" x="4470400" y="5067300"/>
          <p14:tracePt t="49678" x="4464050" y="5067300"/>
          <p14:tracePt t="49694" x="4457700" y="5067300"/>
          <p14:tracePt t="49711" x="4451350" y="5067300"/>
          <p14:tracePt t="49766" x="4445000" y="5067300"/>
          <p14:tracePt t="49782" x="4438650" y="5067300"/>
          <p14:tracePt t="49790" x="4432300" y="5060950"/>
          <p14:tracePt t="49846" x="4425950" y="5060950"/>
          <p14:tracePt t="49862" x="4419600" y="5060950"/>
          <p14:tracePt t="49870" x="4413250" y="5054600"/>
          <p14:tracePt t="54143" x="4400550" y="5054600"/>
          <p14:tracePt t="54151" x="4381500" y="5054600"/>
          <p14:tracePt t="54159" x="4368800" y="5054600"/>
          <p14:tracePt t="54169" x="4362450" y="5054600"/>
          <p14:tracePt t="54185" x="4318000" y="5067300"/>
          <p14:tracePt t="54202" x="4292600" y="5067300"/>
          <p14:tracePt t="54219" x="4279900" y="5067300"/>
          <p14:tracePt t="54286" x="4273550" y="5067300"/>
          <p14:tracePt t="54526" x="4267200" y="5067300"/>
          <p14:tracePt t="54535" x="4260850" y="5067300"/>
          <p14:tracePt t="54542" x="4254500" y="5067300"/>
          <p14:tracePt t="54552" x="4248150" y="5067300"/>
          <p14:tracePt t="54569" x="4229100" y="5067300"/>
          <p14:tracePt t="54585" x="4191000" y="5060950"/>
          <p14:tracePt t="54602" x="4165600" y="5041900"/>
          <p14:tracePt t="54619" x="4127500" y="5016500"/>
          <p14:tracePt t="54635" x="4102100" y="4991100"/>
          <p14:tracePt t="54652" x="4070350" y="4933950"/>
          <p14:tracePt t="54669" x="4038600" y="4857750"/>
          <p14:tracePt t="54685" x="3987800" y="4768850"/>
          <p14:tracePt t="54702" x="3975100" y="4737100"/>
          <p14:tracePt t="54727" x="3975100" y="4730750"/>
          <p14:tracePt t="54736" x="3975100" y="4718050"/>
          <p14:tracePt t="54752" x="3956050" y="4673600"/>
          <p14:tracePt t="54769" x="3949700" y="4641850"/>
          <p14:tracePt t="54785" x="3924300" y="4597400"/>
          <p14:tracePt t="54802" x="3898900" y="4565650"/>
          <p14:tracePt t="54819" x="3867150" y="4533900"/>
          <p14:tracePt t="54835" x="3829050" y="4502150"/>
          <p14:tracePt t="54852" x="3803650" y="4476750"/>
          <p14:tracePt t="54869" x="3810000" y="4457700"/>
          <p14:tracePt t="54885" x="3867150" y="4457700"/>
          <p14:tracePt t="55047" x="3886200" y="4464050"/>
          <p14:tracePt t="55055" x="3949700" y="4483100"/>
          <p14:tracePt t="55062" x="4000500" y="4476750"/>
          <p14:tracePt t="55071" x="4089400" y="4464050"/>
          <p14:tracePt t="55086" x="4146550" y="4464050"/>
          <p14:tracePt t="55103" x="4222750" y="4464050"/>
          <p14:tracePt t="55119" x="4229100" y="4457700"/>
          <p14:tracePt t="55136" x="4241800" y="4445000"/>
          <p14:tracePt t="55152" x="4241800" y="4368800"/>
          <p14:tracePt t="55170" x="4241800" y="4241800"/>
          <p14:tracePt t="55186" x="4229100" y="4102100"/>
          <p14:tracePt t="55202" x="4140200" y="3854450"/>
          <p14:tracePt t="55219" x="4102100" y="3784600"/>
          <p14:tracePt t="55236" x="3975100" y="3606800"/>
          <p14:tracePt t="55252" x="3841750" y="3397250"/>
          <p14:tracePt t="55269" x="3771900" y="3225800"/>
          <p14:tracePt t="55286" x="3676650" y="3041650"/>
          <p14:tracePt t="55302" x="3549650" y="2832100"/>
          <p14:tracePt t="55319" x="3498850" y="2705100"/>
          <p14:tracePt t="55336" x="3448050" y="2584450"/>
          <p14:tracePt t="55352" x="3403600" y="2451100"/>
          <p14:tracePt t="55369" x="3371850" y="2349500"/>
          <p14:tracePt t="55386" x="3327400" y="2241550"/>
          <p14:tracePt t="55402" x="3302000" y="2127250"/>
          <p14:tracePt t="55419" x="3295650" y="2038350"/>
          <p14:tracePt t="55436" x="3295650" y="1968500"/>
          <p14:tracePt t="55452" x="3308350" y="1892300"/>
          <p14:tracePt t="55469" x="3321050" y="1847850"/>
          <p14:tracePt t="55486" x="3321050" y="1790700"/>
          <p14:tracePt t="55503" x="3321050" y="1758950"/>
          <p14:tracePt t="55519" x="3321050" y="1746250"/>
          <p14:tracePt t="55567" x="3314700" y="1746250"/>
          <p14:tracePt t="55591" x="3308350" y="1746250"/>
          <p14:tracePt t="55606" x="3308350" y="1752600"/>
          <p14:tracePt t="55766" x="3302000" y="1752600"/>
          <p14:tracePt t="55775" x="3289300" y="1752600"/>
          <p14:tracePt t="55786" x="3263900" y="1752600"/>
          <p14:tracePt t="55803" x="3162300" y="1797050"/>
          <p14:tracePt t="55819" x="3092450" y="1835150"/>
          <p14:tracePt t="55836" x="3079750" y="1841500"/>
          <p14:tracePt t="55879" x="3067050" y="1841500"/>
          <p14:tracePt t="55903" x="3060700" y="1841500"/>
          <p14:tracePt t="55911" x="3048000" y="1841500"/>
          <p14:tracePt t="55927" x="3035300" y="1841500"/>
          <p14:tracePt t="55936" x="3022600" y="1841500"/>
          <p14:tracePt t="55953" x="3003550" y="1828800"/>
          <p14:tracePt t="55969" x="2965450" y="1816100"/>
          <p14:tracePt t="55986" x="2927350" y="1809750"/>
          <p14:tracePt t="56003" x="2895600" y="1803400"/>
          <p14:tracePt t="56019" x="2882900" y="1803400"/>
          <p14:tracePt t="56036" x="2863850" y="1803400"/>
          <p14:tracePt t="56053" x="2857500" y="1803400"/>
          <p14:tracePt t="56071" x="2851150" y="1803400"/>
          <p14:tracePt t="56087" x="2838450" y="1803400"/>
          <p14:tracePt t="56103" x="2825750" y="1803400"/>
          <p14:tracePt t="56119" x="2800350" y="1803400"/>
          <p14:tracePt t="56136" x="2794000" y="1809750"/>
          <p14:tracePt t="56527" x="2787650" y="1809750"/>
          <p14:tracePt t="56534" x="2781300" y="1809750"/>
          <p14:tracePt t="56543" x="2774950" y="1816100"/>
          <p14:tracePt t="56567" x="2768600" y="1822450"/>
          <p14:tracePt t="56583" x="2755900" y="1822450"/>
          <p14:tracePt t="56591" x="2749550" y="1828800"/>
          <p14:tracePt t="56607" x="2736850" y="1828800"/>
          <p14:tracePt t="56623" x="2730500" y="1828800"/>
          <p14:tracePt t="56636" x="2730500" y="1835150"/>
          <p14:tracePt t="56653" x="2724150" y="1835150"/>
          <p14:tracePt t="56823" x="2730500" y="1835150"/>
          <p14:tracePt t="56831" x="2743200" y="1835150"/>
          <p14:tracePt t="56839" x="2755900" y="1828800"/>
          <p14:tracePt t="56853" x="2768600" y="1822450"/>
          <p14:tracePt t="56870" x="2781300" y="1822450"/>
          <p14:tracePt t="56888" x="2794000" y="1822450"/>
          <p14:tracePt t="56918" x="2800350" y="1822450"/>
          <p14:tracePt t="56951" x="2806700" y="1822450"/>
          <p14:tracePt t="56959" x="2819400" y="1822450"/>
          <p14:tracePt t="56970" x="2825750" y="1822450"/>
          <p14:tracePt t="56986" x="2870200" y="1822450"/>
          <p14:tracePt t="57003" x="2921000" y="1828800"/>
          <p14:tracePt t="57020" x="2971800" y="1841500"/>
          <p14:tracePt t="57036" x="3003550" y="1847850"/>
          <p14:tracePt t="57053" x="3022600" y="1860550"/>
          <p14:tracePt t="57071" x="3028950" y="1860550"/>
          <p14:tracePt t="57095" x="3035300" y="1866900"/>
          <p14:tracePt t="57103" x="3041650" y="1873250"/>
          <p14:tracePt t="57135" x="3048000" y="1879600"/>
          <p14:tracePt t="57167" x="3054350" y="1879600"/>
          <p14:tracePt t="57183" x="3054350" y="1892300"/>
          <p14:tracePt t="57191" x="3060700" y="1898650"/>
          <p14:tracePt t="57207" x="3067050" y="1911350"/>
          <p14:tracePt t="57220" x="3073400" y="1917700"/>
          <p14:tracePt t="57236" x="3079750" y="1936750"/>
          <p14:tracePt t="57253" x="3086100" y="1955800"/>
          <p14:tracePt t="57270" x="3098800" y="1968500"/>
          <p14:tracePt t="57286" x="3098800" y="1974850"/>
          <p14:tracePt t="73537" x="3086100" y="1974850"/>
          <p14:tracePt t="73545" x="3054350" y="1962150"/>
          <p14:tracePt t="73552" x="2997200" y="1943100"/>
          <p14:tracePt t="73561" x="2946400" y="1936750"/>
          <p14:tracePt t="73577" x="2940050" y="193675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ＭＳ Ｐゴシック" charset="-128"/>
              </a:rPr>
              <a:t>School Districts</a:t>
            </a:r>
            <a:r>
              <a:rPr lang="en-US" sz="4800" dirty="0">
                <a:ea typeface="ＭＳ Ｐゴシック" charset="-128"/>
              </a:rPr>
              <a:t> </a:t>
            </a:r>
          </a:p>
        </p:txBody>
      </p:sp>
      <p:sp>
        <p:nvSpPr>
          <p:cNvPr id="69634" name="Rectangle 4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Board – Always elected</a:t>
            </a:r>
          </a:p>
          <a:p>
            <a:pPr lvl="1"/>
            <a:r>
              <a:rPr lang="en-US" sz="2000" dirty="0"/>
              <a:t>More than 67% chosen in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nonpartisan</a:t>
            </a:r>
            <a:r>
              <a:rPr lang="en-US" sz="2000" dirty="0"/>
              <a:t> elections</a:t>
            </a:r>
          </a:p>
          <a:p>
            <a:pPr lvl="1"/>
            <a:r>
              <a:rPr lang="en-US" sz="2000" dirty="0"/>
              <a:t>Large % of candidates run unopposed</a:t>
            </a:r>
          </a:p>
          <a:p>
            <a:pPr lvl="1"/>
            <a:r>
              <a:rPr lang="en-US" sz="2000" dirty="0"/>
              <a:t>Majority of winners can’t specify differences with losers</a:t>
            </a:r>
          </a:p>
          <a:p>
            <a:r>
              <a:rPr lang="en-US" sz="2400" dirty="0"/>
              <a:t>Superintendents – Always hired by board; never elected</a:t>
            </a:r>
          </a:p>
          <a:p>
            <a:pPr lvl="1"/>
            <a:r>
              <a:rPr lang="en-US" sz="2000" dirty="0"/>
              <a:t>Treated by boards as primary education experts </a:t>
            </a:r>
          </a:p>
          <a:p>
            <a:pPr lvl="1"/>
            <a:r>
              <a:rPr lang="en-US" sz="2000" dirty="0"/>
              <a:t>His/her recommendations followed by board 99% of the time</a:t>
            </a:r>
          </a:p>
          <a:p>
            <a:pPr lvl="1"/>
            <a:r>
              <a:rPr lang="en-US" sz="2000" dirty="0"/>
              <a:t>Most board members don’t recognize that the superintendent works for them!</a:t>
            </a:r>
          </a:p>
          <a:p>
            <a:pPr lvl="1"/>
            <a:endParaRPr lang="en-US" sz="2000" dirty="0"/>
          </a:p>
        </p:txBody>
      </p:sp>
      <p:sp>
        <p:nvSpPr>
          <p:cNvPr id="69635" name="WordArt 5"/>
          <p:cNvSpPr>
            <a:spLocks noChangeArrowheads="1" noChangeShapeType="1" noTextEdit="1"/>
          </p:cNvSpPr>
          <p:nvPr/>
        </p:nvSpPr>
        <p:spPr bwMode="auto">
          <a:xfrm>
            <a:off x="7924800" y="5943600"/>
            <a:ext cx="561975" cy="200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b="1" kern="1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</a:p>
        </p:txBody>
      </p:sp>
      <p:sp>
        <p:nvSpPr>
          <p:cNvPr id="69636" name="Text Box 6"/>
          <p:cNvSpPr txBox="1">
            <a:spLocks noChangeArrowheads="1"/>
          </p:cNvSpPr>
          <p:nvPr/>
        </p:nvSpPr>
        <p:spPr bwMode="auto">
          <a:xfrm rot="-5400000">
            <a:off x="4178300" y="1892301"/>
            <a:ext cx="877887" cy="905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>
                <a:solidFill>
                  <a:schemeClr val="bg1"/>
                </a:solidFill>
              </a:rPr>
              <a:t> </a:t>
            </a:r>
            <a:endParaRPr lang="en-US" sz="2000">
              <a:solidFill>
                <a:schemeClr val="bg1"/>
              </a:solidFill>
            </a:endParaRP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None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None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7534C-10E1-4686-98A2-72D3655A8AFD}"/>
              </a:ext>
            </a:extLst>
          </p:cNvPr>
          <p:cNvSpPr/>
          <p:nvPr/>
        </p:nvSpPr>
        <p:spPr>
          <a:xfrm>
            <a:off x="4800600" y="653455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https://www.theeagle.com/news/local/documents-address-hostile-work-conditions-under-former-bryan-superintendent-tommy/article_de9abbbd-f071-5ec0-960d-bd02795b2b3d.html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66604E-C82C-43C5-8549-B2F2B1CCEB81}"/>
              </a:ext>
            </a:extLst>
          </p:cNvPr>
          <p:cNvSpPr/>
          <p:nvPr/>
        </p:nvSpPr>
        <p:spPr>
          <a:xfrm>
            <a:off x="1435608" y="1417638"/>
            <a:ext cx="7403592" cy="472598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 descr="Screen shot of an article in the B/CS Eagle newspaper from Apr 2018 with headline:  Documents address 'hostile work conditions' under form Bryan superintendent Tommy Wallis.">
            <a:extLst>
              <a:ext uri="{FF2B5EF4-FFF2-40B4-BE49-F238E27FC236}">
                <a16:creationId xmlns:a16="http://schemas.microsoft.com/office/drawing/2014/main" id="{53885777-2D18-49E4-847A-D1DD1E6F96FF}"/>
              </a:ext>
            </a:extLst>
          </p:cNvPr>
          <p:cNvGrpSpPr/>
          <p:nvPr/>
        </p:nvGrpSpPr>
        <p:grpSpPr>
          <a:xfrm>
            <a:off x="1877352" y="1561962"/>
            <a:ext cx="6681509" cy="5019222"/>
            <a:chOff x="1877352" y="1561962"/>
            <a:chExt cx="6681509" cy="501922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34E4042-A675-41E1-A2E3-D09A44DFF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244013">
              <a:off x="2136297" y="2528110"/>
              <a:ext cx="6422564" cy="4053074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25859C-9CC9-4DEC-9333-F88959083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244013">
              <a:off x="1877352" y="1561962"/>
              <a:ext cx="6420610" cy="98929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50992956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12754" x="5422900" y="5283200"/>
          <p14:tracePt t="12762" x="5416550" y="5283200"/>
          <p14:tracePt t="12786" x="5410200" y="5283200"/>
          <p14:tracePt t="12802" x="5403850" y="5283200"/>
          <p14:tracePt t="12818" x="5397500" y="5283200"/>
          <p14:tracePt t="12842" x="5391150" y="5283200"/>
          <p14:tracePt t="12850" x="5384800" y="5283200"/>
          <p14:tracePt t="12857" x="5378450" y="5283200"/>
          <p14:tracePt t="12873" x="5372100" y="5283200"/>
          <p14:tracePt t="12884" x="5365750" y="5283200"/>
          <p14:tracePt t="12901" x="5353050" y="5283200"/>
          <p14:tracePt t="12918" x="5327650" y="5276850"/>
          <p14:tracePt t="12934" x="5308600" y="5276850"/>
          <p14:tracePt t="12951" x="5276850" y="5270500"/>
          <p14:tracePt t="12968" x="5251450" y="5264150"/>
          <p14:tracePt t="12984" x="5238750" y="5264150"/>
          <p14:tracePt t="13001" x="5226050" y="5264150"/>
          <p14:tracePt t="13002" x="5219700" y="5264150"/>
          <p14:tracePt t="13018" x="5194300" y="5264150"/>
          <p14:tracePt t="13034" x="5156200" y="5264150"/>
          <p14:tracePt t="13051" x="5137150" y="5264150"/>
          <p14:tracePt t="13067" x="5111750" y="5264150"/>
          <p14:tracePt t="13084" x="5099050" y="5257800"/>
          <p14:tracePt t="13101" x="5092700" y="5257800"/>
          <p14:tracePt t="13186" x="5086350" y="5257800"/>
          <p14:tracePt t="13218" x="5080000" y="5257800"/>
          <p14:tracePt t="13226" x="5073650" y="5257800"/>
          <p14:tracePt t="13235" x="5067300" y="5257800"/>
          <p14:tracePt t="13251" x="5060950" y="5251450"/>
          <p14:tracePt t="13268" x="5041900" y="5238750"/>
          <p14:tracePt t="13284" x="5041900" y="5232400"/>
          <p14:tracePt t="13301" x="5022850" y="5226050"/>
          <p14:tracePt t="13318" x="5003800" y="5213350"/>
          <p14:tracePt t="13361" x="4997450" y="5213350"/>
          <p14:tracePt t="13393" x="4991100" y="5213350"/>
          <p14:tracePt t="13457" x="4984750" y="5200650"/>
          <p14:tracePt t="13514" x="4978400" y="5200650"/>
          <p14:tracePt t="13561" x="4972050" y="5200650"/>
          <p14:tracePt t="13698" x="4965700" y="5200650"/>
          <p14:tracePt t="13802" x="4959350" y="5200650"/>
          <p14:tracePt t="13810" x="4953000" y="5200650"/>
          <p14:tracePt t="13818" x="4946650" y="5200650"/>
          <p14:tracePt t="13866" x="4940300" y="5200650"/>
          <p14:tracePt t="13874" x="4933950" y="5200650"/>
          <p14:tracePt t="13890" x="4927600" y="5200650"/>
          <p14:tracePt t="13901" x="4921250" y="5200650"/>
          <p14:tracePt t="13918" x="4895850" y="5200650"/>
          <p14:tracePt t="13935" x="4883150" y="5200650"/>
          <p14:tracePt t="13951" x="4870450" y="5200650"/>
          <p14:tracePt t="13968" x="4864100" y="5200650"/>
          <p14:tracePt t="14002" x="4857750" y="5194300"/>
          <p14:tracePt t="14042" x="4838700" y="5194300"/>
          <p14:tracePt t="14058" x="4826000" y="5194300"/>
          <p14:tracePt t="14066" x="4819650" y="5194300"/>
          <p14:tracePt t="14074" x="4800600" y="5194300"/>
          <p14:tracePt t="14084" x="4794250" y="5194300"/>
          <p14:tracePt t="14101" x="4775200" y="5194300"/>
          <p14:tracePt t="14118" x="4762500" y="5194300"/>
          <p14:tracePt t="14134" x="4756150" y="5194300"/>
          <p14:tracePt t="14151" x="4749800" y="5194300"/>
          <p14:tracePt t="14168" x="4743450" y="5194300"/>
          <p14:tracePt t="14185" x="4730750" y="5194300"/>
          <p14:tracePt t="14203" x="4711700" y="5194300"/>
          <p14:tracePt t="14218" x="4699000" y="5194300"/>
          <p14:tracePt t="14235" x="4679950" y="5194300"/>
          <p14:tracePt t="14251" x="4673600" y="5194300"/>
          <p14:tracePt t="14268" x="4667250" y="5194300"/>
          <p14:tracePt t="14285" x="4660900" y="5194300"/>
          <p14:tracePt t="14314" x="4654550" y="5194300"/>
          <p14:tracePt t="14322" x="4648200" y="5194300"/>
          <p14:tracePt t="14335" x="4635500" y="5194300"/>
          <p14:tracePt t="14354" x="4629150" y="5194300"/>
          <p14:tracePt t="15154" x="4622800" y="5194300"/>
          <p14:tracePt t="15178" x="4616450" y="5187950"/>
          <p14:tracePt t="15186" x="4610100" y="5187950"/>
          <p14:tracePt t="15514" x="4603750" y="5187950"/>
          <p14:tracePt t="15530" x="4597400" y="5187950"/>
          <p14:tracePt t="20235" x="4591050" y="5187950"/>
          <p14:tracePt t="20514" x="4584700" y="5175250"/>
          <p14:tracePt t="20531" x="4578350" y="5168900"/>
          <p14:tracePt t="20546" x="4578350" y="5156200"/>
          <p14:tracePt t="20554" x="4572000" y="5156200"/>
          <p14:tracePt t="20562" x="4572000" y="5149850"/>
          <p14:tracePt t="20571" x="4565650" y="5149850"/>
          <p14:tracePt t="20587" x="4559300" y="5143500"/>
          <p14:tracePt t="20714" x="4559300" y="5137150"/>
          <p14:tracePt t="20755" x="4552950" y="5137150"/>
          <p14:tracePt t="23243" x="4546600" y="5137150"/>
          <p14:tracePt t="23251" x="4540250" y="5137150"/>
          <p14:tracePt t="23267" x="4533900" y="5137150"/>
          <p14:tracePt t="23275" x="4527550" y="5137150"/>
          <p14:tracePt t="32068" x="4521200" y="5137150"/>
          <p14:tracePt t="32083" x="4514850" y="5137150"/>
          <p14:tracePt t="32116" x="4508500" y="5137150"/>
          <p14:tracePt t="35860" x="4502150" y="5137150"/>
          <p14:tracePt t="36044" x="4495800" y="5137150"/>
          <p14:tracePt t="36740" x="4489450" y="5130800"/>
          <p14:tracePt t="36988" x="4489450" y="5124450"/>
          <p14:tracePt t="37036" x="4489450" y="5118100"/>
          <p14:tracePt t="37044" x="4483100" y="5111750"/>
          <p14:tracePt t="37076" x="4483100" y="5105400"/>
          <p14:tracePt t="37108" x="4483100" y="5099050"/>
          <p14:tracePt t="37132" x="4483100" y="5092700"/>
          <p14:tracePt t="37148" x="4483100" y="5086350"/>
          <p14:tracePt t="39036" x="4483100" y="5073650"/>
          <p14:tracePt t="40277" x="4483100" y="5067300"/>
          <p14:tracePt t="49622" x="4476750" y="5067300"/>
          <p14:tracePt t="49646" x="4470400" y="5067300"/>
          <p14:tracePt t="49678" x="4464050" y="5067300"/>
          <p14:tracePt t="49694" x="4457700" y="5067300"/>
          <p14:tracePt t="49711" x="4451350" y="5067300"/>
          <p14:tracePt t="49766" x="4445000" y="5067300"/>
          <p14:tracePt t="49782" x="4438650" y="5067300"/>
          <p14:tracePt t="49790" x="4432300" y="5060950"/>
          <p14:tracePt t="49846" x="4425950" y="5060950"/>
          <p14:tracePt t="49862" x="4419600" y="5060950"/>
          <p14:tracePt t="49870" x="4413250" y="5054600"/>
          <p14:tracePt t="54143" x="4400550" y="5054600"/>
          <p14:tracePt t="54151" x="4381500" y="5054600"/>
          <p14:tracePt t="54159" x="4368800" y="5054600"/>
          <p14:tracePt t="54169" x="4362450" y="5054600"/>
          <p14:tracePt t="54185" x="4318000" y="5067300"/>
          <p14:tracePt t="54202" x="4292600" y="5067300"/>
          <p14:tracePt t="54219" x="4279900" y="5067300"/>
          <p14:tracePt t="54286" x="4273550" y="5067300"/>
          <p14:tracePt t="54526" x="4267200" y="5067300"/>
          <p14:tracePt t="54535" x="4260850" y="5067300"/>
          <p14:tracePt t="54542" x="4254500" y="5067300"/>
          <p14:tracePt t="54552" x="4248150" y="5067300"/>
          <p14:tracePt t="54569" x="4229100" y="5067300"/>
          <p14:tracePt t="54585" x="4191000" y="5060950"/>
          <p14:tracePt t="54602" x="4165600" y="5041900"/>
          <p14:tracePt t="54619" x="4127500" y="5016500"/>
          <p14:tracePt t="54635" x="4102100" y="4991100"/>
          <p14:tracePt t="54652" x="4070350" y="4933950"/>
          <p14:tracePt t="54669" x="4038600" y="4857750"/>
          <p14:tracePt t="54685" x="3987800" y="4768850"/>
          <p14:tracePt t="54702" x="3975100" y="4737100"/>
          <p14:tracePt t="54727" x="3975100" y="4730750"/>
          <p14:tracePt t="54736" x="3975100" y="4718050"/>
          <p14:tracePt t="54752" x="3956050" y="4673600"/>
          <p14:tracePt t="54769" x="3949700" y="4641850"/>
          <p14:tracePt t="54785" x="3924300" y="4597400"/>
          <p14:tracePt t="54802" x="3898900" y="4565650"/>
          <p14:tracePt t="54819" x="3867150" y="4533900"/>
          <p14:tracePt t="54835" x="3829050" y="4502150"/>
          <p14:tracePt t="54852" x="3803650" y="4476750"/>
          <p14:tracePt t="54869" x="3810000" y="4457700"/>
          <p14:tracePt t="54885" x="3867150" y="4457700"/>
          <p14:tracePt t="55047" x="3886200" y="4464050"/>
          <p14:tracePt t="55055" x="3949700" y="4483100"/>
          <p14:tracePt t="55062" x="4000500" y="4476750"/>
          <p14:tracePt t="55071" x="4089400" y="4464050"/>
          <p14:tracePt t="55086" x="4146550" y="4464050"/>
          <p14:tracePt t="55103" x="4222750" y="4464050"/>
          <p14:tracePt t="55119" x="4229100" y="4457700"/>
          <p14:tracePt t="55136" x="4241800" y="4445000"/>
          <p14:tracePt t="55152" x="4241800" y="4368800"/>
          <p14:tracePt t="55170" x="4241800" y="4241800"/>
          <p14:tracePt t="55186" x="4229100" y="4102100"/>
          <p14:tracePt t="55202" x="4140200" y="3854450"/>
          <p14:tracePt t="55219" x="4102100" y="3784600"/>
          <p14:tracePt t="55236" x="3975100" y="3606800"/>
          <p14:tracePt t="55252" x="3841750" y="3397250"/>
          <p14:tracePt t="55269" x="3771900" y="3225800"/>
          <p14:tracePt t="55286" x="3676650" y="3041650"/>
          <p14:tracePt t="55302" x="3549650" y="2832100"/>
          <p14:tracePt t="55319" x="3498850" y="2705100"/>
          <p14:tracePt t="55336" x="3448050" y="2584450"/>
          <p14:tracePt t="55352" x="3403600" y="2451100"/>
          <p14:tracePt t="55369" x="3371850" y="2349500"/>
          <p14:tracePt t="55386" x="3327400" y="2241550"/>
          <p14:tracePt t="55402" x="3302000" y="2127250"/>
          <p14:tracePt t="55419" x="3295650" y="2038350"/>
          <p14:tracePt t="55436" x="3295650" y="1968500"/>
          <p14:tracePt t="55452" x="3308350" y="1892300"/>
          <p14:tracePt t="55469" x="3321050" y="1847850"/>
          <p14:tracePt t="55486" x="3321050" y="1790700"/>
          <p14:tracePt t="55503" x="3321050" y="1758950"/>
          <p14:tracePt t="55519" x="3321050" y="1746250"/>
          <p14:tracePt t="55567" x="3314700" y="1746250"/>
          <p14:tracePt t="55591" x="3308350" y="1746250"/>
          <p14:tracePt t="55606" x="3308350" y="1752600"/>
          <p14:tracePt t="55766" x="3302000" y="1752600"/>
          <p14:tracePt t="55775" x="3289300" y="1752600"/>
          <p14:tracePt t="55786" x="3263900" y="1752600"/>
          <p14:tracePt t="55803" x="3162300" y="1797050"/>
          <p14:tracePt t="55819" x="3092450" y="1835150"/>
          <p14:tracePt t="55836" x="3079750" y="1841500"/>
          <p14:tracePt t="55879" x="3067050" y="1841500"/>
          <p14:tracePt t="55903" x="3060700" y="1841500"/>
          <p14:tracePt t="55911" x="3048000" y="1841500"/>
          <p14:tracePt t="55927" x="3035300" y="1841500"/>
          <p14:tracePt t="55936" x="3022600" y="1841500"/>
          <p14:tracePt t="55953" x="3003550" y="1828800"/>
          <p14:tracePt t="55969" x="2965450" y="1816100"/>
          <p14:tracePt t="55986" x="2927350" y="1809750"/>
          <p14:tracePt t="56003" x="2895600" y="1803400"/>
          <p14:tracePt t="56019" x="2882900" y="1803400"/>
          <p14:tracePt t="56036" x="2863850" y="1803400"/>
          <p14:tracePt t="56053" x="2857500" y="1803400"/>
          <p14:tracePt t="56071" x="2851150" y="1803400"/>
          <p14:tracePt t="56087" x="2838450" y="1803400"/>
          <p14:tracePt t="56103" x="2825750" y="1803400"/>
          <p14:tracePt t="56119" x="2800350" y="1803400"/>
          <p14:tracePt t="56136" x="2794000" y="1809750"/>
          <p14:tracePt t="56527" x="2787650" y="1809750"/>
          <p14:tracePt t="56534" x="2781300" y="1809750"/>
          <p14:tracePt t="56543" x="2774950" y="1816100"/>
          <p14:tracePt t="56567" x="2768600" y="1822450"/>
          <p14:tracePt t="56583" x="2755900" y="1822450"/>
          <p14:tracePt t="56591" x="2749550" y="1828800"/>
          <p14:tracePt t="56607" x="2736850" y="1828800"/>
          <p14:tracePt t="56623" x="2730500" y="1828800"/>
          <p14:tracePt t="56636" x="2730500" y="1835150"/>
          <p14:tracePt t="56653" x="2724150" y="1835150"/>
          <p14:tracePt t="56823" x="2730500" y="1835150"/>
          <p14:tracePt t="56831" x="2743200" y="1835150"/>
          <p14:tracePt t="56839" x="2755900" y="1828800"/>
          <p14:tracePt t="56853" x="2768600" y="1822450"/>
          <p14:tracePt t="56870" x="2781300" y="1822450"/>
          <p14:tracePt t="56888" x="2794000" y="1822450"/>
          <p14:tracePt t="56918" x="2800350" y="1822450"/>
          <p14:tracePt t="56951" x="2806700" y="1822450"/>
          <p14:tracePt t="56959" x="2819400" y="1822450"/>
          <p14:tracePt t="56970" x="2825750" y="1822450"/>
          <p14:tracePt t="56986" x="2870200" y="1822450"/>
          <p14:tracePt t="57003" x="2921000" y="1828800"/>
          <p14:tracePt t="57020" x="2971800" y="1841500"/>
          <p14:tracePt t="57036" x="3003550" y="1847850"/>
          <p14:tracePt t="57053" x="3022600" y="1860550"/>
          <p14:tracePt t="57071" x="3028950" y="1860550"/>
          <p14:tracePt t="57095" x="3035300" y="1866900"/>
          <p14:tracePt t="57103" x="3041650" y="1873250"/>
          <p14:tracePt t="57135" x="3048000" y="1879600"/>
          <p14:tracePt t="57167" x="3054350" y="1879600"/>
          <p14:tracePt t="57183" x="3054350" y="1892300"/>
          <p14:tracePt t="57191" x="3060700" y="1898650"/>
          <p14:tracePt t="57207" x="3067050" y="1911350"/>
          <p14:tracePt t="57220" x="3073400" y="1917700"/>
          <p14:tracePt t="57236" x="3079750" y="1936750"/>
          <p14:tracePt t="57253" x="3086100" y="1955800"/>
          <p14:tracePt t="57270" x="3098800" y="1968500"/>
          <p14:tracePt t="57286" x="3098800" y="1974850"/>
          <p14:tracePt t="73537" x="3086100" y="1974850"/>
          <p14:tracePt t="73545" x="3054350" y="1962150"/>
          <p14:tracePt t="73552" x="2997200" y="1943100"/>
          <p14:tracePt t="73561" x="2946400" y="1936750"/>
          <p14:tracePt t="73577" x="2940050" y="193675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ＭＳ Ｐゴシック" charset="-128"/>
              </a:rPr>
              <a:t>School Districts</a:t>
            </a:r>
            <a:r>
              <a:rPr lang="en-US" sz="4800" dirty="0">
                <a:ea typeface="ＭＳ Ｐゴシック" charset="-128"/>
              </a:rPr>
              <a:t> </a:t>
            </a:r>
          </a:p>
        </p:txBody>
      </p:sp>
      <p:sp>
        <p:nvSpPr>
          <p:cNvPr id="69634" name="Rectangle 4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174992" cy="4800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20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ea typeface="ＭＳ Ｐゴシック" charset="-128"/>
              </a:rPr>
              <a:t>Basis of Council-Manager form of local government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ea typeface="ＭＳ Ｐゴシック" charset="-128"/>
              </a:rPr>
              <a:t>Share Progressive-era origins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ea typeface="ＭＳ Ｐゴシック" charset="-128"/>
              </a:rPr>
              <a:t>School districts are similar (in some ways) to other forms of local government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ea typeface="ＭＳ Ｐゴシック" charset="-128"/>
              </a:rPr>
              <a:t>School board members are 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ea typeface="ＭＳ Ｐゴシック" charset="-128"/>
              </a:rPr>
              <a:t>publicly elected</a:t>
            </a:r>
            <a:r>
              <a:rPr lang="en-US" sz="2600" dirty="0">
                <a:ea typeface="ＭＳ Ｐゴシック" charset="-128"/>
              </a:rPr>
              <a:t>, usually in an at-large, by-place system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ea typeface="ＭＳ Ｐゴシック" charset="-128"/>
              </a:rPr>
              <a:t>State is the ultimate authority for basic school policies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ea typeface="ＭＳ Ｐゴシック" charset="-128"/>
              </a:rPr>
              <a:t>Also partially funds public schools</a:t>
            </a:r>
            <a:endParaRPr lang="en-US" sz="26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ea typeface="ＭＳ Ｐゴシック" charset="-128"/>
              </a:rPr>
              <a:t>School districts are also different (in some ways)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ea typeface="ＭＳ Ｐゴシック" charset="-128"/>
              </a:rPr>
              <a:t>School board 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ea typeface="ＭＳ Ｐゴシック" charset="-128"/>
              </a:rPr>
              <a:t>decisions</a:t>
            </a:r>
            <a:r>
              <a:rPr lang="en-US" sz="2600" dirty="0">
                <a:ea typeface="ＭＳ Ｐゴシック" charset="-128"/>
              </a:rPr>
              <a:t> are generally well publicized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ea typeface="ＭＳ Ｐゴシック" charset="-128"/>
              </a:rPr>
              <a:t>There is considerable public 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ea typeface="ＭＳ Ｐゴシック" charset="-128"/>
              </a:rPr>
              <a:t>interest in and knowledge about</a:t>
            </a:r>
            <a:r>
              <a:rPr lang="en-US" sz="2600" dirty="0">
                <a:ea typeface="ＭＳ Ｐゴシック" charset="-128"/>
              </a:rPr>
              <a:t> school district politics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ea typeface="ＭＳ Ｐゴシック" charset="-128"/>
              </a:rPr>
              <a:t>Number of school districts has been 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ea typeface="ＭＳ Ｐゴシック" charset="-128"/>
              </a:rPr>
              <a:t>declining</a:t>
            </a:r>
            <a:r>
              <a:rPr lang="en-US" sz="2600" dirty="0">
                <a:ea typeface="ＭＳ Ｐゴシック" charset="-128"/>
              </a:rPr>
              <a:t> for fifty years</a:t>
            </a:r>
          </a:p>
        </p:txBody>
      </p:sp>
      <p:sp>
        <p:nvSpPr>
          <p:cNvPr id="69635" name="WordArt 5"/>
          <p:cNvSpPr>
            <a:spLocks noChangeArrowheads="1" noChangeShapeType="1" noTextEdit="1"/>
          </p:cNvSpPr>
          <p:nvPr/>
        </p:nvSpPr>
        <p:spPr bwMode="auto">
          <a:xfrm>
            <a:off x="7924800" y="5943600"/>
            <a:ext cx="561975" cy="200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b="1" kern="1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</a:p>
        </p:txBody>
      </p:sp>
      <p:sp>
        <p:nvSpPr>
          <p:cNvPr id="69636" name="Text Box 6"/>
          <p:cNvSpPr txBox="1">
            <a:spLocks noChangeArrowheads="1"/>
          </p:cNvSpPr>
          <p:nvPr/>
        </p:nvSpPr>
        <p:spPr bwMode="auto">
          <a:xfrm rot="-5400000">
            <a:off x="4178300" y="1892301"/>
            <a:ext cx="877887" cy="905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None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None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 descr="Picture of web page of Kirbyville Consolidated Independent School District listing Dr. Tommy Wallis as Superintendent.">
            <a:extLst>
              <a:ext uri="{FF2B5EF4-FFF2-40B4-BE49-F238E27FC236}">
                <a16:creationId xmlns:a16="http://schemas.microsoft.com/office/drawing/2014/main" id="{C0C520D4-CEA4-446E-BEDC-C4B521D1C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6877">
            <a:off x="525964" y="2100594"/>
            <a:ext cx="8900072" cy="548177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3D1CF99-387C-4BBC-BA40-41384D123DBE}"/>
              </a:ext>
            </a:extLst>
          </p:cNvPr>
          <p:cNvSpPr/>
          <p:nvPr/>
        </p:nvSpPr>
        <p:spPr>
          <a:xfrm rot="525181">
            <a:off x="4819589" y="4703334"/>
            <a:ext cx="3087305" cy="427038"/>
          </a:xfrm>
          <a:prstGeom prst="ellipse">
            <a:avLst/>
          </a:prstGeom>
          <a:noFill/>
          <a:ln w="38100">
            <a:solidFill>
              <a:srgbClr val="FFFF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E3D8E6-E7B1-43B7-9FFB-5EE40A8290A0}"/>
              </a:ext>
            </a:extLst>
          </p:cNvPr>
          <p:cNvSpPr/>
          <p:nvPr/>
        </p:nvSpPr>
        <p:spPr>
          <a:xfrm rot="525181">
            <a:off x="3874769" y="2199386"/>
            <a:ext cx="5763857" cy="738354"/>
          </a:xfrm>
          <a:prstGeom prst="ellipse">
            <a:avLst/>
          </a:prstGeom>
          <a:noFill/>
          <a:ln w="38100">
            <a:solidFill>
              <a:srgbClr val="FFFF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70F98-2505-4906-B547-3A18F0EF9173}"/>
              </a:ext>
            </a:extLst>
          </p:cNvPr>
          <p:cNvSpPr/>
          <p:nvPr/>
        </p:nvSpPr>
        <p:spPr>
          <a:xfrm rot="16200000">
            <a:off x="-1058833" y="5375093"/>
            <a:ext cx="22942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http://www.kirbyvillecisd.org/content/contact</a:t>
            </a:r>
          </a:p>
        </p:txBody>
      </p:sp>
    </p:spTree>
    <p:extLst>
      <p:ext uri="{BB962C8B-B14F-4D97-AF65-F5344CB8AC3E}">
        <p14:creationId xmlns:p14="http://schemas.microsoft.com/office/powerpoint/2010/main" val="2701093540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1864" x="6877050" y="4603750"/>
          <p14:tracePt t="1904" x="6877050" y="4597400"/>
          <p14:tracePt t="1921" x="6877050" y="4591050"/>
          <p14:tracePt t="1928" x="6883400" y="4591050"/>
          <p14:tracePt t="1936" x="6889750" y="4584700"/>
          <p14:tracePt t="1953" x="6908800" y="4578350"/>
          <p14:tracePt t="1969" x="6921500" y="4572000"/>
          <p14:tracePt t="1986" x="6927850" y="4572000"/>
          <p14:tracePt t="2072" x="6934200" y="4565650"/>
          <p14:tracePt t="3056" x="6934200" y="4559300"/>
          <p14:tracePt t="3160" x="6927850" y="4559300"/>
          <p14:tracePt t="3192" x="6921500" y="4559300"/>
          <p14:tracePt t="8016" x="6915150" y="4559300"/>
          <p14:tracePt t="8024" x="6908800" y="4559300"/>
          <p14:tracePt t="8056" x="6902450" y="4559300"/>
          <p14:tracePt t="8073" x="6896100" y="4559300"/>
          <p14:tracePt t="8081" x="6889750" y="4559300"/>
          <p14:tracePt t="12041" x="6883400" y="4559300"/>
          <p14:tracePt t="12057" x="6877050" y="4559300"/>
          <p14:tracePt t="12289" x="6870700" y="4552950"/>
          <p14:tracePt t="12849" x="6864350" y="4552950"/>
          <p14:tracePt t="15217" x="6858000" y="4552950"/>
          <p14:tracePt t="15225" x="6851650" y="4552950"/>
          <p14:tracePt t="15233" x="6845300" y="4552950"/>
          <p14:tracePt t="15242" x="6838950" y="4552950"/>
          <p14:tracePt t="15258" x="6832600" y="4552950"/>
          <p14:tracePt t="15553" x="6838950" y="4552950"/>
          <p14:tracePt t="15561" x="6845300" y="4552950"/>
          <p14:tracePt t="15570" x="6851650" y="4552950"/>
          <p14:tracePt t="15578" x="6858000" y="4559300"/>
          <p14:tracePt t="15592" x="6870700" y="4559300"/>
          <p14:tracePt t="15608" x="6883400" y="4565650"/>
          <p14:tracePt t="15610" x="6896100" y="4572000"/>
          <p14:tracePt t="15625" x="6915150" y="4591050"/>
          <p14:tracePt t="15642" x="6934200" y="4603750"/>
          <p14:tracePt t="15658" x="6946900" y="4616450"/>
          <p14:tracePt t="15682" x="6953250" y="4622800"/>
          <p14:tracePt t="16537" x="6953250" y="4629150"/>
          <p14:tracePt t="16673" x="6953250" y="4635500"/>
          <p14:tracePt t="16689" x="6953250" y="4641850"/>
          <p14:tracePt t="16713" x="6953250" y="4648200"/>
          <p14:tracePt t="16721" x="6946900" y="4654550"/>
          <p14:tracePt t="16761" x="6946900" y="4660900"/>
          <p14:tracePt t="16778" x="6940550" y="4660900"/>
          <p14:tracePt t="16809" x="6940550" y="4667250"/>
          <p14:tracePt t="16833" x="6940550" y="4673600"/>
          <p14:tracePt t="16865" x="6940550" y="4679950"/>
          <p14:tracePt t="16913" x="6940550" y="4686300"/>
          <p14:tracePt t="16921" x="6940550" y="4692650"/>
          <p14:tracePt t="16937" x="6940550" y="4699000"/>
          <p14:tracePt t="16977" x="6940550" y="4705350"/>
          <p14:tracePt t="16985" x="6934200" y="4711700"/>
          <p14:tracePt t="17041" x="6934200" y="4718050"/>
          <p14:tracePt t="17057" x="6927850" y="4718050"/>
          <p14:tracePt t="17065" x="6927850" y="4724400"/>
          <p14:tracePt t="17098" x="6921500" y="4730750"/>
          <p14:tracePt t="17130" x="6921500" y="4737100"/>
          <p14:tracePt t="17161" x="6915150" y="4737100"/>
          <p14:tracePt t="17177" x="6915150" y="4743450"/>
          <p14:tracePt t="17201" x="6915150" y="4749800"/>
          <p14:tracePt t="17217" x="6915150" y="4756150"/>
          <p14:tracePt t="17241" x="6908800" y="4762500"/>
          <p14:tracePt t="17281" x="6902450" y="4768850"/>
          <p14:tracePt t="17314" x="6902450" y="4775200"/>
          <p14:tracePt t="17321" x="6902450" y="4781550"/>
          <p14:tracePt t="17329" x="6896100" y="4781550"/>
          <p14:tracePt t="17369" x="6896100" y="4787900"/>
          <p14:tracePt t="17401" x="6896100" y="4800600"/>
          <p14:tracePt t="17585" x="6889750" y="4800600"/>
          <p14:tracePt t="17857" x="6883400" y="4806950"/>
          <p14:tracePt t="17873" x="6877050" y="4806950"/>
          <p14:tracePt t="17913" x="6870700" y="4806950"/>
          <p14:tracePt t="17921" x="6864350" y="4806950"/>
          <p14:tracePt t="17946" x="6858000" y="4806950"/>
          <p14:tracePt t="18081" x="6858000" y="4813300"/>
          <p14:tracePt t="18097" x="6851650" y="4813300"/>
          <p14:tracePt t="18121" x="6845300" y="4813300"/>
          <p14:tracePt t="18162" x="6838950" y="4819650"/>
          <p14:tracePt t="18217" x="6832600" y="4819650"/>
          <p14:tracePt t="18242" x="6826250" y="4819650"/>
          <p14:tracePt t="18274" x="6819900" y="4819650"/>
          <p14:tracePt t="18314" x="6813550" y="4819650"/>
          <p14:tracePt t="18322" x="6807200" y="4826000"/>
          <p14:tracePt t="18354" x="6800850" y="4826000"/>
          <p14:tracePt t="22962" x="6794500" y="4826000"/>
          <p14:tracePt t="22970" x="6781800" y="4826000"/>
          <p14:tracePt t="22986" x="6775450" y="4826000"/>
          <p14:tracePt t="22995" x="6762750" y="4826000"/>
          <p14:tracePt t="23026" x="6756400" y="4826000"/>
          <p14:tracePt t="23042" x="6750050" y="4826000"/>
          <p14:tracePt t="23058" x="6743700" y="4826000"/>
          <p14:tracePt t="23426" x="6737350" y="4826000"/>
          <p14:tracePt t="23434" x="6731000" y="4826000"/>
          <p14:tracePt t="23445" x="6724650" y="4826000"/>
          <p14:tracePt t="25058" x="6718300" y="4826000"/>
          <p14:tracePt t="25066" x="6718300" y="4832350"/>
          <p14:tracePt t="25079" x="6718300" y="4838700"/>
          <p14:tracePt t="25096" x="6718300" y="4845050"/>
          <p14:tracePt t="25113" x="6731000" y="4857750"/>
          <p14:tracePt t="25129" x="6769100" y="4870450"/>
          <p14:tracePt t="25162" x="6781800" y="4876800"/>
          <p14:tracePt t="25170" x="6800850" y="4876800"/>
          <p14:tracePt t="25179" x="6800850" y="4883150"/>
          <p14:tracePt t="25196" x="6819900" y="4883150"/>
          <p14:tracePt t="25370" x="6832600" y="4883150"/>
          <p14:tracePt t="25387" x="6838950" y="4883150"/>
          <p14:tracePt t="25394" x="6845300" y="4883150"/>
          <p14:tracePt t="25402" x="6851650" y="4883150"/>
          <p14:tracePt t="25413" x="6864350" y="4883150"/>
          <p14:tracePt t="25429" x="6896100" y="4883150"/>
          <p14:tracePt t="25446" x="6940550" y="4883150"/>
          <p14:tracePt t="25463" x="6991350" y="4883150"/>
          <p14:tracePt t="25479" x="7035800" y="4883150"/>
          <p14:tracePt t="25496" x="7073900" y="4883150"/>
          <p14:tracePt t="25513" x="7086600" y="4883150"/>
          <p14:tracePt t="25529" x="7099300" y="4883150"/>
          <p14:tracePt t="29771" x="7092950" y="4883150"/>
          <p14:tracePt t="29779" x="7054850" y="4883150"/>
          <p14:tracePt t="29787" x="7048500" y="4883150"/>
          <p14:tracePt t="29803" x="7029450" y="4883150"/>
          <p14:tracePt t="29815" x="7023100" y="4883150"/>
          <p14:tracePt t="29831" x="6978650" y="4883150"/>
          <p14:tracePt t="29848" x="6934200" y="4883150"/>
          <p14:tracePt t="29865" x="6915150" y="4883150"/>
          <p14:tracePt t="29881" x="6908800" y="4883150"/>
          <p14:tracePt t="29898" x="6896100" y="4883150"/>
          <p14:tracePt t="29915" x="6870700" y="4883150"/>
          <p14:tracePt t="29931" x="6813550" y="4883150"/>
          <p14:tracePt t="29948" x="6673850" y="4883150"/>
          <p14:tracePt t="29965" x="6457950" y="4921250"/>
          <p14:tracePt t="29981" x="6248400" y="4972050"/>
          <p14:tracePt t="29998" x="6045200" y="5010150"/>
          <p14:tracePt t="30015" x="5905500" y="5035550"/>
          <p14:tracePt t="30031" x="5797550" y="5041900"/>
          <p14:tracePt t="30048" x="5740400" y="5060950"/>
          <p14:tracePt t="30065" x="5689600" y="5067300"/>
          <p14:tracePt t="30081" x="5607050" y="5092700"/>
          <p14:tracePt t="30100" x="5467350" y="5149850"/>
          <p14:tracePt t="30115" x="5422900" y="5162550"/>
          <p14:tracePt t="30131" x="5397500" y="5168900"/>
          <p14:tracePt t="30148" x="5391150" y="5175250"/>
          <p14:tracePt t="30165" x="5365750" y="5175250"/>
          <p14:tracePt t="30181" x="5346700" y="5175250"/>
          <p14:tracePt t="31867" x="5340350" y="5175250"/>
          <p14:tracePt t="31875" x="5327650" y="5175250"/>
          <p14:tracePt t="31883" x="5308600" y="5175250"/>
          <p14:tracePt t="31899" x="5257800" y="5175250"/>
          <p14:tracePt t="31916" x="5213350" y="5168900"/>
          <p14:tracePt t="31932" x="5168900" y="5149850"/>
          <p14:tracePt t="31949" x="5118100" y="5137150"/>
          <p14:tracePt t="31966" x="5067300" y="5124450"/>
          <p14:tracePt t="31982" x="5029200" y="5105400"/>
          <p14:tracePt t="31999" x="4978400" y="5086350"/>
          <p14:tracePt t="32016" x="4927600" y="5054600"/>
          <p14:tracePt t="32032" x="4857750" y="5010150"/>
          <p14:tracePt t="32049" x="4756150" y="4959350"/>
          <p14:tracePt t="32066" x="4660900" y="4921250"/>
          <p14:tracePt t="32082" x="4565650" y="4864100"/>
          <p14:tracePt t="32099" x="4476750" y="4775200"/>
          <p14:tracePt t="32116" x="4432300" y="4724400"/>
          <p14:tracePt t="32132" x="4381500" y="4673600"/>
          <p14:tracePt t="32149" x="4349750" y="4603750"/>
          <p14:tracePt t="32166" x="4318000" y="4527550"/>
          <p14:tracePt t="32182" x="4273550" y="4445000"/>
          <p14:tracePt t="32199" x="4229100" y="4387850"/>
          <p14:tracePt t="32216" x="4203700" y="4356100"/>
          <p14:tracePt t="32232" x="4178300" y="4324350"/>
          <p14:tracePt t="32249" x="4152900" y="4311650"/>
          <p14:tracePt t="32265" x="4140200" y="4298950"/>
          <p14:tracePt t="32282" x="4133850" y="4292600"/>
          <p14:tracePt t="32300" x="4102100" y="4273550"/>
          <p14:tracePt t="32316" x="4083050" y="4254500"/>
          <p14:tracePt t="32332" x="4057650" y="4235450"/>
          <p14:tracePt t="32349" x="4019550" y="4222750"/>
          <p14:tracePt t="32366" x="3987800" y="4203700"/>
          <p14:tracePt t="32403" x="3975100" y="4197350"/>
          <p14:tracePt t="32411" x="3949700" y="4191000"/>
          <p14:tracePt t="32419" x="3924300" y="4184650"/>
          <p14:tracePt t="32432" x="3892550" y="4171950"/>
          <p14:tracePt t="32449" x="3810000" y="4152900"/>
          <p14:tracePt t="32466" x="3721100" y="4121150"/>
          <p14:tracePt t="32482" x="3625850" y="4076700"/>
          <p14:tracePt t="32499" x="3517900" y="4032250"/>
          <p14:tracePt t="32516" x="3498850" y="4019550"/>
          <p14:tracePt t="32532" x="3479800" y="4019550"/>
          <p14:tracePt t="32549" x="3473450" y="4013200"/>
          <p14:tracePt t="32566" x="3467100" y="4006850"/>
          <p14:tracePt t="32587" x="3460750" y="4006850"/>
          <p14:tracePt t="32599" x="3454400" y="4006850"/>
          <p14:tracePt t="32616" x="3435350" y="4000500"/>
          <p14:tracePt t="32632" x="3422650" y="4000500"/>
          <p14:tracePt t="32649" x="3416300" y="4000500"/>
          <p14:tracePt t="32666" x="3409950" y="4000500"/>
          <p14:tracePt t="32682" x="3403600" y="4000500"/>
          <p14:tracePt t="32699" x="3384550" y="3994150"/>
          <p14:tracePt t="32716" x="3371850" y="3994150"/>
          <p14:tracePt t="32732" x="3352800" y="3987800"/>
          <p14:tracePt t="32749" x="3333750" y="3987800"/>
          <p14:tracePt t="32766" x="3314700" y="3981450"/>
          <p14:tracePt t="32795" x="3302000" y="3981450"/>
          <p14:tracePt t="32819" x="3295650" y="3975100"/>
          <p14:tracePt t="32835" x="3289300" y="3968750"/>
          <p14:tracePt t="32843" x="3282950" y="3962400"/>
          <p14:tracePt t="32851" x="3276600" y="3962400"/>
          <p14:tracePt t="32866" x="3270250" y="3962400"/>
          <p14:tracePt t="32883" x="3257550" y="3956050"/>
          <p14:tracePt t="32884" x="3251200" y="3956050"/>
          <p14:tracePt t="32899" x="3244850" y="3949700"/>
          <p14:tracePt t="32916" x="3244850" y="3943350"/>
          <p14:tracePt t="32934" x="3238500" y="3943350"/>
          <p14:tracePt t="32949" x="3232150" y="3937000"/>
          <p14:tracePt t="32966" x="3225800" y="3930650"/>
          <p14:tracePt t="32983" x="3219450" y="3917950"/>
          <p14:tracePt t="32999" x="3206750" y="3905250"/>
          <p14:tracePt t="33016" x="3194050" y="3892550"/>
          <p14:tracePt t="33033" x="3187700" y="3886200"/>
          <p14:tracePt t="33049" x="3175000" y="3879850"/>
          <p14:tracePt t="33066" x="3168650" y="3867150"/>
          <p14:tracePt t="33083" x="3168650" y="3860800"/>
          <p14:tracePt t="33084" x="3162300" y="3854450"/>
          <p14:tracePt t="33099" x="3155950" y="3841750"/>
          <p14:tracePt t="33116" x="3149600" y="3841750"/>
          <p14:tracePt t="33133" x="3149600" y="3835400"/>
          <p14:tracePt t="33149" x="3143250" y="3835400"/>
          <p14:tracePt t="33166" x="3136900" y="3822700"/>
          <p14:tracePt t="33183" x="3130550" y="3822700"/>
          <p14:tracePt t="33199" x="3124200" y="3816350"/>
          <p14:tracePt t="33216" x="3111500" y="3810000"/>
          <p14:tracePt t="33233" x="3098800" y="3803650"/>
          <p14:tracePt t="33249" x="3092450" y="3803650"/>
          <p14:tracePt t="33266" x="3079750" y="3797300"/>
          <p14:tracePt t="33307" x="3073400" y="3797300"/>
          <p14:tracePt t="33339" x="3067050" y="3797300"/>
          <p14:tracePt t="33355" x="3060700" y="3797300"/>
          <p14:tracePt t="33363" x="3054350" y="3790950"/>
          <p14:tracePt t="33387" x="3048000" y="3790950"/>
          <p14:tracePt t="33395" x="3048000" y="3784600"/>
          <p14:tracePt t="33403" x="3041650" y="3784600"/>
          <p14:tracePt t="33416" x="3035300" y="3784600"/>
          <p14:tracePt t="33433" x="3028950" y="3784600"/>
          <p14:tracePt t="33449" x="3016250" y="3778250"/>
          <p14:tracePt t="33466" x="3003550" y="3778250"/>
          <p14:tracePt t="33484" x="2978150" y="3778250"/>
          <p14:tracePt t="33500" x="2959100" y="3778250"/>
          <p14:tracePt t="33516" x="2946400" y="3778250"/>
          <p14:tracePt t="33533" x="2927350" y="3778250"/>
          <p14:tracePt t="33550" x="2908300" y="3778250"/>
          <p14:tracePt t="33566" x="2882900" y="3778250"/>
          <p14:tracePt t="33583" x="2844800" y="3778250"/>
          <p14:tracePt t="33600" x="2800350" y="3778250"/>
          <p14:tracePt t="33616" x="2762250" y="3778250"/>
          <p14:tracePt t="33633" x="2711450" y="3778250"/>
          <p14:tracePt t="33649" x="2660650" y="3778250"/>
          <p14:tracePt t="33666" x="2628900" y="3778250"/>
          <p14:tracePt t="33684" x="2597150" y="3778250"/>
          <p14:tracePt t="33700" x="2571750" y="3778250"/>
          <p14:tracePt t="33716" x="2552700" y="3778250"/>
          <p14:tracePt t="33733" x="2527300" y="3778250"/>
          <p14:tracePt t="33750" x="2508250" y="3778250"/>
          <p14:tracePt t="33766" x="2495550" y="3778250"/>
          <p14:tracePt t="33783" x="2482850" y="3778250"/>
          <p14:tracePt t="33828" x="2476500" y="3778250"/>
          <p14:tracePt t="33843" x="2470150" y="3778250"/>
          <p14:tracePt t="33851" x="2463800" y="3778250"/>
          <p14:tracePt t="33859" x="2451100" y="3778250"/>
          <p14:tracePt t="33867" x="2438400" y="3778250"/>
          <p14:tracePt t="33884" x="2419350" y="3778250"/>
          <p14:tracePt t="33900" x="2393950" y="3778250"/>
          <p14:tracePt t="33918" x="2381250" y="3778250"/>
          <p14:tracePt t="33933" x="2368550" y="3778250"/>
          <p14:tracePt t="33972" x="2362200" y="3778250"/>
          <p14:tracePt t="34691" x="2368550" y="3778250"/>
          <p14:tracePt t="34707" x="2374900" y="3778250"/>
          <p14:tracePt t="34724" x="2387600" y="3778250"/>
          <p14:tracePt t="34748" x="2400300" y="3784600"/>
          <p14:tracePt t="34763" x="2406650" y="3784600"/>
          <p14:tracePt t="34771" x="2413000" y="3784600"/>
          <p14:tracePt t="34783" x="2419350" y="3784600"/>
          <p14:tracePt t="34800" x="2425700" y="3790950"/>
          <p14:tracePt t="34835" x="2432050" y="3790950"/>
          <p14:tracePt t="34843" x="2438400" y="3790950"/>
          <p14:tracePt t="34915" x="2444750" y="3790950"/>
          <p14:tracePt t="34940" x="2451100" y="3790950"/>
          <p14:tracePt t="34948" x="2457450" y="3790950"/>
          <p14:tracePt t="34963" x="2463800" y="3790950"/>
          <p14:tracePt t="34972" x="2470150" y="3790950"/>
          <p14:tracePt t="34983" x="2476500" y="3790950"/>
          <p14:tracePt t="35004" x="2489200" y="3797300"/>
          <p14:tracePt t="35035" x="2495550" y="3797300"/>
          <p14:tracePt t="35123" x="2501900" y="3797300"/>
          <p14:tracePt t="35196" x="2508250" y="3797300"/>
          <p14:tracePt t="35212" x="2514600" y="3797300"/>
          <p14:tracePt t="35771" x="2520950" y="3797300"/>
          <p14:tracePt t="35780" x="2533650" y="3797300"/>
          <p14:tracePt t="35788" x="2540000" y="3797300"/>
          <p14:tracePt t="35800" x="2559050" y="3797300"/>
          <p14:tracePt t="35817" x="2622550" y="3790950"/>
          <p14:tracePt t="35834" x="2717800" y="3790950"/>
          <p14:tracePt t="35850" x="2806700" y="3790950"/>
          <p14:tracePt t="35868" x="2914650" y="3790950"/>
          <p14:tracePt t="35884" x="2946400" y="3790950"/>
          <p14:tracePt t="35900" x="2959100" y="3790950"/>
          <p14:tracePt t="35917" x="2965450" y="3790950"/>
          <p14:tracePt t="35934" x="2971800" y="3790950"/>
          <p14:tracePt t="35951" x="3009900" y="3803650"/>
          <p14:tracePt t="35967" x="3060700" y="3810000"/>
          <p14:tracePt t="35984" x="3130550" y="3835400"/>
          <p14:tracePt t="36001" x="3187700" y="3841750"/>
          <p14:tracePt t="36017" x="3251200" y="3848100"/>
          <p14:tracePt t="36034" x="3276600" y="3854450"/>
          <p14:tracePt t="36051" x="3289300" y="3854450"/>
          <p14:tracePt t="36067" x="3295650" y="3854450"/>
          <p14:tracePt t="36084" x="3314700" y="3854450"/>
          <p14:tracePt t="36102" x="3359150" y="3854450"/>
          <p14:tracePt t="36117" x="3441700" y="3854450"/>
          <p14:tracePt t="36134" x="3549650" y="3854450"/>
          <p14:tracePt t="36151" x="3619500" y="3854450"/>
          <p14:tracePt t="36167" x="3663950" y="3854450"/>
          <p14:tracePt t="36184" x="3676650" y="3854450"/>
          <p14:tracePt t="36411" x="3670300" y="3854450"/>
          <p14:tracePt t="36452" x="3670300" y="3860800"/>
          <p14:tracePt t="36604" x="3663950" y="3860800"/>
          <p14:tracePt t="36628" x="3663950" y="3854450"/>
          <p14:tracePt t="36636" x="3663950" y="3848100"/>
          <p14:tracePt t="36644" x="3657600" y="3835400"/>
          <p14:tracePt t="36660" x="3651250" y="3835400"/>
          <p14:tracePt t="36668" x="3651250" y="3829050"/>
          <p14:tracePt t="36684" x="3644900" y="3829050"/>
          <p14:tracePt t="36701" x="3638550" y="3816350"/>
          <p14:tracePt t="36717" x="3638550" y="3810000"/>
          <p14:tracePt t="36734" x="3625850" y="3797300"/>
          <p14:tracePt t="36751" x="3625850" y="3784600"/>
          <p14:tracePt t="36772" x="3619500" y="3784600"/>
          <p14:tracePt t="36795" x="3619500" y="3778250"/>
          <p14:tracePt t="36988" x="3619500" y="3771900"/>
          <p14:tracePt t="36996" x="3613150" y="3771900"/>
          <p14:tracePt t="37268" x="3606800" y="3765550"/>
          <p14:tracePt t="37380" x="3600450" y="3765550"/>
          <p14:tracePt t="37564" x="3594100" y="3765550"/>
          <p14:tracePt t="37652" x="3587750" y="3765550"/>
          <p14:tracePt t="37732" x="3581400" y="3765550"/>
          <p14:tracePt t="37741" x="3575050" y="3765550"/>
          <p14:tracePt t="37756" x="3568700" y="3765550"/>
          <p14:tracePt t="37804" x="3562350" y="3765550"/>
          <p14:tracePt t="37932" x="3556000" y="3765550"/>
          <p14:tracePt t="37948" x="3549650" y="3765550"/>
          <p14:tracePt t="38940" x="3556000" y="3765550"/>
          <p14:tracePt t="38948" x="3568700" y="3765550"/>
          <p14:tracePt t="38964" x="3587750" y="3765550"/>
          <p14:tracePt t="38972" x="3600450" y="3765550"/>
          <p14:tracePt t="38985" x="3613150" y="3765550"/>
          <p14:tracePt t="39002" x="3651250" y="3765550"/>
          <p14:tracePt t="39019" x="3689350" y="3765550"/>
          <p14:tracePt t="39035" x="3727450" y="3765550"/>
          <p14:tracePt t="39036" x="3746500" y="3765550"/>
          <p14:tracePt t="39052" x="3771900" y="3765550"/>
          <p14:tracePt t="39069" x="3778250" y="3765550"/>
          <p14:tracePt t="39108" x="3790950" y="3765550"/>
          <p14:tracePt t="39124" x="3797300" y="3765550"/>
          <p14:tracePt t="39132" x="3810000" y="3765550"/>
          <p14:tracePt t="39148" x="3822700" y="3765550"/>
          <p14:tracePt t="39156" x="3835400" y="3765550"/>
          <p14:tracePt t="39168" x="3854450" y="3765550"/>
          <p14:tracePt t="39185" x="3892550" y="3765550"/>
          <p14:tracePt t="39202" x="3962400" y="3765550"/>
          <p14:tracePt t="39219" x="4025900" y="3765550"/>
          <p14:tracePt t="39235" x="4076700" y="3765550"/>
          <p14:tracePt t="39236" x="4102100" y="3765550"/>
          <p14:tracePt t="39252" x="4133850" y="3765550"/>
          <p14:tracePt t="39269" x="4146550" y="3771900"/>
          <p14:tracePt t="39285" x="4152900" y="3771900"/>
          <p14:tracePt t="39302" x="4165600" y="3771900"/>
          <p14:tracePt t="39319" x="4178300" y="3778250"/>
          <p14:tracePt t="39335" x="4210050" y="3778250"/>
          <p14:tracePt t="39352" x="4241800" y="3784600"/>
          <p14:tracePt t="39369" x="4298950" y="3790950"/>
          <p14:tracePt t="39385" x="4368800" y="3797300"/>
          <p14:tracePt t="39402" x="4432300" y="3797300"/>
          <p14:tracePt t="39419" x="4489450" y="3810000"/>
          <p14:tracePt t="39435" x="4508500" y="3810000"/>
          <p14:tracePt t="47565" x="4502150" y="3810000"/>
          <p14:tracePt t="47573" x="4489450" y="3810000"/>
          <p14:tracePt t="47581" x="4470400" y="3810000"/>
          <p14:tracePt t="47589" x="4457700" y="3810000"/>
          <p14:tracePt t="47605" x="4445000" y="3810000"/>
          <p14:tracePt t="47622" x="4432300" y="3810000"/>
          <p14:tracePt t="47685" x="4425950" y="3810000"/>
          <p14:tracePt t="47733" x="4413250" y="3810000"/>
          <p14:tracePt t="47773" x="4406900" y="3810000"/>
          <p14:tracePt t="47789" x="4400550" y="3810000"/>
          <p14:tracePt t="47797" x="4394200" y="3810000"/>
          <p14:tracePt t="47845" x="4387850" y="3810000"/>
          <p14:tracePt t="48837" x="4387850" y="3816350"/>
          <p14:tracePt t="48917" x="4387850" y="3822700"/>
          <p14:tracePt t="48925" x="4381500" y="3829050"/>
          <p14:tracePt t="48933" x="4381500" y="3835400"/>
          <p14:tracePt t="48941" x="4375150" y="3841750"/>
          <p14:tracePt t="48956" x="4375150" y="3854450"/>
          <p14:tracePt t="48973" x="4368800" y="3879850"/>
          <p14:tracePt t="49013" x="4362450" y="3892550"/>
          <p14:tracePt t="55798" x="4368800" y="3892550"/>
          <p14:tracePt t="56022" x="4368800" y="3879850"/>
          <p14:tracePt t="63615" x="4362450" y="3879850"/>
          <p14:tracePt t="63623" x="4349750" y="3879850"/>
          <p14:tracePt t="63631" x="4343400" y="3886200"/>
          <p14:tracePt t="63646" x="4324350" y="3898900"/>
          <p14:tracePt t="63663" x="4286250" y="3924300"/>
          <p14:tracePt t="63679" x="4279900" y="3930650"/>
          <p14:tracePt t="63696" x="4260850" y="3943350"/>
          <p14:tracePt t="63712" x="4254500" y="3949700"/>
          <p14:tracePt t="63729" x="4241800" y="3949700"/>
          <p14:tracePt t="63746" x="4241800" y="3956050"/>
          <p14:tracePt t="63863" x="4235450" y="3956050"/>
          <p14:tracePt t="63895" x="4229100" y="3956050"/>
          <p14:tracePt t="63903" x="4222750" y="3956050"/>
          <p14:tracePt t="63912" x="4216400" y="3956050"/>
          <p14:tracePt t="63929" x="4184650" y="3968750"/>
          <p14:tracePt t="63946" x="4108450" y="3994150"/>
          <p14:tracePt t="63963" x="4006850" y="4019550"/>
          <p14:tracePt t="63979" x="3911600" y="4051300"/>
          <p14:tracePt t="63996" x="3816350" y="4070350"/>
          <p14:tracePt t="64013" x="3771900" y="4089400"/>
          <p14:tracePt t="64029" x="3740150" y="4089400"/>
          <p14:tracePt t="64046" x="3714750" y="4108450"/>
          <p14:tracePt t="64295" x="3708400" y="4108450"/>
          <p14:tracePt t="64335" x="3708400" y="4114800"/>
          <p14:tracePt t="64343" x="3708400" y="4127500"/>
          <p14:tracePt t="64359" x="3708400" y="4140200"/>
          <p14:tracePt t="64367" x="3721100" y="4152900"/>
          <p14:tracePt t="64379" x="3733800" y="4159250"/>
          <p14:tracePt t="64396" x="3771900" y="4171950"/>
          <p14:tracePt t="64413" x="3873500" y="4191000"/>
          <p14:tracePt t="64429" x="4006850" y="4229100"/>
          <p14:tracePt t="64446" x="4184650" y="4286250"/>
          <p14:tracePt t="64463" x="4451350" y="4368800"/>
          <p14:tracePt t="64479" x="4641850" y="4413250"/>
          <p14:tracePt t="64498" x="4832350" y="4483100"/>
          <p14:tracePt t="64513" x="4959350" y="4514850"/>
          <p14:tracePt t="64529" x="5067300" y="4559300"/>
          <p14:tracePt t="64546" x="5156200" y="4597400"/>
          <p14:tracePt t="64563" x="5245100" y="4629150"/>
          <p14:tracePt t="64579" x="5314950" y="4654550"/>
          <p14:tracePt t="64596" x="5397500" y="4673600"/>
          <p14:tracePt t="64613" x="5467350" y="4692650"/>
          <p14:tracePt t="64629" x="5575300" y="4711700"/>
          <p14:tracePt t="64646" x="5689600" y="4724400"/>
          <p14:tracePt t="64648" x="5721350" y="4724400"/>
          <p14:tracePt t="64663" x="5822950" y="4743450"/>
          <p14:tracePt t="64679" x="5873750" y="4749800"/>
          <p14:tracePt t="64696" x="5930900" y="4762500"/>
          <p14:tracePt t="64713" x="5956300" y="4768850"/>
          <p14:tracePt t="64855" x="5956300" y="4756150"/>
          <p14:tracePt t="64871" x="5956300" y="4749800"/>
          <p14:tracePt t="64879" x="5956300" y="4743450"/>
          <p14:tracePt t="64887" x="5956300" y="4737100"/>
          <p14:tracePt t="64896" x="5949950" y="4730750"/>
          <p14:tracePt t="64913" x="5943600" y="4724400"/>
          <p14:tracePt t="64930" x="5911850" y="4711700"/>
          <p14:tracePt t="64946" x="5905500" y="4705350"/>
          <p14:tracePt t="64963" x="5892800" y="4699000"/>
          <p14:tracePt t="64980" x="5867400" y="4692650"/>
          <p14:tracePt t="64996" x="5835650" y="4686300"/>
          <p14:tracePt t="65013" x="5810250" y="4679950"/>
          <p14:tracePt t="65030" x="5797550" y="4673600"/>
          <p14:tracePt t="65047" x="5791200" y="4673600"/>
          <p14:tracePt t="65543" x="5784850" y="4673600"/>
          <p14:tracePt t="65551" x="5784850" y="4660900"/>
          <p14:tracePt t="65559" x="5772150" y="4654550"/>
          <p14:tracePt t="65567" x="5753100" y="4641850"/>
          <p14:tracePt t="65580" x="5734050" y="4629150"/>
          <p14:tracePt t="65597" x="5689600" y="4610100"/>
          <p14:tracePt t="65613" x="5613400" y="4572000"/>
          <p14:tracePt t="65630" x="5530850" y="4533900"/>
          <p14:tracePt t="65648" x="5448300" y="4489450"/>
          <p14:tracePt t="65663" x="5372100" y="4464050"/>
          <p14:tracePt t="65680" x="5283200" y="4445000"/>
          <p14:tracePt t="65697" x="5175250" y="4419600"/>
          <p14:tracePt t="65713" x="5073650" y="4413250"/>
          <p14:tracePt t="65730" x="5003800" y="4394200"/>
          <p14:tracePt t="65747" x="4946650" y="4387850"/>
          <p14:tracePt t="65763" x="4889500" y="4381500"/>
          <p14:tracePt t="65780" x="4832350" y="4368800"/>
          <p14:tracePt t="75808" x="4826000" y="4368800"/>
          <p14:tracePt t="76120" x="4819650" y="4368800"/>
          <p14:tracePt t="76304" x="4813300" y="4368800"/>
          <p14:tracePt t="76320" x="4806950" y="4368800"/>
          <p14:tracePt t="76424" x="4800600" y="4368800"/>
          <p14:tracePt t="76488" x="4794250" y="4368800"/>
          <p14:tracePt t="76497" x="4800600" y="4375150"/>
          <p14:tracePt t="76504" x="4800600" y="4381500"/>
          <p14:tracePt t="76518" x="4800600" y="4387850"/>
          <p14:tracePt t="76535" x="4800600" y="4406900"/>
          <p14:tracePt t="76551" x="4806950" y="4432300"/>
          <p14:tracePt t="76569" x="4826000" y="4476750"/>
          <p14:tracePt t="76585" x="4832350" y="4483100"/>
          <p14:tracePt t="76601" x="4832350" y="4495800"/>
          <p14:tracePt t="76618" x="4838700" y="4508500"/>
          <p14:tracePt t="76635" x="4845050" y="4514850"/>
          <p14:tracePt t="76651" x="4845050" y="4521200"/>
          <p14:tracePt t="76668" x="4845050" y="4533900"/>
          <p14:tracePt t="76685" x="4851400" y="4540250"/>
          <p14:tracePt t="95675" x="4851400" y="4552950"/>
          <p14:tracePt t="95731" x="4870450" y="4552950"/>
          <p14:tracePt t="95738" x="4940300" y="4552950"/>
          <p14:tracePt t="95747" x="5067300" y="4552950"/>
          <p14:tracePt t="95759" x="5245100" y="4552950"/>
          <p14:tracePt t="95776" x="5721350" y="4552950"/>
          <p14:tracePt t="95793" x="6305550" y="4552950"/>
          <p14:tracePt t="95810" x="6750050" y="4552950"/>
          <p14:tracePt t="95827" x="7099300" y="4521200"/>
          <p14:tracePt t="95843" x="7188200" y="4508500"/>
          <p14:tracePt t="95860" x="7200900" y="4508500"/>
          <p14:tracePt t="95899" x="7169150" y="4508500"/>
          <p14:tracePt t="95907" x="7105650" y="4508500"/>
          <p14:tracePt t="95915" x="7023100" y="4521200"/>
          <p14:tracePt t="95926" x="6940550" y="4546600"/>
          <p14:tracePt t="95943" x="6724650" y="4610100"/>
          <p14:tracePt t="95960" x="6584950" y="4648200"/>
          <p14:tracePt t="95976" x="6521450" y="4667250"/>
          <p14:tracePt t="95993" x="6515100" y="4667250"/>
          <p14:tracePt t="96059" x="6508750" y="4667250"/>
          <p14:tracePt t="96067" x="6508750" y="4679950"/>
          <p14:tracePt t="96076" x="6457950" y="4718050"/>
          <p14:tracePt t="96093" x="6254750" y="4826000"/>
          <p14:tracePt t="96110" x="5924550" y="4972050"/>
          <p14:tracePt t="96126" x="5537200" y="5137150"/>
          <p14:tracePt t="96143" x="5226050" y="5270500"/>
          <p14:tracePt t="96160" x="5029200" y="5327650"/>
          <p14:tracePt t="96176" x="4876800" y="5372100"/>
          <p14:tracePt t="96193" x="4826000" y="5391150"/>
          <p14:tracePt t="96251" x="4813300" y="5397500"/>
          <p14:tracePt t="96258" x="4781550" y="5397500"/>
          <p14:tracePt t="96267" x="4699000" y="5416550"/>
          <p14:tracePt t="96276" x="4603750" y="5429250"/>
          <p14:tracePt t="96293" x="4318000" y="5454650"/>
          <p14:tracePt t="96310" x="3943350" y="5511800"/>
          <p14:tracePt t="96326" x="3549650" y="5575300"/>
          <p14:tracePt t="96343" x="3232150" y="5626100"/>
          <p14:tracePt t="96360" x="2978150" y="5657850"/>
          <p14:tracePt t="96376" x="2832100" y="5702300"/>
          <p14:tracePt t="96393" x="2755900" y="5721350"/>
          <p14:tracePt t="96410" x="2749550" y="5727700"/>
          <p14:tracePt t="96555" x="2743200" y="5727700"/>
          <p14:tracePt t="96587" x="2743200" y="5721350"/>
          <p14:tracePt t="96603" x="2749550" y="5715000"/>
          <p14:tracePt t="96611" x="2755900" y="5708650"/>
          <p14:tracePt t="96618" x="2762250" y="5708650"/>
          <p14:tracePt t="96627" x="2768600" y="5708650"/>
          <p14:tracePt t="96643" x="2800350" y="5683250"/>
          <p14:tracePt t="96660" x="2825750" y="5676900"/>
          <p14:tracePt t="96677" x="2838450" y="5670550"/>
          <p14:tracePt t="96693" x="2851150" y="5664200"/>
          <p14:tracePt t="96710" x="2863850" y="5657850"/>
          <p14:tracePt t="96727" x="2876550" y="5651500"/>
          <p14:tracePt t="96743" x="2908300" y="5638800"/>
          <p14:tracePt t="96760" x="2933700" y="5626100"/>
          <p14:tracePt t="96777" x="2978150" y="5613400"/>
          <p14:tracePt t="96793" x="3048000" y="5581650"/>
          <p14:tracePt t="96809" x="3111500" y="5549900"/>
          <p14:tracePt t="96827" x="3187700" y="5524500"/>
          <p14:tracePt t="96843" x="3206750" y="5518150"/>
          <p14:tracePt t="96860" x="3213100" y="5511800"/>
          <p14:tracePt t="96877" x="3232150" y="5499100"/>
          <p14:tracePt t="96907" x="3238500" y="5492750"/>
          <p14:tracePt t="96923" x="3238500" y="5486400"/>
          <p14:tracePt t="96931" x="3251200" y="5473700"/>
          <p14:tracePt t="96947" x="3257550" y="5473700"/>
          <p14:tracePt t="96979" x="3257550" y="5461000"/>
          <p14:tracePt t="96987" x="3257550" y="5454650"/>
          <p14:tracePt t="97003" x="3257550" y="5441950"/>
          <p14:tracePt t="97011" x="3257550" y="5429250"/>
          <p14:tracePt t="97027" x="3257550" y="5416550"/>
          <p14:tracePt t="97043" x="3257550" y="5403850"/>
          <p14:tracePt t="97060" x="3251200" y="5391150"/>
          <p14:tracePt t="97077" x="3238500" y="5372100"/>
          <p14:tracePt t="97093" x="3232150" y="5359400"/>
          <p14:tracePt t="97110" x="3232150" y="5353050"/>
          <p14:tracePt t="97127" x="3232150" y="5346700"/>
          <p14:tracePt t="97143" x="3232150" y="5340350"/>
          <p14:tracePt t="97163" x="3232150" y="5334000"/>
          <p14:tracePt t="97177" x="3225800" y="5327650"/>
          <p14:tracePt t="97193" x="3219450" y="5314950"/>
          <p14:tracePt t="97210" x="3213100" y="5295900"/>
          <p14:tracePt t="97211" x="3206750" y="5289550"/>
          <p14:tracePt t="97227" x="3194050" y="5264150"/>
          <p14:tracePt t="97243" x="3187700" y="5251450"/>
          <p14:tracePt t="97260" x="3175000" y="5238750"/>
          <p14:tracePt t="97277" x="3162300" y="5226050"/>
          <p14:tracePt t="97294" x="3149600" y="5213350"/>
          <p14:tracePt t="97310" x="3136900" y="5200650"/>
          <p14:tracePt t="97327" x="3124200" y="5194300"/>
          <p14:tracePt t="97343" x="3111500" y="5181600"/>
          <p14:tracePt t="97360" x="3111500" y="5168900"/>
          <p14:tracePt t="97377" x="3105150" y="5156200"/>
          <p14:tracePt t="97393" x="3105150" y="5149850"/>
          <p14:tracePt t="97410" x="3105150" y="5143500"/>
          <p14:tracePt t="97427" x="3105150" y="5130800"/>
          <p14:tracePt t="97923" x="3098800" y="5130800"/>
          <p14:tracePt t="104347" x="3105150" y="5130800"/>
          <p14:tracePt t="104356" x="3149600" y="5130800"/>
          <p14:tracePt t="104364" x="3206750" y="5130800"/>
          <p14:tracePt t="104380" x="3352800" y="5130800"/>
          <p14:tracePt t="104397" x="3594100" y="5149850"/>
          <p14:tracePt t="104413" x="3886200" y="5194300"/>
          <p14:tracePt t="104430" x="4133850" y="5226050"/>
          <p14:tracePt t="104447" x="4343400" y="5245100"/>
          <p14:tracePt t="104463" x="4483100" y="5257800"/>
          <p14:tracePt t="104480" x="4578350" y="5270500"/>
          <p14:tracePt t="104497" x="4641850" y="5283200"/>
          <p14:tracePt t="104513" x="4679950" y="5289550"/>
          <p14:tracePt t="104530" x="4699000" y="5295900"/>
          <p14:tracePt t="104547" x="4724400" y="5295900"/>
          <p14:tracePt t="104564" x="4762500" y="5295900"/>
          <p14:tracePt t="104580" x="4787900" y="5302250"/>
          <p14:tracePt t="104597" x="4806950" y="5302250"/>
          <p14:tracePt t="104613" x="4838700" y="5314950"/>
          <p14:tracePt t="104630" x="4864100" y="5314950"/>
          <p14:tracePt t="104647" x="4895850" y="5321300"/>
          <p14:tracePt t="104663" x="4946650" y="5346700"/>
          <p14:tracePt t="104680" x="5029200" y="5372100"/>
          <p14:tracePt t="104697" x="5124450" y="5391150"/>
          <p14:tracePt t="104713" x="5194300" y="5416550"/>
          <p14:tracePt t="104730" x="5276850" y="5422900"/>
          <p14:tracePt t="104747" x="5340350" y="5441950"/>
          <p14:tracePt t="104764" x="5384800" y="5441950"/>
          <p14:tracePt t="104780" x="5397500" y="5441950"/>
          <p14:tracePt t="104812" x="5403850" y="5441950"/>
          <p14:tracePt t="104860" x="5410200" y="5441950"/>
          <p14:tracePt t="104924" x="5416550" y="5435600"/>
          <p14:tracePt t="104939" x="5422900" y="5422900"/>
          <p14:tracePt t="104948" x="5422900" y="5416550"/>
          <p14:tracePt t="104956" x="5422900" y="5391150"/>
          <p14:tracePt t="104964" x="5422900" y="5378450"/>
          <p14:tracePt t="104980" x="5422900" y="5353050"/>
          <p14:tracePt t="104997" x="5422900" y="5327650"/>
          <p14:tracePt t="105015" x="5422900" y="5302250"/>
          <p14:tracePt t="105030" x="5422900" y="5289550"/>
          <p14:tracePt t="105047" x="5416550" y="5283200"/>
          <p14:tracePt t="105332" x="5429250" y="5283200"/>
          <p14:tracePt t="105348" x="5441950" y="5283200"/>
          <p14:tracePt t="105372" x="5448300" y="5283200"/>
          <p14:tracePt t="124406" x="5441950" y="5283200"/>
          <p14:tracePt t="124414" x="5435600" y="5283200"/>
          <p14:tracePt t="124430" x="5429250" y="528320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ＭＳ Ｐゴシック" charset="-128"/>
              </a:rPr>
              <a:t>School Boards &amp; Their Districts</a:t>
            </a:r>
            <a:r>
              <a:rPr lang="en-US" sz="4800" dirty="0">
                <a:ea typeface="ＭＳ Ｐゴシック" charset="-128"/>
              </a:rPr>
              <a:t> </a:t>
            </a:r>
          </a:p>
        </p:txBody>
      </p:sp>
      <p:sp>
        <p:nvSpPr>
          <p:cNvPr id="69634" name="Rectangle 4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Relationship with public</a:t>
            </a:r>
          </a:p>
          <a:p>
            <a:pPr lvl="1"/>
            <a:r>
              <a:rPr lang="en-US" sz="2000" dirty="0"/>
              <a:t>Most Americans think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their local schools </a:t>
            </a:r>
            <a:r>
              <a:rPr lang="en-US" sz="2000" dirty="0"/>
              <a:t>are doing great job</a:t>
            </a:r>
          </a:p>
          <a:p>
            <a:pPr lvl="1"/>
            <a:r>
              <a:rPr lang="en-US" sz="2000" dirty="0"/>
              <a:t>But most Americans </a:t>
            </a:r>
            <a:r>
              <a:rPr lang="en-US" sz="2000" u="sng" dirty="0"/>
              <a:t>also</a:t>
            </a:r>
            <a:r>
              <a:rPr lang="en-US" sz="2000" dirty="0"/>
              <a:t> think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public schools, in general, </a:t>
            </a:r>
            <a:r>
              <a:rPr lang="en-US" sz="2000" dirty="0"/>
              <a:t>are failing</a:t>
            </a:r>
          </a:p>
          <a:p>
            <a:r>
              <a:rPr lang="en-US" sz="2400" dirty="0"/>
              <a:t>Increasingly lightning rods for complex issues in national politics</a:t>
            </a:r>
          </a:p>
          <a:p>
            <a:pPr lvl="1"/>
            <a:r>
              <a:rPr lang="en-US" sz="2000" dirty="0"/>
              <a:t>Common Core standards</a:t>
            </a:r>
          </a:p>
          <a:p>
            <a:pPr lvl="1"/>
            <a:r>
              <a:rPr lang="en-US" sz="2000" dirty="0"/>
              <a:t>Mask &amp; remote ed policies during COVID-19</a:t>
            </a:r>
          </a:p>
          <a:p>
            <a:pPr lvl="1"/>
            <a:r>
              <a:rPr lang="en-US" sz="2000" dirty="0"/>
              <a:t>Sex education</a:t>
            </a:r>
          </a:p>
          <a:p>
            <a:pPr lvl="1"/>
            <a:r>
              <a:rPr lang="en-US" sz="2000" dirty="0"/>
              <a:t>Gender in sports</a:t>
            </a:r>
          </a:p>
          <a:p>
            <a:pPr lvl="1"/>
            <a:r>
              <a:rPr lang="en-US" sz="2000" dirty="0"/>
              <a:t>Presentation of race/ethnicity issues in classrooms and books</a:t>
            </a:r>
          </a:p>
          <a:p>
            <a:r>
              <a:rPr lang="en-US" sz="2400" dirty="0"/>
              <a:t>Today’s board meetings can feature shouting, interruptions, and police arrests</a:t>
            </a:r>
          </a:p>
          <a:p>
            <a:pPr lvl="1"/>
            <a:r>
              <a:rPr lang="en-US" sz="2000" dirty="0"/>
              <a:t>Keeping educational needs of students not always the focus</a:t>
            </a:r>
          </a:p>
        </p:txBody>
      </p:sp>
      <p:sp>
        <p:nvSpPr>
          <p:cNvPr id="69635" name="WordArt 5"/>
          <p:cNvSpPr>
            <a:spLocks noChangeArrowheads="1" noChangeShapeType="1" noTextEdit="1"/>
          </p:cNvSpPr>
          <p:nvPr/>
        </p:nvSpPr>
        <p:spPr bwMode="auto">
          <a:xfrm>
            <a:off x="7924800" y="5943600"/>
            <a:ext cx="561975" cy="200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b="1" kern="1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</a:p>
        </p:txBody>
      </p:sp>
      <p:sp>
        <p:nvSpPr>
          <p:cNvPr id="69636" name="Text Box 6"/>
          <p:cNvSpPr txBox="1">
            <a:spLocks noChangeArrowheads="1"/>
          </p:cNvSpPr>
          <p:nvPr/>
        </p:nvSpPr>
        <p:spPr bwMode="auto">
          <a:xfrm rot="-5400000">
            <a:off x="4178300" y="1892301"/>
            <a:ext cx="877887" cy="905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>
                <a:solidFill>
                  <a:schemeClr val="bg1"/>
                </a:solidFill>
              </a:rPr>
              <a:t> </a:t>
            </a:r>
            <a:endParaRPr lang="en-US" sz="2000">
              <a:solidFill>
                <a:schemeClr val="bg1"/>
              </a:solidFill>
            </a:endParaRP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None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None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rgbClr val="FFFFFF"/>
              </a:buClr>
              <a:buFont typeface="Wingdings 2" pitchFamily="18" charset="2"/>
              <a:buChar char="é"/>
            </a:pPr>
            <a:r>
              <a:rPr lang="en-US" sz="200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9845119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12754" x="5422900" y="5283200"/>
          <p14:tracePt t="12762" x="5416550" y="5283200"/>
          <p14:tracePt t="12786" x="5410200" y="5283200"/>
          <p14:tracePt t="12802" x="5403850" y="5283200"/>
          <p14:tracePt t="12818" x="5397500" y="5283200"/>
          <p14:tracePt t="12842" x="5391150" y="5283200"/>
          <p14:tracePt t="12850" x="5384800" y="5283200"/>
          <p14:tracePt t="12857" x="5378450" y="5283200"/>
          <p14:tracePt t="12873" x="5372100" y="5283200"/>
          <p14:tracePt t="12884" x="5365750" y="5283200"/>
          <p14:tracePt t="12901" x="5353050" y="5283200"/>
          <p14:tracePt t="12918" x="5327650" y="5276850"/>
          <p14:tracePt t="12934" x="5308600" y="5276850"/>
          <p14:tracePt t="12951" x="5276850" y="5270500"/>
          <p14:tracePt t="12968" x="5251450" y="5264150"/>
          <p14:tracePt t="12984" x="5238750" y="5264150"/>
          <p14:tracePt t="13001" x="5226050" y="5264150"/>
          <p14:tracePt t="13002" x="5219700" y="5264150"/>
          <p14:tracePt t="13018" x="5194300" y="5264150"/>
          <p14:tracePt t="13034" x="5156200" y="5264150"/>
          <p14:tracePt t="13051" x="5137150" y="5264150"/>
          <p14:tracePt t="13067" x="5111750" y="5264150"/>
          <p14:tracePt t="13084" x="5099050" y="5257800"/>
          <p14:tracePt t="13101" x="5092700" y="5257800"/>
          <p14:tracePt t="13186" x="5086350" y="5257800"/>
          <p14:tracePt t="13218" x="5080000" y="5257800"/>
          <p14:tracePt t="13226" x="5073650" y="5257800"/>
          <p14:tracePt t="13235" x="5067300" y="5257800"/>
          <p14:tracePt t="13251" x="5060950" y="5251450"/>
          <p14:tracePt t="13268" x="5041900" y="5238750"/>
          <p14:tracePt t="13284" x="5041900" y="5232400"/>
          <p14:tracePt t="13301" x="5022850" y="5226050"/>
          <p14:tracePt t="13318" x="5003800" y="5213350"/>
          <p14:tracePt t="13361" x="4997450" y="5213350"/>
          <p14:tracePt t="13393" x="4991100" y="5213350"/>
          <p14:tracePt t="13457" x="4984750" y="5200650"/>
          <p14:tracePt t="13514" x="4978400" y="5200650"/>
          <p14:tracePt t="13561" x="4972050" y="5200650"/>
          <p14:tracePt t="13698" x="4965700" y="5200650"/>
          <p14:tracePt t="13802" x="4959350" y="5200650"/>
          <p14:tracePt t="13810" x="4953000" y="5200650"/>
          <p14:tracePt t="13818" x="4946650" y="5200650"/>
          <p14:tracePt t="13866" x="4940300" y="5200650"/>
          <p14:tracePt t="13874" x="4933950" y="5200650"/>
          <p14:tracePt t="13890" x="4927600" y="5200650"/>
          <p14:tracePt t="13901" x="4921250" y="5200650"/>
          <p14:tracePt t="13918" x="4895850" y="5200650"/>
          <p14:tracePt t="13935" x="4883150" y="5200650"/>
          <p14:tracePt t="13951" x="4870450" y="5200650"/>
          <p14:tracePt t="13968" x="4864100" y="5200650"/>
          <p14:tracePt t="14002" x="4857750" y="5194300"/>
          <p14:tracePt t="14042" x="4838700" y="5194300"/>
          <p14:tracePt t="14058" x="4826000" y="5194300"/>
          <p14:tracePt t="14066" x="4819650" y="5194300"/>
          <p14:tracePt t="14074" x="4800600" y="5194300"/>
          <p14:tracePt t="14084" x="4794250" y="5194300"/>
          <p14:tracePt t="14101" x="4775200" y="5194300"/>
          <p14:tracePt t="14118" x="4762500" y="5194300"/>
          <p14:tracePt t="14134" x="4756150" y="5194300"/>
          <p14:tracePt t="14151" x="4749800" y="5194300"/>
          <p14:tracePt t="14168" x="4743450" y="5194300"/>
          <p14:tracePt t="14185" x="4730750" y="5194300"/>
          <p14:tracePt t="14203" x="4711700" y="5194300"/>
          <p14:tracePt t="14218" x="4699000" y="5194300"/>
          <p14:tracePt t="14235" x="4679950" y="5194300"/>
          <p14:tracePt t="14251" x="4673600" y="5194300"/>
          <p14:tracePt t="14268" x="4667250" y="5194300"/>
          <p14:tracePt t="14285" x="4660900" y="5194300"/>
          <p14:tracePt t="14314" x="4654550" y="5194300"/>
          <p14:tracePt t="14322" x="4648200" y="5194300"/>
          <p14:tracePt t="14335" x="4635500" y="5194300"/>
          <p14:tracePt t="14354" x="4629150" y="5194300"/>
          <p14:tracePt t="15154" x="4622800" y="5194300"/>
          <p14:tracePt t="15178" x="4616450" y="5187950"/>
          <p14:tracePt t="15186" x="4610100" y="5187950"/>
          <p14:tracePt t="15514" x="4603750" y="5187950"/>
          <p14:tracePt t="15530" x="4597400" y="5187950"/>
          <p14:tracePt t="20235" x="4591050" y="5187950"/>
          <p14:tracePt t="20514" x="4584700" y="5175250"/>
          <p14:tracePt t="20531" x="4578350" y="5168900"/>
          <p14:tracePt t="20546" x="4578350" y="5156200"/>
          <p14:tracePt t="20554" x="4572000" y="5156200"/>
          <p14:tracePt t="20562" x="4572000" y="5149850"/>
          <p14:tracePt t="20571" x="4565650" y="5149850"/>
          <p14:tracePt t="20587" x="4559300" y="5143500"/>
          <p14:tracePt t="20714" x="4559300" y="5137150"/>
          <p14:tracePt t="20755" x="4552950" y="5137150"/>
          <p14:tracePt t="23243" x="4546600" y="5137150"/>
          <p14:tracePt t="23251" x="4540250" y="5137150"/>
          <p14:tracePt t="23267" x="4533900" y="5137150"/>
          <p14:tracePt t="23275" x="4527550" y="5137150"/>
          <p14:tracePt t="32068" x="4521200" y="5137150"/>
          <p14:tracePt t="32083" x="4514850" y="5137150"/>
          <p14:tracePt t="32116" x="4508500" y="5137150"/>
          <p14:tracePt t="35860" x="4502150" y="5137150"/>
          <p14:tracePt t="36044" x="4495800" y="5137150"/>
          <p14:tracePt t="36740" x="4489450" y="5130800"/>
          <p14:tracePt t="36988" x="4489450" y="5124450"/>
          <p14:tracePt t="37036" x="4489450" y="5118100"/>
          <p14:tracePt t="37044" x="4483100" y="5111750"/>
          <p14:tracePt t="37076" x="4483100" y="5105400"/>
          <p14:tracePt t="37108" x="4483100" y="5099050"/>
          <p14:tracePt t="37132" x="4483100" y="5092700"/>
          <p14:tracePt t="37148" x="4483100" y="5086350"/>
          <p14:tracePt t="39036" x="4483100" y="5073650"/>
          <p14:tracePt t="40277" x="4483100" y="5067300"/>
          <p14:tracePt t="49622" x="4476750" y="5067300"/>
          <p14:tracePt t="49646" x="4470400" y="5067300"/>
          <p14:tracePt t="49678" x="4464050" y="5067300"/>
          <p14:tracePt t="49694" x="4457700" y="5067300"/>
          <p14:tracePt t="49711" x="4451350" y="5067300"/>
          <p14:tracePt t="49766" x="4445000" y="5067300"/>
          <p14:tracePt t="49782" x="4438650" y="5067300"/>
          <p14:tracePt t="49790" x="4432300" y="5060950"/>
          <p14:tracePt t="49846" x="4425950" y="5060950"/>
          <p14:tracePt t="49862" x="4419600" y="5060950"/>
          <p14:tracePt t="49870" x="4413250" y="5054600"/>
          <p14:tracePt t="54143" x="4400550" y="5054600"/>
          <p14:tracePt t="54151" x="4381500" y="5054600"/>
          <p14:tracePt t="54159" x="4368800" y="5054600"/>
          <p14:tracePt t="54169" x="4362450" y="5054600"/>
          <p14:tracePt t="54185" x="4318000" y="5067300"/>
          <p14:tracePt t="54202" x="4292600" y="5067300"/>
          <p14:tracePt t="54219" x="4279900" y="5067300"/>
          <p14:tracePt t="54286" x="4273550" y="5067300"/>
          <p14:tracePt t="54526" x="4267200" y="5067300"/>
          <p14:tracePt t="54535" x="4260850" y="5067300"/>
          <p14:tracePt t="54542" x="4254500" y="5067300"/>
          <p14:tracePt t="54552" x="4248150" y="5067300"/>
          <p14:tracePt t="54569" x="4229100" y="5067300"/>
          <p14:tracePt t="54585" x="4191000" y="5060950"/>
          <p14:tracePt t="54602" x="4165600" y="5041900"/>
          <p14:tracePt t="54619" x="4127500" y="5016500"/>
          <p14:tracePt t="54635" x="4102100" y="4991100"/>
          <p14:tracePt t="54652" x="4070350" y="4933950"/>
          <p14:tracePt t="54669" x="4038600" y="4857750"/>
          <p14:tracePt t="54685" x="3987800" y="4768850"/>
          <p14:tracePt t="54702" x="3975100" y="4737100"/>
          <p14:tracePt t="54727" x="3975100" y="4730750"/>
          <p14:tracePt t="54736" x="3975100" y="4718050"/>
          <p14:tracePt t="54752" x="3956050" y="4673600"/>
          <p14:tracePt t="54769" x="3949700" y="4641850"/>
          <p14:tracePt t="54785" x="3924300" y="4597400"/>
          <p14:tracePt t="54802" x="3898900" y="4565650"/>
          <p14:tracePt t="54819" x="3867150" y="4533900"/>
          <p14:tracePt t="54835" x="3829050" y="4502150"/>
          <p14:tracePt t="54852" x="3803650" y="4476750"/>
          <p14:tracePt t="54869" x="3810000" y="4457700"/>
          <p14:tracePt t="54885" x="3867150" y="4457700"/>
          <p14:tracePt t="55047" x="3886200" y="4464050"/>
          <p14:tracePt t="55055" x="3949700" y="4483100"/>
          <p14:tracePt t="55062" x="4000500" y="4476750"/>
          <p14:tracePt t="55071" x="4089400" y="4464050"/>
          <p14:tracePt t="55086" x="4146550" y="4464050"/>
          <p14:tracePt t="55103" x="4222750" y="4464050"/>
          <p14:tracePt t="55119" x="4229100" y="4457700"/>
          <p14:tracePt t="55136" x="4241800" y="4445000"/>
          <p14:tracePt t="55152" x="4241800" y="4368800"/>
          <p14:tracePt t="55170" x="4241800" y="4241800"/>
          <p14:tracePt t="55186" x="4229100" y="4102100"/>
          <p14:tracePt t="55202" x="4140200" y="3854450"/>
          <p14:tracePt t="55219" x="4102100" y="3784600"/>
          <p14:tracePt t="55236" x="3975100" y="3606800"/>
          <p14:tracePt t="55252" x="3841750" y="3397250"/>
          <p14:tracePt t="55269" x="3771900" y="3225800"/>
          <p14:tracePt t="55286" x="3676650" y="3041650"/>
          <p14:tracePt t="55302" x="3549650" y="2832100"/>
          <p14:tracePt t="55319" x="3498850" y="2705100"/>
          <p14:tracePt t="55336" x="3448050" y="2584450"/>
          <p14:tracePt t="55352" x="3403600" y="2451100"/>
          <p14:tracePt t="55369" x="3371850" y="2349500"/>
          <p14:tracePt t="55386" x="3327400" y="2241550"/>
          <p14:tracePt t="55402" x="3302000" y="2127250"/>
          <p14:tracePt t="55419" x="3295650" y="2038350"/>
          <p14:tracePt t="55436" x="3295650" y="1968500"/>
          <p14:tracePt t="55452" x="3308350" y="1892300"/>
          <p14:tracePt t="55469" x="3321050" y="1847850"/>
          <p14:tracePt t="55486" x="3321050" y="1790700"/>
          <p14:tracePt t="55503" x="3321050" y="1758950"/>
          <p14:tracePt t="55519" x="3321050" y="1746250"/>
          <p14:tracePt t="55567" x="3314700" y="1746250"/>
          <p14:tracePt t="55591" x="3308350" y="1746250"/>
          <p14:tracePt t="55606" x="3308350" y="1752600"/>
          <p14:tracePt t="55766" x="3302000" y="1752600"/>
          <p14:tracePt t="55775" x="3289300" y="1752600"/>
          <p14:tracePt t="55786" x="3263900" y="1752600"/>
          <p14:tracePt t="55803" x="3162300" y="1797050"/>
          <p14:tracePt t="55819" x="3092450" y="1835150"/>
          <p14:tracePt t="55836" x="3079750" y="1841500"/>
          <p14:tracePt t="55879" x="3067050" y="1841500"/>
          <p14:tracePt t="55903" x="3060700" y="1841500"/>
          <p14:tracePt t="55911" x="3048000" y="1841500"/>
          <p14:tracePt t="55927" x="3035300" y="1841500"/>
          <p14:tracePt t="55936" x="3022600" y="1841500"/>
          <p14:tracePt t="55953" x="3003550" y="1828800"/>
          <p14:tracePt t="55969" x="2965450" y="1816100"/>
          <p14:tracePt t="55986" x="2927350" y="1809750"/>
          <p14:tracePt t="56003" x="2895600" y="1803400"/>
          <p14:tracePt t="56019" x="2882900" y="1803400"/>
          <p14:tracePt t="56036" x="2863850" y="1803400"/>
          <p14:tracePt t="56053" x="2857500" y="1803400"/>
          <p14:tracePt t="56071" x="2851150" y="1803400"/>
          <p14:tracePt t="56087" x="2838450" y="1803400"/>
          <p14:tracePt t="56103" x="2825750" y="1803400"/>
          <p14:tracePt t="56119" x="2800350" y="1803400"/>
          <p14:tracePt t="56136" x="2794000" y="1809750"/>
          <p14:tracePt t="56527" x="2787650" y="1809750"/>
          <p14:tracePt t="56534" x="2781300" y="1809750"/>
          <p14:tracePt t="56543" x="2774950" y="1816100"/>
          <p14:tracePt t="56567" x="2768600" y="1822450"/>
          <p14:tracePt t="56583" x="2755900" y="1822450"/>
          <p14:tracePt t="56591" x="2749550" y="1828800"/>
          <p14:tracePt t="56607" x="2736850" y="1828800"/>
          <p14:tracePt t="56623" x="2730500" y="1828800"/>
          <p14:tracePt t="56636" x="2730500" y="1835150"/>
          <p14:tracePt t="56653" x="2724150" y="1835150"/>
          <p14:tracePt t="56823" x="2730500" y="1835150"/>
          <p14:tracePt t="56831" x="2743200" y="1835150"/>
          <p14:tracePt t="56839" x="2755900" y="1828800"/>
          <p14:tracePt t="56853" x="2768600" y="1822450"/>
          <p14:tracePt t="56870" x="2781300" y="1822450"/>
          <p14:tracePt t="56888" x="2794000" y="1822450"/>
          <p14:tracePt t="56918" x="2800350" y="1822450"/>
          <p14:tracePt t="56951" x="2806700" y="1822450"/>
          <p14:tracePt t="56959" x="2819400" y="1822450"/>
          <p14:tracePt t="56970" x="2825750" y="1822450"/>
          <p14:tracePt t="56986" x="2870200" y="1822450"/>
          <p14:tracePt t="57003" x="2921000" y="1828800"/>
          <p14:tracePt t="57020" x="2971800" y="1841500"/>
          <p14:tracePt t="57036" x="3003550" y="1847850"/>
          <p14:tracePt t="57053" x="3022600" y="1860550"/>
          <p14:tracePt t="57071" x="3028950" y="1860550"/>
          <p14:tracePt t="57095" x="3035300" y="1866900"/>
          <p14:tracePt t="57103" x="3041650" y="1873250"/>
          <p14:tracePt t="57135" x="3048000" y="1879600"/>
          <p14:tracePt t="57167" x="3054350" y="1879600"/>
          <p14:tracePt t="57183" x="3054350" y="1892300"/>
          <p14:tracePt t="57191" x="3060700" y="1898650"/>
          <p14:tracePt t="57207" x="3067050" y="1911350"/>
          <p14:tracePt t="57220" x="3073400" y="1917700"/>
          <p14:tracePt t="57236" x="3079750" y="1936750"/>
          <p14:tracePt t="57253" x="3086100" y="1955800"/>
          <p14:tracePt t="57270" x="3098800" y="1968500"/>
          <p14:tracePt t="57286" x="3098800" y="1974850"/>
          <p14:tracePt t="73537" x="3086100" y="1974850"/>
          <p14:tracePt t="73545" x="3054350" y="1962150"/>
          <p14:tracePt t="73552" x="2997200" y="1943100"/>
          <p14:tracePt t="73561" x="2946400" y="1936750"/>
          <p14:tracePt t="73577" x="2940050" y="193675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5D8A-F6F1-44C9-B418-02D251FE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/>
              <a:t>Practice Problems</a:t>
            </a:r>
            <a:br>
              <a:rPr lang="en-US" b="0" cap="none"/>
            </a:br>
            <a:r>
              <a:rPr lang="en-US" sz="2400" b="0" cap="none"/>
              <a:t>…to </a:t>
            </a:r>
            <a:r>
              <a:rPr lang="en-US" sz="2400" b="0" cap="none" dirty="0"/>
              <a:t>begin mastering </a:t>
            </a:r>
            <a:r>
              <a:rPr lang="en-US" sz="2400" b="0" cap="none"/>
              <a:t>this material!</a:t>
            </a:r>
            <a:endParaRPr lang="en-US" b="0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7CD17-A96A-44C2-A99E-E35FF58BE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sure to do the…</a:t>
            </a:r>
          </a:p>
        </p:txBody>
      </p:sp>
    </p:spTree>
    <p:extLst>
      <p:ext uri="{BB962C8B-B14F-4D97-AF65-F5344CB8AC3E}">
        <p14:creationId xmlns:p14="http://schemas.microsoft.com/office/powerpoint/2010/main" val="1310991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495800" y="4343400"/>
            <a:ext cx="4495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n-ea"/>
                <a:cs typeface="Arial" pitchFamily="34" charset="0"/>
              </a:rPr>
              <a:t>This marks the end of the lecture.</a:t>
            </a:r>
          </a:p>
          <a:p>
            <a:pPr algn="r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  <a:ea typeface="+mn-ea"/>
              <a:cs typeface="Arial" pitchFamily="34" charset="0"/>
            </a:endParaRPr>
          </a:p>
          <a:p>
            <a:pPr algn="r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n-ea"/>
                <a:cs typeface="Arial" pitchFamily="34" charset="0"/>
              </a:rPr>
              <a:t>All slides beyond this placeholder </a:t>
            </a:r>
          </a:p>
          <a:p>
            <a:pPr algn="r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+mn-ea"/>
                <a:cs typeface="Arial" pitchFamily="34" charset="0"/>
              </a:rPr>
              <a:t>are “parked” there for the instructor’s benefit, not for student use or study. </a:t>
            </a:r>
          </a:p>
        </p:txBody>
      </p:sp>
    </p:spTree>
    <p:extLst>
      <p:ext uri="{BB962C8B-B14F-4D97-AF65-F5344CB8AC3E}">
        <p14:creationId xmlns:p14="http://schemas.microsoft.com/office/powerpoint/2010/main" val="186582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91E1-E8D3-41EF-9C99-5C5BEE64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FEE21-C330-402A-AA15-692E16B2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95313" indent="-514350">
              <a:buFont typeface="+mj-lt"/>
              <a:buAutoNum type="arabicPeriod" startAt="9"/>
            </a:pPr>
            <a:r>
              <a:rPr lang="en-US" dirty="0"/>
              <a:t>Explain which types of municipalities might prefer either the Council-Manager form of government or the Mayor-Council form, specifying the differences between the strong and weak-mayor subtypes.</a:t>
            </a:r>
          </a:p>
          <a:p>
            <a:pPr marL="595313" indent="-514350">
              <a:buFont typeface="+mj-lt"/>
              <a:buAutoNum type="arabicPeriod" startAt="9"/>
            </a:pPr>
            <a:r>
              <a:rPr lang="en-US" dirty="0"/>
              <a:t>Complete and explain a Municipal Government Comparison table like the one included in the lecture.</a:t>
            </a:r>
          </a:p>
          <a:p>
            <a:pPr marL="595313" indent="-514350">
              <a:buFont typeface="+mj-lt"/>
              <a:buAutoNum type="arabicPeriod" startAt="9"/>
            </a:pPr>
            <a:r>
              <a:rPr lang="en-US" dirty="0"/>
              <a:t>List the major categories for municipal expenditures and specify which ones make up, when combined, about half of the budget.</a:t>
            </a:r>
          </a:p>
          <a:p>
            <a:pPr marL="595313" indent="-514350">
              <a:buFont typeface="+mj-lt"/>
              <a:buAutoNum type="arabicPeriod" startAt="9"/>
            </a:pPr>
            <a:r>
              <a:rPr lang="en-US" dirty="0"/>
              <a:t>Characterize the influence of the form of government, the type of elections, and city size on measures such as voter turnout, per capita taxes, etc.</a:t>
            </a:r>
          </a:p>
          <a:p>
            <a:pPr marL="595313" indent="-514350">
              <a:buFont typeface="+mj-lt"/>
              <a:buAutoNum type="arabicPeriod" startAt="9"/>
            </a:pPr>
            <a:r>
              <a:rPr lang="en-US" dirty="0"/>
              <a:t>Describe the empirical relationship between median family income of a city and the city taxes paid per capita, commenting specifically on the predictability of the amount of taxes paid given a median family income.</a:t>
            </a:r>
          </a:p>
          <a:p>
            <a:pPr marL="595313" indent="-514350">
              <a:buFont typeface="+mj-lt"/>
              <a:buAutoNum type="arabicPeriod" startAt="9"/>
            </a:pPr>
            <a:r>
              <a:rPr lang="en-US" dirty="0"/>
              <a:t>Describe the organizational diagram of a school district.</a:t>
            </a:r>
          </a:p>
          <a:p>
            <a:pPr marL="595313" indent="-514350">
              <a:buFont typeface="+mj-lt"/>
              <a:buAutoNum type="arabicPeriod" startAt="9"/>
            </a:pPr>
            <a:r>
              <a:rPr lang="en-US" dirty="0"/>
              <a:t>Explain the relationship between school districts and the council-manager form of government. </a:t>
            </a:r>
          </a:p>
          <a:p>
            <a:pPr marL="595313" indent="-514350">
              <a:buFont typeface="+mj-lt"/>
              <a:buAutoNum type="arabicPeriod" startAt="9"/>
            </a:pPr>
            <a:r>
              <a:rPr lang="en-US" dirty="0"/>
              <a:t>Describe the theoretical and de facto relationship between a school board and the school district’s superintendent.  Explain the reasons for this mismatch.</a:t>
            </a:r>
          </a:p>
          <a:p>
            <a:pPr marL="595313" indent="-514350">
              <a:buFont typeface="+mj-lt"/>
              <a:buAutoNum type="arabicPeriod" startAt="9"/>
            </a:pPr>
            <a:endParaRPr lang="en-US" dirty="0"/>
          </a:p>
          <a:p>
            <a:pPr marL="595313" indent="-514350">
              <a:buFont typeface="+mj-lt"/>
              <a:buAutoNum type="arabicPeriod" startAt="9"/>
            </a:pPr>
            <a:endParaRPr lang="en-US" dirty="0"/>
          </a:p>
          <a:p>
            <a:pPr marL="595313" indent="-514350">
              <a:buFont typeface="+mj-lt"/>
              <a:buAutoNum type="arabicPeriod" startAt="9"/>
            </a:pPr>
            <a:endParaRPr lang="en-US" dirty="0"/>
          </a:p>
          <a:p>
            <a:pPr marL="595313" indent="-514350">
              <a:buFont typeface="+mj-lt"/>
              <a:buAutoNum type="arabicPeriod" startAt="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9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Council-Manager Form</a:t>
            </a:r>
          </a:p>
        </p:txBody>
      </p:sp>
      <p:grpSp>
        <p:nvGrpSpPr>
          <p:cNvPr id="2" name="Group 1" descr="Organizational diagram of the Council-Manager Form of government.  Voters are at the top.  They elect the city council, who then hires a city manager.  All of the various departments in the city report to this city manager.">
            <a:extLst>
              <a:ext uri="{FF2B5EF4-FFF2-40B4-BE49-F238E27FC236}">
                <a16:creationId xmlns:a16="http://schemas.microsoft.com/office/drawing/2014/main" id="{1E1E9954-5DB9-4B8B-B8C9-0E17F09BE4EA}"/>
              </a:ext>
            </a:extLst>
          </p:cNvPr>
          <p:cNvGrpSpPr/>
          <p:nvPr/>
        </p:nvGrpSpPr>
        <p:grpSpPr>
          <a:xfrm>
            <a:off x="2711604" y="1581150"/>
            <a:ext cx="4206875" cy="4972050"/>
            <a:chOff x="2711604" y="1581150"/>
            <a:chExt cx="4206875" cy="4972050"/>
          </a:xfrm>
        </p:grpSpPr>
        <p:sp>
          <p:nvSpPr>
            <p:cNvPr id="2086" name="Line 38"/>
            <p:cNvSpPr>
              <a:spLocks noChangeShapeType="1"/>
            </p:cNvSpPr>
            <p:nvPr/>
          </p:nvSpPr>
          <p:spPr bwMode="auto">
            <a:xfrm>
              <a:off x="4821239" y="5106988"/>
              <a:ext cx="512762" cy="303212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87" name="Line 39"/>
            <p:cNvSpPr>
              <a:spLocks noChangeShapeType="1"/>
            </p:cNvSpPr>
            <p:nvPr/>
          </p:nvSpPr>
          <p:spPr bwMode="auto">
            <a:xfrm flipH="1">
              <a:off x="4405312" y="5106988"/>
              <a:ext cx="395288" cy="252413"/>
            </a:xfrm>
            <a:prstGeom prst="line">
              <a:avLst/>
            </a:prstGeom>
            <a:noFill/>
            <a:ln w="603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88" name="Line 40"/>
            <p:cNvSpPr>
              <a:spLocks noChangeShapeType="1"/>
            </p:cNvSpPr>
            <p:nvPr/>
          </p:nvSpPr>
          <p:spPr bwMode="auto">
            <a:xfrm flipH="1">
              <a:off x="3316288" y="5095875"/>
              <a:ext cx="1536700" cy="26352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89" name="Line 41"/>
            <p:cNvSpPr>
              <a:spLocks noChangeShapeType="1"/>
            </p:cNvSpPr>
            <p:nvPr/>
          </p:nvSpPr>
          <p:spPr bwMode="auto">
            <a:xfrm>
              <a:off x="4832350" y="5095875"/>
              <a:ext cx="1625600" cy="285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91" name="Line 43"/>
            <p:cNvSpPr>
              <a:spLocks noChangeShapeType="1"/>
            </p:cNvSpPr>
            <p:nvPr/>
          </p:nvSpPr>
          <p:spPr bwMode="auto">
            <a:xfrm>
              <a:off x="4828648" y="3048001"/>
              <a:ext cx="0" cy="40005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74" name="Rectangle 26"/>
            <p:cNvSpPr>
              <a:spLocks noChangeArrowheads="1"/>
            </p:cNvSpPr>
            <p:nvPr/>
          </p:nvSpPr>
          <p:spPr bwMode="auto">
            <a:xfrm>
              <a:off x="2711604" y="1581150"/>
              <a:ext cx="4206875" cy="58261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4445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4208088" y="1647825"/>
              <a:ext cx="124970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" pitchFamily="34" charset="0"/>
                  <a:cs typeface="Segoe UI" pitchFamily="34" charset="0"/>
                </a:rPr>
                <a:t>VOTERS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076" name="Rectangle 28"/>
            <p:cNvSpPr>
              <a:spLocks noChangeArrowheads="1"/>
            </p:cNvSpPr>
            <p:nvPr/>
          </p:nvSpPr>
          <p:spPr bwMode="auto">
            <a:xfrm>
              <a:off x="3112587" y="2438400"/>
              <a:ext cx="3405188" cy="6921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49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77" name="Rectangle 29"/>
            <p:cNvSpPr>
              <a:spLocks noChangeArrowheads="1"/>
            </p:cNvSpPr>
            <p:nvPr/>
          </p:nvSpPr>
          <p:spPr bwMode="auto">
            <a:xfrm>
              <a:off x="4075316" y="2570009"/>
              <a:ext cx="14924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" pitchFamily="34" charset="0"/>
                  <a:cs typeface="Segoe UI" pitchFamily="34" charset="0"/>
                </a:rPr>
                <a:t>COUNCIL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078" name="Oval 30"/>
            <p:cNvSpPr>
              <a:spLocks noChangeArrowheads="1"/>
            </p:cNvSpPr>
            <p:nvPr/>
          </p:nvSpPr>
          <p:spPr bwMode="auto">
            <a:xfrm>
              <a:off x="3982510" y="3449638"/>
              <a:ext cx="1647825" cy="164782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79" name="Rectangle 31"/>
            <p:cNvSpPr>
              <a:spLocks noChangeArrowheads="1"/>
            </p:cNvSpPr>
            <p:nvPr/>
          </p:nvSpPr>
          <p:spPr bwMode="auto">
            <a:xfrm>
              <a:off x="4495198" y="3873693"/>
              <a:ext cx="671659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Segoe UI" pitchFamily="34" charset="0"/>
                  <a:cs typeface="Segoe UI" pitchFamily="34" charset="0"/>
                </a:rPr>
                <a:t>CITY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MGR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080" name="Rectangle 32"/>
            <p:cNvSpPr>
              <a:spLocks noChangeArrowheads="1"/>
            </p:cNvSpPr>
            <p:nvPr/>
          </p:nvSpPr>
          <p:spPr bwMode="auto">
            <a:xfrm>
              <a:off x="5214410" y="3817938"/>
              <a:ext cx="833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" pitchFamily="18" charset="0"/>
                </a:rPr>
                <a:t> </a:t>
              </a:r>
              <a:endParaRPr kumimoji="0" lang="en-US" sz="18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82" name="Oval 34"/>
            <p:cNvSpPr>
              <a:spLocks noChangeArrowheads="1"/>
            </p:cNvSpPr>
            <p:nvPr/>
          </p:nvSpPr>
          <p:spPr bwMode="auto">
            <a:xfrm>
              <a:off x="2867025" y="5359323"/>
              <a:ext cx="801688" cy="80486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3" name="Oval 35"/>
            <p:cNvSpPr>
              <a:spLocks noChangeArrowheads="1"/>
            </p:cNvSpPr>
            <p:nvPr/>
          </p:nvSpPr>
          <p:spPr bwMode="auto">
            <a:xfrm>
              <a:off x="3886200" y="5359323"/>
              <a:ext cx="801688" cy="80486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4" name="Oval 36"/>
            <p:cNvSpPr>
              <a:spLocks noChangeArrowheads="1"/>
            </p:cNvSpPr>
            <p:nvPr/>
          </p:nvSpPr>
          <p:spPr bwMode="auto">
            <a:xfrm>
              <a:off x="5019675" y="5359323"/>
              <a:ext cx="801688" cy="80486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Oval 37"/>
            <p:cNvSpPr>
              <a:spLocks noChangeArrowheads="1"/>
            </p:cNvSpPr>
            <p:nvPr/>
          </p:nvSpPr>
          <p:spPr bwMode="auto">
            <a:xfrm>
              <a:off x="6108700" y="5359323"/>
              <a:ext cx="801688" cy="80486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0" name="Line 42"/>
            <p:cNvSpPr>
              <a:spLocks noChangeShapeType="1"/>
            </p:cNvSpPr>
            <p:nvPr/>
          </p:nvSpPr>
          <p:spPr bwMode="auto">
            <a:xfrm>
              <a:off x="4827060" y="2162175"/>
              <a:ext cx="1588" cy="274638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3549804" y="6214646"/>
              <a:ext cx="27116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itchFamily="34" charset="0"/>
                  <a:cs typeface="Segoe UI" pitchFamily="34" charset="0"/>
                </a:rPr>
                <a:t>CITY DEPARTMENTS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H="1">
              <a:off x="5334001" y="3817938"/>
              <a:ext cx="927443" cy="2000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 descr="Comment on City Manager box in diagram:  Contracted city &#10;administrator; implements policy&#10;"/>
          <p:cNvSpPr txBox="1"/>
          <p:nvPr/>
        </p:nvSpPr>
        <p:spPr>
          <a:xfrm>
            <a:off x="6261444" y="3556328"/>
            <a:ext cx="230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Contracted city </a:t>
            </a:r>
            <a:b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</a:b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administrator; implements policy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258817" y="2532063"/>
            <a:ext cx="651571" cy="2000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 descr="Comment on the &quot;Council&quot; box in the diagram:  &quot;There is often a mayor within this body.&quot;"/>
          <p:cNvSpPr txBox="1"/>
          <p:nvPr/>
        </p:nvSpPr>
        <p:spPr>
          <a:xfrm>
            <a:off x="6944274" y="2241530"/>
            <a:ext cx="230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There often is a “mayor” within this body</a:t>
            </a:r>
          </a:p>
        </p:txBody>
      </p:sp>
    </p:spTree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32045" x="8102600" y="6407150"/>
          <p14:tracePt t="32084" x="8096250" y="6407150"/>
          <p14:tracePt t="33357" x="8089900" y="6407150"/>
          <p14:tracePt t="42685" x="8070850" y="6407150"/>
          <p14:tracePt t="42693" x="8039100" y="6407150"/>
          <p14:tracePt t="42701" x="8013700" y="6407150"/>
          <p14:tracePt t="42713" x="7994650" y="6407150"/>
          <p14:tracePt t="42730" x="7988300" y="6407150"/>
          <p14:tracePt t="42747" x="7975600" y="6407150"/>
          <p14:tracePt t="42763" x="7931150" y="6407150"/>
          <p14:tracePt t="42780" x="7924800" y="6407150"/>
          <p14:tracePt t="55167" x="7918450" y="6407150"/>
          <p14:tracePt t="55199" x="7912100" y="6407150"/>
          <p14:tracePt t="55615" x="7905750" y="6407150"/>
          <p14:tracePt t="55719" x="7899400" y="6407150"/>
          <p14:tracePt t="56151" x="7975600" y="6388100"/>
          <p14:tracePt t="56159" x="8115300" y="6350000"/>
          <p14:tracePt t="56169" x="8261350" y="6311900"/>
          <p14:tracePt t="56186" x="8369300" y="6254750"/>
          <p14:tracePt t="56202" x="8432800" y="6172200"/>
          <p14:tracePt t="56219" x="8464550" y="6070600"/>
          <p14:tracePt t="56236" x="8489950" y="5930900"/>
          <p14:tracePt t="56252" x="8489950" y="5727700"/>
          <p14:tracePt t="56269" x="8407400" y="5511800"/>
          <p14:tracePt t="56286" x="8223250" y="5232400"/>
          <p14:tracePt t="56304" x="7962900" y="4883150"/>
          <p14:tracePt t="56319" x="7842250" y="4762500"/>
          <p14:tracePt t="56336" x="7740650" y="4679950"/>
          <p14:tracePt t="56353" x="7683500" y="4641850"/>
          <p14:tracePt t="56369" x="7645400" y="4622800"/>
          <p14:tracePt t="56407" x="7632700" y="4622800"/>
          <p14:tracePt t="56415" x="7620000" y="4635500"/>
          <p14:tracePt t="56423" x="7613650" y="4635500"/>
          <p14:tracePt t="56436" x="7600950" y="4648200"/>
          <p14:tracePt t="56453" x="7575550" y="4679950"/>
          <p14:tracePt t="56469" x="7556500" y="4711700"/>
          <p14:tracePt t="56486" x="7556500" y="4730750"/>
          <p14:tracePt t="56503" x="7550150" y="4730750"/>
          <p14:tracePt t="56959" x="7569200" y="4730750"/>
          <p14:tracePt t="56967" x="7620000" y="4718050"/>
          <p14:tracePt t="56975" x="7683500" y="4699000"/>
          <p14:tracePt t="56986" x="7766050" y="4654550"/>
          <p14:tracePt t="57003" x="8166100" y="4483100"/>
          <p14:tracePt t="57019" x="8693150" y="4267200"/>
          <p14:tracePt t="57036" x="9074150" y="4025900"/>
          <p14:tracePt t="57270" x="9118600" y="2095500"/>
          <p14:tracePt t="57286" x="9042400" y="2082800"/>
          <p14:tracePt t="57287" x="9004300" y="2063750"/>
          <p14:tracePt t="57303" x="8915400" y="2051050"/>
          <p14:tracePt t="57320" x="8845550" y="2051050"/>
          <p14:tracePt t="57336" x="8782050" y="2051050"/>
          <p14:tracePt t="57353" x="8724900" y="2051050"/>
          <p14:tracePt t="57370" x="8610600" y="2082800"/>
          <p14:tracePt t="57386" x="8458200" y="2178050"/>
          <p14:tracePt t="57403" x="8369300" y="2254250"/>
          <p14:tracePt t="57420" x="8356600" y="2273300"/>
          <p14:tracePt t="57439" x="8356600" y="2286000"/>
          <p14:tracePt t="57453" x="8362950" y="2292350"/>
          <p14:tracePt t="57470" x="8420100" y="2298700"/>
          <p14:tracePt t="57486" x="8502650" y="2298700"/>
          <p14:tracePt t="57487" x="8534400" y="2298700"/>
          <p14:tracePt t="57503" x="8578850" y="2298700"/>
          <p14:tracePt t="57520" x="8585200" y="2298700"/>
          <p14:tracePt t="57536" x="8585200" y="2292350"/>
          <p14:tracePt t="57553" x="8585200" y="2273300"/>
          <p14:tracePt t="57570" x="8585200" y="2235200"/>
          <p14:tracePt t="57586" x="8585200" y="2190750"/>
          <p14:tracePt t="57603" x="8566150" y="2146300"/>
          <p14:tracePt t="57620" x="8521700" y="2101850"/>
          <p14:tracePt t="57636" x="8489950" y="2095500"/>
          <p14:tracePt t="57653" x="8439150" y="2089150"/>
          <p14:tracePt t="57670" x="8337550" y="2089150"/>
          <p14:tracePt t="57686" x="8197850" y="2114550"/>
          <p14:tracePt t="57687" x="8108950" y="2152650"/>
          <p14:tracePt t="57703" x="7835900" y="2298700"/>
          <p14:tracePt t="57720" x="7588250" y="2444750"/>
          <p14:tracePt t="57736" x="7359650" y="2660650"/>
          <p14:tracePt t="57753" x="7207250" y="2838450"/>
          <p14:tracePt t="57770" x="7175500" y="2971800"/>
          <p14:tracePt t="57786" x="7175500" y="3067050"/>
          <p14:tracePt t="57803" x="7277100" y="3143250"/>
          <p14:tracePt t="57820" x="7397750" y="3149600"/>
          <p14:tracePt t="57837" x="7480300" y="3149600"/>
          <p14:tracePt t="57853" x="7537450" y="3105150"/>
          <p14:tracePt t="57870" x="7569200" y="3048000"/>
          <p14:tracePt t="57887" x="7588250" y="2984500"/>
          <p14:tracePt t="57903" x="7588250" y="2946400"/>
          <p14:tracePt t="57920" x="7588250" y="2921000"/>
          <p14:tracePt t="57937" x="7588250" y="2914650"/>
          <p14:tracePt t="57953" x="7588250" y="2908300"/>
          <p14:tracePt t="57970" x="7575550" y="2901950"/>
          <p14:tracePt t="57987" x="7556500" y="2901950"/>
          <p14:tracePt t="58003" x="7543800" y="2901950"/>
          <p14:tracePt t="58020" x="7524750" y="2901950"/>
          <p14:tracePt t="58037" x="7512050" y="290195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</a:rPr>
              <a:t>Council-Manager Form</a:t>
            </a:r>
          </a:p>
        </p:txBody>
      </p:sp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-128"/>
              </a:rPr>
              <a:t>U.S &amp; Texas cities favor this form of city government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Dallas, San Antonio are two of largest using it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Most common form in mid-size cities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Very flexible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-128"/>
              </a:rPr>
              <a:t>Elected city council (5-15 members) appoints  city manager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Manager is contracted professional responsible for hiring/firing, daily ops, and budget preparation</a:t>
            </a:r>
          </a:p>
        </p:txBody>
      </p:sp>
      <p:sp>
        <p:nvSpPr>
          <p:cNvPr id="41987" name="WordArt 5"/>
          <p:cNvSpPr>
            <a:spLocks noChangeArrowheads="1" noChangeShapeType="1" noTextEdit="1"/>
          </p:cNvSpPr>
          <p:nvPr/>
        </p:nvSpPr>
        <p:spPr bwMode="auto">
          <a:xfrm>
            <a:off x="7924800" y="5943600"/>
            <a:ext cx="561975" cy="200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b="1" kern="1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</a:p>
        </p:txBody>
      </p:sp>
    </p:spTree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60975" x="7505700" y="2901950"/>
          <p14:tracePt t="60983" x="7480300" y="2901950"/>
          <p14:tracePt t="60991" x="7454900" y="2895600"/>
          <p14:tracePt t="64663" x="7448550" y="2895600"/>
          <p14:tracePt t="64695" x="7442200" y="2895600"/>
          <p14:tracePt t="64703" x="7435850" y="2901950"/>
          <p14:tracePt t="64713" x="7410450" y="2927350"/>
          <p14:tracePt t="64730" x="7391400" y="2946400"/>
          <p14:tracePt t="64747" x="7372350" y="2959100"/>
          <p14:tracePt t="64763" x="7334250" y="2978150"/>
          <p14:tracePt t="64780" x="7258050" y="2997200"/>
          <p14:tracePt t="64797" x="7251700" y="2997200"/>
          <p14:tracePt t="64823" x="7219950" y="3009900"/>
          <p14:tracePt t="64831" x="7080250" y="3041650"/>
          <p14:tracePt t="64847" x="6946900" y="3111500"/>
          <p14:tracePt t="64863" x="6438900" y="3340100"/>
          <p14:tracePt t="64880" x="6184900" y="3486150"/>
          <p14:tracePt t="64897" x="6019800" y="3600450"/>
          <p14:tracePt t="64913" x="5880100" y="3714750"/>
          <p14:tracePt t="64930" x="5765800" y="3841750"/>
          <p14:tracePt t="64947" x="5683250" y="3962400"/>
          <p14:tracePt t="64963" x="5613400" y="4102100"/>
          <p14:tracePt t="64980" x="5588000" y="4146550"/>
          <p14:tracePt t="64998" x="5530850" y="4216400"/>
          <p14:tracePt t="65013" x="5384800" y="4349750"/>
          <p14:tracePt t="65030" x="5321300" y="4387850"/>
          <p14:tracePt t="65048" x="5251450" y="4413250"/>
          <p14:tracePt t="65064" x="4800600" y="4527550"/>
          <p14:tracePt t="65080" x="4248150" y="4616450"/>
          <p14:tracePt t="65097" x="4191000" y="4616450"/>
          <p14:tracePt t="65113" x="4032250" y="4616450"/>
          <p14:tracePt t="65135" x="3822700" y="4578350"/>
          <p14:tracePt t="65147" x="3587750" y="4514850"/>
          <p14:tracePt t="65163" x="3251200" y="4406900"/>
          <p14:tracePt t="65180" x="3073400" y="4375150"/>
          <p14:tracePt t="65197" x="2952750" y="4375150"/>
          <p14:tracePt t="65213" x="2933700" y="4375150"/>
          <p14:tracePt t="65230" x="2914650" y="4381500"/>
          <p14:tracePt t="65247" x="2901950" y="4387850"/>
          <p14:tracePt t="65248" x="2895600" y="4400550"/>
          <p14:tracePt t="65264" x="2889250" y="4419600"/>
          <p14:tracePt t="65280" x="2870200" y="4476750"/>
          <p14:tracePt t="65297" x="2832100" y="4559300"/>
          <p14:tracePt t="65313" x="2762250" y="4660900"/>
          <p14:tracePt t="65330" x="2705100" y="4756150"/>
          <p14:tracePt t="65347" x="2698750" y="4838700"/>
          <p14:tracePt t="65364" x="2705100" y="4876800"/>
          <p14:tracePt t="65380" x="2927350" y="4883150"/>
          <p14:tracePt t="65397" x="3397250" y="4857750"/>
          <p14:tracePt t="65414" x="3670300" y="4806950"/>
          <p14:tracePt t="65430" x="3771900" y="4756150"/>
          <p14:tracePt t="65448" x="3778250" y="4692650"/>
          <p14:tracePt t="65464" x="3708400" y="4660900"/>
          <p14:tracePt t="65480" x="3562350" y="4654550"/>
          <p14:tracePt t="65497" x="3384550" y="4654550"/>
          <p14:tracePt t="65514" x="3181350" y="4654550"/>
          <p14:tracePt t="65530" x="3041650" y="4660900"/>
          <p14:tracePt t="65547" x="3009900" y="4673600"/>
          <p14:tracePt t="65567" x="3003550" y="4673600"/>
          <p14:tracePt t="65580" x="3009900" y="4686300"/>
          <p14:tracePt t="65597" x="3060700" y="4705350"/>
          <p14:tracePt t="65613" x="3086100" y="4718050"/>
          <p14:tracePt t="65630" x="3098800" y="4724400"/>
          <p14:tracePt t="65647" x="3105150" y="4724400"/>
          <p14:tracePt t="65855" x="3111500" y="4724400"/>
          <p14:tracePt t="65863" x="3111500" y="4718050"/>
          <p14:tracePt t="65871" x="3111500" y="4711700"/>
          <p14:tracePt t="65880" x="3092450" y="4692650"/>
          <p14:tracePt t="65897" x="3003550" y="4635500"/>
          <p14:tracePt t="65914" x="2952750" y="4616450"/>
          <p14:tracePt t="65936" x="2940050" y="4616450"/>
          <p14:tracePt t="65947" x="2844800" y="4622800"/>
          <p14:tracePt t="65964" x="2724150" y="4673600"/>
          <p14:tracePt t="65981" x="2686050" y="4711700"/>
          <p14:tracePt t="65997" x="2686050" y="4756150"/>
          <p14:tracePt t="66014" x="2794000" y="4819650"/>
          <p14:tracePt t="66030" x="2965450" y="4889500"/>
          <p14:tracePt t="66048" x="3194050" y="4946650"/>
          <p14:tracePt t="66064" x="3333750" y="4953000"/>
          <p14:tracePt t="66080" x="3467100" y="4953000"/>
          <p14:tracePt t="66097" x="3568700" y="4946650"/>
          <p14:tracePt t="66114" x="3638550" y="4908550"/>
          <p14:tracePt t="66130" x="3663950" y="4883150"/>
          <p14:tracePt t="66147" x="3670300" y="4826000"/>
          <p14:tracePt t="66164" x="3683000" y="4749800"/>
          <p14:tracePt t="66180" x="3683000" y="4705350"/>
          <p14:tracePt t="66197" x="3683000" y="4692650"/>
          <p14:tracePt t="66255" x="3683000" y="4699000"/>
          <p14:tracePt t="71576" x="3663950" y="4699000"/>
          <p14:tracePt t="71584" x="3625850" y="4686300"/>
          <p14:tracePt t="71592" x="3568700" y="4660900"/>
          <p14:tracePt t="71600" x="3549650" y="4654550"/>
          <p14:tracePt t="89762" x="3549650" y="4660900"/>
          <p14:tracePt t="89778" x="3549650" y="4667250"/>
          <p14:tracePt t="89794" x="3549650" y="4673600"/>
          <p14:tracePt t="89810" x="3556000" y="4679950"/>
          <p14:tracePt t="90618" x="3549650" y="4679950"/>
          <p14:tracePt t="90634" x="3543300" y="4679950"/>
          <p14:tracePt t="90642" x="3530600" y="4679950"/>
          <p14:tracePt t="90650" x="3511550" y="4686300"/>
          <p14:tracePt t="90659" x="3467100" y="4686300"/>
          <p14:tracePt t="90674" x="3397250" y="4705350"/>
          <p14:tracePt t="90691" x="3346450" y="4718050"/>
          <p14:tracePt t="90708" x="3263900" y="4743450"/>
          <p14:tracePt t="90724" x="3219450" y="4762500"/>
          <p14:tracePt t="90741" x="3206750" y="4768850"/>
          <p14:tracePt t="90834" x="3200400" y="4768850"/>
          <p14:tracePt t="90842" x="3194050" y="4781550"/>
          <p14:tracePt t="90850" x="3181350" y="4787900"/>
          <p14:tracePt t="90866" x="3181350" y="4794250"/>
          <p14:tracePt t="90874" x="3175000" y="4800600"/>
          <p14:tracePt t="90891" x="3162300" y="4813300"/>
          <p14:tracePt t="90908" x="3155950" y="4826000"/>
          <p14:tracePt t="90924" x="3149600" y="4832350"/>
          <p14:tracePt t="90941" x="3136900" y="4845050"/>
          <p14:tracePt t="90958" x="3117850" y="4857750"/>
          <p14:tracePt t="90974" x="3117850" y="4864100"/>
          <p14:tracePt t="90995" x="3111500" y="4870450"/>
          <p14:tracePt t="91010" x="3105150" y="4870450"/>
          <p14:tracePt t="93323" x="3162300" y="4895850"/>
          <p14:tracePt t="93330" x="3263900" y="4927600"/>
          <p14:tracePt t="93342" x="3333750" y="4940300"/>
          <p14:tracePt t="93359" x="3409950" y="4965700"/>
          <p14:tracePt t="93375" x="3517900" y="4972050"/>
          <p14:tracePt t="93392" x="3670300" y="4972050"/>
          <p14:tracePt t="93409" x="3841750" y="4972050"/>
          <p14:tracePt t="93426" x="3994150" y="4972050"/>
          <p14:tracePt t="93427" x="4064000" y="4972050"/>
          <p14:tracePt t="93443" x="4203700" y="4972050"/>
          <p14:tracePt t="93459" x="4311650" y="4972050"/>
          <p14:tracePt t="93475" x="4381500" y="4978400"/>
          <p14:tracePt t="93492" x="4394200" y="4978400"/>
          <p14:tracePt t="93570" x="4400550" y="4978400"/>
          <p14:tracePt t="93674" x="4406900" y="4978400"/>
          <p14:tracePt t="93682" x="4413250" y="4978400"/>
          <p14:tracePt t="93692" x="4419600" y="4978400"/>
          <p14:tracePt t="93709" x="4425950" y="4978400"/>
          <p14:tracePt t="93827" x="4432300" y="4978400"/>
          <p14:tracePt t="93835" x="4445000" y="4978400"/>
          <p14:tracePt t="93843" x="4470400" y="4978400"/>
          <p14:tracePt t="93859" x="4514850" y="4978400"/>
          <p14:tracePt t="93876" x="4565650" y="4959350"/>
          <p14:tracePt t="93892" x="4584700" y="4953000"/>
          <p14:tracePt t="93909" x="4597400" y="4953000"/>
          <p14:tracePt t="96147" x="4603750" y="4953000"/>
          <p14:tracePt t="96571" x="4610100" y="4946650"/>
          <p14:tracePt t="96579" x="4610100" y="4940300"/>
          <p14:tracePt t="96627" x="4616450" y="4940300"/>
          <p14:tracePt t="96731" x="4622800" y="4940300"/>
          <p14:tracePt t="96747" x="4629150" y="4933950"/>
          <p14:tracePt t="96763" x="4641850" y="4933950"/>
          <p14:tracePt t="96803" x="4648200" y="4933950"/>
          <p14:tracePt t="96843" x="4654550" y="4933950"/>
          <p14:tracePt t="96875" x="4660900" y="4933950"/>
          <p14:tracePt t="96891" x="4667250" y="4927600"/>
          <p14:tracePt t="96899" x="4673600" y="4921250"/>
          <p14:tracePt t="96915" x="4679950" y="4921250"/>
          <p14:tracePt t="102516" x="4673600" y="4921250"/>
          <p14:tracePt t="102531" x="4667250" y="4921250"/>
          <p14:tracePt t="102540" x="4660900" y="4921250"/>
          <p14:tracePt t="102556" x="4654550" y="4921250"/>
          <p14:tracePt t="102565" x="4648200" y="4921250"/>
          <p14:tracePt t="102580" x="4629150" y="4921250"/>
          <p14:tracePt t="102596" x="4603750" y="4921250"/>
          <p14:tracePt t="102613" x="4572000" y="4914900"/>
          <p14:tracePt t="102629" x="4521200" y="4908550"/>
          <p14:tracePt t="102646" x="4464050" y="4889500"/>
          <p14:tracePt t="102663" x="4425950" y="4889500"/>
          <p14:tracePt t="102679" x="4387850" y="4889500"/>
          <p14:tracePt t="102696" x="4337050" y="4883150"/>
          <p14:tracePt t="102713" x="4311650" y="4870450"/>
          <p14:tracePt t="102730" x="4292600" y="4870450"/>
          <p14:tracePt t="102746" x="4286250" y="4870450"/>
          <p14:tracePt t="125110" x="4241800" y="4864100"/>
          <p14:tracePt t="125118" x="4178300" y="4819650"/>
          <p14:tracePt t="125126" x="4140200" y="4787900"/>
          <p14:tracePt t="125139" x="3911600" y="4629150"/>
          <p14:tracePt t="125156" x="3536950" y="4337050"/>
          <p14:tracePt t="125172" x="3403600" y="4241800"/>
          <p14:tracePt t="125175" x="3371850" y="4229100"/>
          <p14:tracePt t="125189" x="3359150" y="4222750"/>
          <p14:tracePt t="125207" x="3321050" y="4210050"/>
          <p14:tracePt t="125223" x="3295650" y="4191000"/>
          <p14:tracePt t="125239" x="3289300" y="4191000"/>
          <p14:tracePt t="127071" x="3295650" y="4197350"/>
          <p14:tracePt t="127078" x="3314700" y="4210050"/>
          <p14:tracePt t="127090" x="3327400" y="4241800"/>
          <p14:tracePt t="127107" x="3340100" y="4254500"/>
          <p14:tracePt t="127151" x="3346450" y="4260850"/>
          <p14:tracePt t="127159" x="3390900" y="4298950"/>
          <p14:tracePt t="127167" x="3479800" y="4362450"/>
          <p14:tracePt t="127175" x="3575050" y="4425950"/>
          <p14:tracePt t="127191" x="3867150" y="4610100"/>
          <p14:tracePt t="127207" x="4095750" y="4756150"/>
          <p14:tracePt t="127223" x="4267200" y="4851400"/>
          <p14:tracePt t="127240" x="4413250" y="4946650"/>
          <p14:tracePt t="127257" x="4552950" y="5041900"/>
          <p14:tracePt t="127273" x="4743450" y="5187950"/>
          <p14:tracePt t="127290" x="4889500" y="5289550"/>
          <p14:tracePt t="127307" x="5003800" y="5403850"/>
          <p14:tracePt t="127323" x="5086350" y="5505450"/>
          <p14:tracePt t="127359" x="5092700" y="5511800"/>
          <p14:tracePt t="127367" x="5111750" y="5543550"/>
          <p14:tracePt t="127375" x="5118100" y="5568950"/>
          <p14:tracePt t="127391" x="5156200" y="5632450"/>
          <p14:tracePt t="127407" x="5207000" y="5708650"/>
          <p14:tracePt t="127423" x="5245100" y="5759450"/>
          <p14:tracePt t="127440" x="5270500" y="5791200"/>
          <p14:tracePt t="127519" x="5270500" y="5797550"/>
          <p14:tracePt t="127575" x="5257800" y="5803900"/>
          <p14:tracePt t="127583" x="5207000" y="5803900"/>
          <p14:tracePt t="127591" x="5149850" y="5803900"/>
          <p14:tracePt t="127607" x="4927600" y="5791200"/>
          <p14:tracePt t="127623" x="4660900" y="5791200"/>
          <p14:tracePt t="127640" x="4394200" y="5791200"/>
          <p14:tracePt t="127657" x="4165600" y="5816600"/>
          <p14:tracePt t="127674" x="4006850" y="5880100"/>
          <p14:tracePt t="127690" x="3917950" y="5943600"/>
          <p14:tracePt t="127707" x="3886200" y="5994400"/>
          <p14:tracePt t="127724" x="3879850" y="6057900"/>
          <p14:tracePt t="127740" x="3879850" y="6121400"/>
          <p14:tracePt t="127757" x="3930650" y="6178550"/>
          <p14:tracePt t="127774" x="4044950" y="6210300"/>
          <p14:tracePt t="127790" x="4318000" y="6229350"/>
          <p14:tracePt t="127807" x="4552950" y="6229350"/>
          <p14:tracePt t="127824" x="4641850" y="6229350"/>
          <p14:tracePt t="127879" x="4616450" y="6235700"/>
          <p14:tracePt t="127887" x="4572000" y="6248400"/>
          <p14:tracePt t="127895" x="4533900" y="6254750"/>
          <p14:tracePt t="127907" x="4502150" y="6273800"/>
          <p14:tracePt t="127924" x="4470400" y="6292850"/>
          <p14:tracePt t="127975" x="4470400" y="6299200"/>
          <p14:tracePt t="127983" x="4495800" y="6299200"/>
          <p14:tracePt t="127991" x="4527550" y="6299200"/>
          <p14:tracePt t="128007" x="4616450" y="6292850"/>
          <p14:tracePt t="128024" x="4667250" y="6286500"/>
          <p14:tracePt t="128040" x="4679950" y="6280150"/>
          <p14:tracePt t="128071" x="4686300" y="6280150"/>
          <p14:tracePt t="128159" x="4692650" y="6280150"/>
          <p14:tracePt t="128191" x="4699000" y="6280150"/>
          <p14:tracePt t="128199" x="4711700" y="6280150"/>
          <p14:tracePt t="128214" x="4724400" y="6280150"/>
          <p14:tracePt t="128224" x="4743450" y="6280150"/>
          <p14:tracePt t="128240" x="4787900" y="6280150"/>
          <p14:tracePt t="128257" x="4800600" y="6280150"/>
          <p14:tracePt t="128295" x="4806950" y="6280150"/>
          <p14:tracePt t="128327" x="4813300" y="6280150"/>
          <p14:tracePt t="128334" x="4826000" y="6280150"/>
          <p14:tracePt t="128343" x="4832350" y="6280150"/>
          <p14:tracePt t="128357" x="4845050" y="6280150"/>
          <p14:tracePt t="128374" x="4895850" y="6280150"/>
          <p14:tracePt t="128391" x="5016500" y="6280150"/>
          <p14:tracePt t="128407" x="5111750" y="6280150"/>
          <p14:tracePt t="128424" x="5232400" y="6280150"/>
          <p14:tracePt t="128441" x="5340350" y="6280150"/>
          <p14:tracePt t="128457" x="5391150" y="6280150"/>
          <p14:tracePt t="128474" x="5416550" y="6280150"/>
          <p14:tracePt t="128491" x="5467350" y="6280150"/>
          <p14:tracePt t="128507" x="5505450" y="6280150"/>
          <p14:tracePt t="128524" x="5549900" y="6280150"/>
          <p14:tracePt t="128541" x="5575300" y="6280150"/>
          <p14:tracePt t="128557" x="5607050" y="6286500"/>
          <p14:tracePt t="128559" x="5619750" y="6286500"/>
          <p14:tracePt t="128574" x="5626100" y="6292850"/>
          <p14:tracePt t="128591" x="5638800" y="6299200"/>
          <p14:tracePt t="128607" x="5657850" y="6299200"/>
          <p14:tracePt t="128624" x="5683250" y="6299200"/>
          <p14:tracePt t="128641" x="5734050" y="6299200"/>
          <p14:tracePt t="128657" x="5778500" y="6299200"/>
          <p14:tracePt t="128674" x="5829300" y="6299200"/>
          <p14:tracePt t="128691" x="5899150" y="6299200"/>
          <p14:tracePt t="128707" x="5994400" y="6299200"/>
          <p14:tracePt t="128724" x="6089650" y="6299200"/>
          <p14:tracePt t="128741" x="6184900" y="6299200"/>
          <p14:tracePt t="128757" x="6248400" y="6299200"/>
          <p14:tracePt t="128774" x="6267450" y="6299200"/>
          <p14:tracePt t="133800" x="6248400" y="6299200"/>
          <p14:tracePt t="133807" x="6184900" y="6299200"/>
          <p14:tracePt t="133815" x="6108700" y="6318250"/>
          <p14:tracePt t="133826" x="6032500" y="6330950"/>
          <p14:tracePt t="133843" x="5842000" y="6362700"/>
          <p14:tracePt t="133860" x="5708650" y="6400800"/>
          <p14:tracePt t="133876" x="5626100" y="6432550"/>
          <p14:tracePt t="133893" x="5594350" y="6451600"/>
          <p14:tracePt t="133943" x="5588000" y="6451600"/>
          <p14:tracePt t="133967" x="5594350" y="6451600"/>
          <p14:tracePt t="133975" x="5657850" y="6451600"/>
          <p14:tracePt t="133983" x="5753100" y="6451600"/>
          <p14:tracePt t="133993" x="5848350" y="6451600"/>
          <p14:tracePt t="134010" x="6115050" y="6451600"/>
          <p14:tracePt t="134026" x="6337300" y="6451600"/>
          <p14:tracePt t="134043" x="6483350" y="6451600"/>
          <p14:tracePt t="134087" x="6496050" y="6457950"/>
          <p14:tracePt t="134095" x="6508750" y="6457950"/>
          <p14:tracePt t="134103" x="6534150" y="6457950"/>
          <p14:tracePt t="134112" x="6565900" y="6464300"/>
          <p14:tracePt t="134126" x="6610350" y="6477000"/>
          <p14:tracePt t="134143" x="6629400" y="6477000"/>
          <p14:tracePt t="134167" x="6623050" y="6477000"/>
          <p14:tracePt t="134176" x="6559550" y="6477000"/>
          <p14:tracePt t="134193" x="6292850" y="6489700"/>
          <p14:tracePt t="134210" x="5797550" y="6489700"/>
          <p14:tracePt t="134226" x="5372100" y="6489700"/>
          <p14:tracePt t="134243" x="5054600" y="6489700"/>
          <p14:tracePt t="134260" x="4806950" y="6489700"/>
          <p14:tracePt t="134276" x="4699000" y="6489700"/>
          <p14:tracePt t="134293" x="4679950" y="6489700"/>
          <p14:tracePt t="134328" x="4673600" y="6496050"/>
          <p14:tracePt t="134343" x="4673600" y="6502400"/>
          <p14:tracePt t="134351" x="4679950" y="6508750"/>
          <p14:tracePt t="134360" x="4699000" y="6515100"/>
          <p14:tracePt t="134376" x="4756150" y="6521450"/>
          <p14:tracePt t="134393" x="4914900" y="6540500"/>
          <p14:tracePt t="134410" x="5213350" y="6540500"/>
          <p14:tracePt t="134426" x="5651500" y="6540500"/>
          <p14:tracePt t="134443" x="6076950" y="6540500"/>
          <p14:tracePt t="134460" x="6381750" y="6540500"/>
          <p14:tracePt t="134476" x="6572250" y="6540500"/>
          <p14:tracePt t="134493" x="6635750" y="6540500"/>
          <p14:tracePt t="134510" x="6642100" y="6540500"/>
          <p14:tracePt t="134527" x="6642100" y="6546850"/>
          <p14:tracePt t="134544" x="6591300" y="6565900"/>
          <p14:tracePt t="134560" x="6508750" y="6591300"/>
          <p14:tracePt t="134576" x="6419850" y="6604000"/>
          <p14:tracePt t="134593" x="6324600" y="6610350"/>
          <p14:tracePt t="134610" x="6229350" y="6623050"/>
          <p14:tracePt t="134627" x="6159500" y="6623050"/>
          <p14:tracePt t="134643" x="6108700" y="6623050"/>
          <p14:tracePt t="134660" x="6076950" y="6623050"/>
          <p14:tracePt t="134677" x="6070600" y="6623050"/>
          <p14:tracePt t="134791" x="6064250" y="6623050"/>
          <p14:tracePt t="134856" x="6057900" y="6623050"/>
          <p14:tracePt t="134880" x="6051550" y="6623050"/>
          <p14:tracePt t="134896" x="6045200" y="6623050"/>
          <p14:tracePt t="134904" x="6038850" y="6623050"/>
          <p14:tracePt t="134912" x="6026150" y="6623050"/>
          <p14:tracePt t="134928" x="6007100" y="6623050"/>
          <p14:tracePt t="134944" x="5994400" y="6623050"/>
          <p14:tracePt t="134960" x="5981700" y="6623050"/>
          <p14:tracePt t="135079" x="5975350" y="6623050"/>
          <p14:tracePt t="135095" x="5969000" y="6623050"/>
          <p14:tracePt t="135103" x="5956300" y="6623050"/>
          <p14:tracePt t="135112" x="5937250" y="6623050"/>
          <p14:tracePt t="135127" x="5911850" y="6623050"/>
          <p14:tracePt t="135143" x="5772150" y="6623050"/>
          <p14:tracePt t="135160" x="5676900" y="6623050"/>
          <p14:tracePt t="135177" x="5575300" y="6623050"/>
          <p14:tracePt t="135194" x="5505450" y="6623050"/>
          <p14:tracePt t="135210" x="5461000" y="6623050"/>
          <p14:tracePt t="135226" x="5448300" y="6623050"/>
          <p14:tracePt t="135243" x="5435600" y="6623050"/>
          <p14:tracePt t="135260" x="5391150" y="6623050"/>
          <p14:tracePt t="135277" x="5327650" y="6623050"/>
          <p14:tracePt t="135294" x="5276850" y="6623050"/>
          <p14:tracePt t="135310" x="5226050" y="6623050"/>
          <p14:tracePt t="135327" x="5181600" y="6623050"/>
          <p14:tracePt t="135329" x="5175250" y="6623050"/>
          <p14:tracePt t="150377" x="5181600" y="6635750"/>
          <p14:tracePt t="150385" x="5238750" y="6661150"/>
          <p14:tracePt t="150393" x="5276850" y="6680200"/>
          <p14:tracePt t="150418" x="5283200" y="6686550"/>
          <p14:tracePt t="150425" x="5289550" y="6705600"/>
          <p14:tracePt t="150433" x="5308600" y="6731000"/>
          <p14:tracePt t="150450" x="5359400" y="6781800"/>
          <p14:tracePt t="150467" x="5511800" y="6813550"/>
          <p14:tracePt t="150483" x="5657850" y="6838950"/>
          <p14:tracePt t="150500" x="5791200" y="6838950"/>
          <p14:tracePt t="150517" x="5892800" y="6838950"/>
          <p14:tracePt t="150533" x="6000750" y="6832600"/>
          <p14:tracePt t="150550" x="6089650" y="6819900"/>
          <p14:tracePt t="150567" x="6127750" y="6819900"/>
          <p14:tracePt t="150583" x="6146800" y="6819900"/>
          <p14:tracePt t="150600" x="6153150" y="6813550"/>
          <p14:tracePt t="150673" x="6153150" y="6807200"/>
          <p14:tracePt t="150681" x="6159500" y="6807200"/>
          <p14:tracePt t="150689" x="6191250" y="6807200"/>
          <p14:tracePt t="150700" x="6235700" y="6807200"/>
          <p14:tracePt t="150717" x="6356350" y="6807200"/>
          <p14:tracePt t="150733" x="6438900" y="6807200"/>
          <p14:tracePt t="150750" x="6451600" y="6807200"/>
          <p14:tracePt t="180029" x="6457950" y="6807200"/>
          <p14:tracePt t="180476" x="6457950" y="6800850"/>
          <p14:tracePt t="180525" x="6457950" y="6794500"/>
          <p14:tracePt t="180637" x="6464300" y="6788150"/>
          <p14:tracePt t="180845" x="6413500" y="6788150"/>
          <p14:tracePt t="180853" x="6305550" y="6743700"/>
          <p14:tracePt t="180863" x="6165850" y="6705600"/>
          <p14:tracePt t="180880" x="5664200" y="6515100"/>
          <p14:tracePt t="180896" x="4965700" y="6242050"/>
          <p14:tracePt t="180913" x="4425950" y="6007100"/>
          <p14:tracePt t="180930" x="4051300" y="5816600"/>
          <p14:tracePt t="180946" x="3302000" y="5480050"/>
          <p14:tracePt t="180963" x="2565400" y="5149850"/>
          <p14:tracePt t="180980" x="2070100" y="4845050"/>
          <p14:tracePt t="180997" x="1962150" y="4724400"/>
          <p14:tracePt t="181013" x="1962150" y="4686300"/>
          <p14:tracePt t="181030" x="2000250" y="4597400"/>
          <p14:tracePt t="181046" x="2044700" y="4489450"/>
          <p14:tracePt t="181063" x="2044700" y="4349750"/>
          <p14:tracePt t="181080" x="1962150" y="4140200"/>
          <p14:tracePt t="181097" x="1593850" y="3695700"/>
          <p14:tracePt t="181113" x="977900" y="3162300"/>
          <p14:tracePt t="181130" x="558800" y="2857500"/>
          <p14:tracePt t="183365" x="4876800" y="36322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</a:rPr>
              <a:t>Council-Manager Form</a:t>
            </a:r>
          </a:p>
        </p:txBody>
      </p:sp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-128"/>
              </a:rPr>
              <a:t>U.S &amp; Texas cities favor this form of city government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Dallas, San Antonio are two of largest using it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Most common form in mid-size cities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Very flexible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-128"/>
              </a:rPr>
              <a:t>Elected city council (5-15 members) appoints  city manager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Manager is contracted professional responsible for hiring/firing, daily ops, and budget preparation</a:t>
            </a:r>
          </a:p>
        </p:txBody>
      </p:sp>
      <p:sp>
        <p:nvSpPr>
          <p:cNvPr id="41987" name="WordArt 5"/>
          <p:cNvSpPr>
            <a:spLocks noChangeArrowheads="1" noChangeShapeType="1" noTextEdit="1"/>
          </p:cNvSpPr>
          <p:nvPr/>
        </p:nvSpPr>
        <p:spPr bwMode="auto">
          <a:xfrm>
            <a:off x="7924800" y="5943600"/>
            <a:ext cx="561975" cy="200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b="1" kern="1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</a:p>
        </p:txBody>
      </p:sp>
      <p:grpSp>
        <p:nvGrpSpPr>
          <p:cNvPr id="4" name="Group 3" descr="Screen shot of new release from City of College Station announcing the selection of six finalists in their search for a new city manager.  Dated Oct 2018.  ">
            <a:extLst>
              <a:ext uri="{FF2B5EF4-FFF2-40B4-BE49-F238E27FC236}">
                <a16:creationId xmlns:a16="http://schemas.microsoft.com/office/drawing/2014/main" id="{A822DAB6-FE29-4103-BE8B-C08903A41C65}"/>
              </a:ext>
            </a:extLst>
          </p:cNvPr>
          <p:cNvGrpSpPr/>
          <p:nvPr/>
        </p:nvGrpSpPr>
        <p:grpSpPr>
          <a:xfrm rot="21119485">
            <a:off x="2520448" y="1057275"/>
            <a:ext cx="5667375" cy="4856163"/>
            <a:chOff x="2562225" y="1057275"/>
            <a:chExt cx="5667375" cy="485616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5802F58-7CF0-4D27-80F4-954AA48E4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2225" y="2179638"/>
              <a:ext cx="5667375" cy="3733800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BD8C45C-8BDE-4212-AB97-2046D6BA1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8749" y="1057275"/>
              <a:ext cx="5660851" cy="1152525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724ADA7-390E-481E-90CF-72C42D69B04F}"/>
              </a:ext>
            </a:extLst>
          </p:cNvPr>
          <p:cNvSpPr/>
          <p:nvPr/>
        </p:nvSpPr>
        <p:spPr>
          <a:xfrm>
            <a:off x="2971800" y="6642556"/>
            <a:ext cx="640059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https://www.theeagle.com/news/local/college-station-s-city-manager-search-down-to-finalists/article_e5342c70-cbfe-5678-9c4b-7d25d77115ee.html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1BCC2-6E17-46DE-9E64-C03EEFFFAF2F}"/>
              </a:ext>
            </a:extLst>
          </p:cNvPr>
          <p:cNvSpPr/>
          <p:nvPr/>
        </p:nvSpPr>
        <p:spPr>
          <a:xfrm>
            <a:off x="5296422" y="6501630"/>
            <a:ext cx="4572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http://www.cstx.gov/index.aspx?page=3084&amp;recordid=11163&amp;returnURL=%2Findex.aspx</a:t>
            </a:r>
          </a:p>
        </p:txBody>
      </p:sp>
      <p:sp>
        <p:nvSpPr>
          <p:cNvPr id="7" name="TextBox 6" descr="Comment about College Station city manager position:  Responsible for 1000 full-time employees and execution of $350M budget&#10;">
            <a:extLst>
              <a:ext uri="{FF2B5EF4-FFF2-40B4-BE49-F238E27FC236}">
                <a16:creationId xmlns:a16="http://schemas.microsoft.com/office/drawing/2014/main" id="{6F79A1D9-0548-4D49-8D75-597832710C72}"/>
              </a:ext>
            </a:extLst>
          </p:cNvPr>
          <p:cNvSpPr txBox="1"/>
          <p:nvPr/>
        </p:nvSpPr>
        <p:spPr>
          <a:xfrm rot="21345184">
            <a:off x="2300230" y="4118185"/>
            <a:ext cx="54864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Responsible for 1000 full-time employees and execution of $350M budget</a:t>
            </a:r>
          </a:p>
        </p:txBody>
      </p:sp>
    </p:spTree>
    <p:extLst>
      <p:ext uri="{BB962C8B-B14F-4D97-AF65-F5344CB8AC3E}">
        <p14:creationId xmlns:p14="http://schemas.microsoft.com/office/powerpoint/2010/main" val="1808680932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60975" x="7505700" y="2901950"/>
          <p14:tracePt t="60983" x="7480300" y="2901950"/>
          <p14:tracePt t="60991" x="7454900" y="2895600"/>
          <p14:tracePt t="64663" x="7448550" y="2895600"/>
          <p14:tracePt t="64695" x="7442200" y="2895600"/>
          <p14:tracePt t="64703" x="7435850" y="2901950"/>
          <p14:tracePt t="64713" x="7410450" y="2927350"/>
          <p14:tracePt t="64730" x="7391400" y="2946400"/>
          <p14:tracePt t="64747" x="7372350" y="2959100"/>
          <p14:tracePt t="64763" x="7334250" y="2978150"/>
          <p14:tracePt t="64780" x="7258050" y="2997200"/>
          <p14:tracePt t="64797" x="7251700" y="2997200"/>
          <p14:tracePt t="64823" x="7219950" y="3009900"/>
          <p14:tracePt t="64831" x="7080250" y="3041650"/>
          <p14:tracePt t="64847" x="6946900" y="3111500"/>
          <p14:tracePt t="64863" x="6438900" y="3340100"/>
          <p14:tracePt t="64880" x="6184900" y="3486150"/>
          <p14:tracePt t="64897" x="6019800" y="3600450"/>
          <p14:tracePt t="64913" x="5880100" y="3714750"/>
          <p14:tracePt t="64930" x="5765800" y="3841750"/>
          <p14:tracePt t="64947" x="5683250" y="3962400"/>
          <p14:tracePt t="64963" x="5613400" y="4102100"/>
          <p14:tracePt t="64980" x="5588000" y="4146550"/>
          <p14:tracePt t="64998" x="5530850" y="4216400"/>
          <p14:tracePt t="65013" x="5384800" y="4349750"/>
          <p14:tracePt t="65030" x="5321300" y="4387850"/>
          <p14:tracePt t="65048" x="5251450" y="4413250"/>
          <p14:tracePt t="65064" x="4800600" y="4527550"/>
          <p14:tracePt t="65080" x="4248150" y="4616450"/>
          <p14:tracePt t="65097" x="4191000" y="4616450"/>
          <p14:tracePt t="65113" x="4032250" y="4616450"/>
          <p14:tracePt t="65135" x="3822700" y="4578350"/>
          <p14:tracePt t="65147" x="3587750" y="4514850"/>
          <p14:tracePt t="65163" x="3251200" y="4406900"/>
          <p14:tracePt t="65180" x="3073400" y="4375150"/>
          <p14:tracePt t="65197" x="2952750" y="4375150"/>
          <p14:tracePt t="65213" x="2933700" y="4375150"/>
          <p14:tracePt t="65230" x="2914650" y="4381500"/>
          <p14:tracePt t="65247" x="2901950" y="4387850"/>
          <p14:tracePt t="65248" x="2895600" y="4400550"/>
          <p14:tracePt t="65264" x="2889250" y="4419600"/>
          <p14:tracePt t="65280" x="2870200" y="4476750"/>
          <p14:tracePt t="65297" x="2832100" y="4559300"/>
          <p14:tracePt t="65313" x="2762250" y="4660900"/>
          <p14:tracePt t="65330" x="2705100" y="4756150"/>
          <p14:tracePt t="65347" x="2698750" y="4838700"/>
          <p14:tracePt t="65364" x="2705100" y="4876800"/>
          <p14:tracePt t="65380" x="2927350" y="4883150"/>
          <p14:tracePt t="65397" x="3397250" y="4857750"/>
          <p14:tracePt t="65414" x="3670300" y="4806950"/>
          <p14:tracePt t="65430" x="3771900" y="4756150"/>
          <p14:tracePt t="65448" x="3778250" y="4692650"/>
          <p14:tracePt t="65464" x="3708400" y="4660900"/>
          <p14:tracePt t="65480" x="3562350" y="4654550"/>
          <p14:tracePt t="65497" x="3384550" y="4654550"/>
          <p14:tracePt t="65514" x="3181350" y="4654550"/>
          <p14:tracePt t="65530" x="3041650" y="4660900"/>
          <p14:tracePt t="65547" x="3009900" y="4673600"/>
          <p14:tracePt t="65567" x="3003550" y="4673600"/>
          <p14:tracePt t="65580" x="3009900" y="4686300"/>
          <p14:tracePt t="65597" x="3060700" y="4705350"/>
          <p14:tracePt t="65613" x="3086100" y="4718050"/>
          <p14:tracePt t="65630" x="3098800" y="4724400"/>
          <p14:tracePt t="65647" x="3105150" y="4724400"/>
          <p14:tracePt t="65855" x="3111500" y="4724400"/>
          <p14:tracePt t="65863" x="3111500" y="4718050"/>
          <p14:tracePt t="65871" x="3111500" y="4711700"/>
          <p14:tracePt t="65880" x="3092450" y="4692650"/>
          <p14:tracePt t="65897" x="3003550" y="4635500"/>
          <p14:tracePt t="65914" x="2952750" y="4616450"/>
          <p14:tracePt t="65936" x="2940050" y="4616450"/>
          <p14:tracePt t="65947" x="2844800" y="4622800"/>
          <p14:tracePt t="65964" x="2724150" y="4673600"/>
          <p14:tracePt t="65981" x="2686050" y="4711700"/>
          <p14:tracePt t="65997" x="2686050" y="4756150"/>
          <p14:tracePt t="66014" x="2794000" y="4819650"/>
          <p14:tracePt t="66030" x="2965450" y="4889500"/>
          <p14:tracePt t="66048" x="3194050" y="4946650"/>
          <p14:tracePt t="66064" x="3333750" y="4953000"/>
          <p14:tracePt t="66080" x="3467100" y="4953000"/>
          <p14:tracePt t="66097" x="3568700" y="4946650"/>
          <p14:tracePt t="66114" x="3638550" y="4908550"/>
          <p14:tracePt t="66130" x="3663950" y="4883150"/>
          <p14:tracePt t="66147" x="3670300" y="4826000"/>
          <p14:tracePt t="66164" x="3683000" y="4749800"/>
          <p14:tracePt t="66180" x="3683000" y="4705350"/>
          <p14:tracePt t="66197" x="3683000" y="4692650"/>
          <p14:tracePt t="66255" x="3683000" y="4699000"/>
          <p14:tracePt t="71576" x="3663950" y="4699000"/>
          <p14:tracePt t="71584" x="3625850" y="4686300"/>
          <p14:tracePt t="71592" x="3568700" y="4660900"/>
          <p14:tracePt t="71600" x="3549650" y="4654550"/>
          <p14:tracePt t="89762" x="3549650" y="4660900"/>
          <p14:tracePt t="89778" x="3549650" y="4667250"/>
          <p14:tracePt t="89794" x="3549650" y="4673600"/>
          <p14:tracePt t="89810" x="3556000" y="4679950"/>
          <p14:tracePt t="90618" x="3549650" y="4679950"/>
          <p14:tracePt t="90634" x="3543300" y="4679950"/>
          <p14:tracePt t="90642" x="3530600" y="4679950"/>
          <p14:tracePt t="90650" x="3511550" y="4686300"/>
          <p14:tracePt t="90659" x="3467100" y="4686300"/>
          <p14:tracePt t="90674" x="3397250" y="4705350"/>
          <p14:tracePt t="90691" x="3346450" y="4718050"/>
          <p14:tracePt t="90708" x="3263900" y="4743450"/>
          <p14:tracePt t="90724" x="3219450" y="4762500"/>
          <p14:tracePt t="90741" x="3206750" y="4768850"/>
          <p14:tracePt t="90834" x="3200400" y="4768850"/>
          <p14:tracePt t="90842" x="3194050" y="4781550"/>
          <p14:tracePt t="90850" x="3181350" y="4787900"/>
          <p14:tracePt t="90866" x="3181350" y="4794250"/>
          <p14:tracePt t="90874" x="3175000" y="4800600"/>
          <p14:tracePt t="90891" x="3162300" y="4813300"/>
          <p14:tracePt t="90908" x="3155950" y="4826000"/>
          <p14:tracePt t="90924" x="3149600" y="4832350"/>
          <p14:tracePt t="90941" x="3136900" y="4845050"/>
          <p14:tracePt t="90958" x="3117850" y="4857750"/>
          <p14:tracePt t="90974" x="3117850" y="4864100"/>
          <p14:tracePt t="90995" x="3111500" y="4870450"/>
          <p14:tracePt t="91010" x="3105150" y="4870450"/>
          <p14:tracePt t="93323" x="3162300" y="4895850"/>
          <p14:tracePt t="93330" x="3263900" y="4927600"/>
          <p14:tracePt t="93342" x="3333750" y="4940300"/>
          <p14:tracePt t="93359" x="3409950" y="4965700"/>
          <p14:tracePt t="93375" x="3517900" y="4972050"/>
          <p14:tracePt t="93392" x="3670300" y="4972050"/>
          <p14:tracePt t="93409" x="3841750" y="4972050"/>
          <p14:tracePt t="93426" x="3994150" y="4972050"/>
          <p14:tracePt t="93427" x="4064000" y="4972050"/>
          <p14:tracePt t="93443" x="4203700" y="4972050"/>
          <p14:tracePt t="93459" x="4311650" y="4972050"/>
          <p14:tracePt t="93475" x="4381500" y="4978400"/>
          <p14:tracePt t="93492" x="4394200" y="4978400"/>
          <p14:tracePt t="93570" x="4400550" y="4978400"/>
          <p14:tracePt t="93674" x="4406900" y="4978400"/>
          <p14:tracePt t="93682" x="4413250" y="4978400"/>
          <p14:tracePt t="93692" x="4419600" y="4978400"/>
          <p14:tracePt t="93709" x="4425950" y="4978400"/>
          <p14:tracePt t="93827" x="4432300" y="4978400"/>
          <p14:tracePt t="93835" x="4445000" y="4978400"/>
          <p14:tracePt t="93843" x="4470400" y="4978400"/>
          <p14:tracePt t="93859" x="4514850" y="4978400"/>
          <p14:tracePt t="93876" x="4565650" y="4959350"/>
          <p14:tracePt t="93892" x="4584700" y="4953000"/>
          <p14:tracePt t="93909" x="4597400" y="4953000"/>
          <p14:tracePt t="96147" x="4603750" y="4953000"/>
          <p14:tracePt t="96571" x="4610100" y="4946650"/>
          <p14:tracePt t="96579" x="4610100" y="4940300"/>
          <p14:tracePt t="96627" x="4616450" y="4940300"/>
          <p14:tracePt t="96731" x="4622800" y="4940300"/>
          <p14:tracePt t="96747" x="4629150" y="4933950"/>
          <p14:tracePt t="96763" x="4641850" y="4933950"/>
          <p14:tracePt t="96803" x="4648200" y="4933950"/>
          <p14:tracePt t="96843" x="4654550" y="4933950"/>
          <p14:tracePt t="96875" x="4660900" y="4933950"/>
          <p14:tracePt t="96891" x="4667250" y="4927600"/>
          <p14:tracePt t="96899" x="4673600" y="4921250"/>
          <p14:tracePt t="96915" x="4679950" y="4921250"/>
          <p14:tracePt t="102516" x="4673600" y="4921250"/>
          <p14:tracePt t="102531" x="4667250" y="4921250"/>
          <p14:tracePt t="102540" x="4660900" y="4921250"/>
          <p14:tracePt t="102556" x="4654550" y="4921250"/>
          <p14:tracePt t="102565" x="4648200" y="4921250"/>
          <p14:tracePt t="102580" x="4629150" y="4921250"/>
          <p14:tracePt t="102596" x="4603750" y="4921250"/>
          <p14:tracePt t="102613" x="4572000" y="4914900"/>
          <p14:tracePt t="102629" x="4521200" y="4908550"/>
          <p14:tracePt t="102646" x="4464050" y="4889500"/>
          <p14:tracePt t="102663" x="4425950" y="4889500"/>
          <p14:tracePt t="102679" x="4387850" y="4889500"/>
          <p14:tracePt t="102696" x="4337050" y="4883150"/>
          <p14:tracePt t="102713" x="4311650" y="4870450"/>
          <p14:tracePt t="102730" x="4292600" y="4870450"/>
          <p14:tracePt t="102746" x="4286250" y="4870450"/>
          <p14:tracePt t="125110" x="4241800" y="4864100"/>
          <p14:tracePt t="125118" x="4178300" y="4819650"/>
          <p14:tracePt t="125126" x="4140200" y="4787900"/>
          <p14:tracePt t="125139" x="3911600" y="4629150"/>
          <p14:tracePt t="125156" x="3536950" y="4337050"/>
          <p14:tracePt t="125172" x="3403600" y="4241800"/>
          <p14:tracePt t="125175" x="3371850" y="4229100"/>
          <p14:tracePt t="125189" x="3359150" y="4222750"/>
          <p14:tracePt t="125207" x="3321050" y="4210050"/>
          <p14:tracePt t="125223" x="3295650" y="4191000"/>
          <p14:tracePt t="125239" x="3289300" y="4191000"/>
          <p14:tracePt t="127071" x="3295650" y="4197350"/>
          <p14:tracePt t="127078" x="3314700" y="4210050"/>
          <p14:tracePt t="127090" x="3327400" y="4241800"/>
          <p14:tracePt t="127107" x="3340100" y="4254500"/>
          <p14:tracePt t="127151" x="3346450" y="4260850"/>
          <p14:tracePt t="127159" x="3390900" y="4298950"/>
          <p14:tracePt t="127167" x="3479800" y="4362450"/>
          <p14:tracePt t="127175" x="3575050" y="4425950"/>
          <p14:tracePt t="127191" x="3867150" y="4610100"/>
          <p14:tracePt t="127207" x="4095750" y="4756150"/>
          <p14:tracePt t="127223" x="4267200" y="4851400"/>
          <p14:tracePt t="127240" x="4413250" y="4946650"/>
          <p14:tracePt t="127257" x="4552950" y="5041900"/>
          <p14:tracePt t="127273" x="4743450" y="5187950"/>
          <p14:tracePt t="127290" x="4889500" y="5289550"/>
          <p14:tracePt t="127307" x="5003800" y="5403850"/>
          <p14:tracePt t="127323" x="5086350" y="5505450"/>
          <p14:tracePt t="127359" x="5092700" y="5511800"/>
          <p14:tracePt t="127367" x="5111750" y="5543550"/>
          <p14:tracePt t="127375" x="5118100" y="5568950"/>
          <p14:tracePt t="127391" x="5156200" y="5632450"/>
          <p14:tracePt t="127407" x="5207000" y="5708650"/>
          <p14:tracePt t="127423" x="5245100" y="5759450"/>
          <p14:tracePt t="127440" x="5270500" y="5791200"/>
          <p14:tracePt t="127519" x="5270500" y="5797550"/>
          <p14:tracePt t="127575" x="5257800" y="5803900"/>
          <p14:tracePt t="127583" x="5207000" y="5803900"/>
          <p14:tracePt t="127591" x="5149850" y="5803900"/>
          <p14:tracePt t="127607" x="4927600" y="5791200"/>
          <p14:tracePt t="127623" x="4660900" y="5791200"/>
          <p14:tracePt t="127640" x="4394200" y="5791200"/>
          <p14:tracePt t="127657" x="4165600" y="5816600"/>
          <p14:tracePt t="127674" x="4006850" y="5880100"/>
          <p14:tracePt t="127690" x="3917950" y="5943600"/>
          <p14:tracePt t="127707" x="3886200" y="5994400"/>
          <p14:tracePt t="127724" x="3879850" y="6057900"/>
          <p14:tracePt t="127740" x="3879850" y="6121400"/>
          <p14:tracePt t="127757" x="3930650" y="6178550"/>
          <p14:tracePt t="127774" x="4044950" y="6210300"/>
          <p14:tracePt t="127790" x="4318000" y="6229350"/>
          <p14:tracePt t="127807" x="4552950" y="6229350"/>
          <p14:tracePt t="127824" x="4641850" y="6229350"/>
          <p14:tracePt t="127879" x="4616450" y="6235700"/>
          <p14:tracePt t="127887" x="4572000" y="6248400"/>
          <p14:tracePt t="127895" x="4533900" y="6254750"/>
          <p14:tracePt t="127907" x="4502150" y="6273800"/>
          <p14:tracePt t="127924" x="4470400" y="6292850"/>
          <p14:tracePt t="127975" x="4470400" y="6299200"/>
          <p14:tracePt t="127983" x="4495800" y="6299200"/>
          <p14:tracePt t="127991" x="4527550" y="6299200"/>
          <p14:tracePt t="128007" x="4616450" y="6292850"/>
          <p14:tracePt t="128024" x="4667250" y="6286500"/>
          <p14:tracePt t="128040" x="4679950" y="6280150"/>
          <p14:tracePt t="128071" x="4686300" y="6280150"/>
          <p14:tracePt t="128159" x="4692650" y="6280150"/>
          <p14:tracePt t="128191" x="4699000" y="6280150"/>
          <p14:tracePt t="128199" x="4711700" y="6280150"/>
          <p14:tracePt t="128214" x="4724400" y="6280150"/>
          <p14:tracePt t="128224" x="4743450" y="6280150"/>
          <p14:tracePt t="128240" x="4787900" y="6280150"/>
          <p14:tracePt t="128257" x="4800600" y="6280150"/>
          <p14:tracePt t="128295" x="4806950" y="6280150"/>
          <p14:tracePt t="128327" x="4813300" y="6280150"/>
          <p14:tracePt t="128334" x="4826000" y="6280150"/>
          <p14:tracePt t="128343" x="4832350" y="6280150"/>
          <p14:tracePt t="128357" x="4845050" y="6280150"/>
          <p14:tracePt t="128374" x="4895850" y="6280150"/>
          <p14:tracePt t="128391" x="5016500" y="6280150"/>
          <p14:tracePt t="128407" x="5111750" y="6280150"/>
          <p14:tracePt t="128424" x="5232400" y="6280150"/>
          <p14:tracePt t="128441" x="5340350" y="6280150"/>
          <p14:tracePt t="128457" x="5391150" y="6280150"/>
          <p14:tracePt t="128474" x="5416550" y="6280150"/>
          <p14:tracePt t="128491" x="5467350" y="6280150"/>
          <p14:tracePt t="128507" x="5505450" y="6280150"/>
          <p14:tracePt t="128524" x="5549900" y="6280150"/>
          <p14:tracePt t="128541" x="5575300" y="6280150"/>
          <p14:tracePt t="128557" x="5607050" y="6286500"/>
          <p14:tracePt t="128559" x="5619750" y="6286500"/>
          <p14:tracePt t="128574" x="5626100" y="6292850"/>
          <p14:tracePt t="128591" x="5638800" y="6299200"/>
          <p14:tracePt t="128607" x="5657850" y="6299200"/>
          <p14:tracePt t="128624" x="5683250" y="6299200"/>
          <p14:tracePt t="128641" x="5734050" y="6299200"/>
          <p14:tracePt t="128657" x="5778500" y="6299200"/>
          <p14:tracePt t="128674" x="5829300" y="6299200"/>
          <p14:tracePt t="128691" x="5899150" y="6299200"/>
          <p14:tracePt t="128707" x="5994400" y="6299200"/>
          <p14:tracePt t="128724" x="6089650" y="6299200"/>
          <p14:tracePt t="128741" x="6184900" y="6299200"/>
          <p14:tracePt t="128757" x="6248400" y="6299200"/>
          <p14:tracePt t="128774" x="6267450" y="6299200"/>
          <p14:tracePt t="133800" x="6248400" y="6299200"/>
          <p14:tracePt t="133807" x="6184900" y="6299200"/>
          <p14:tracePt t="133815" x="6108700" y="6318250"/>
          <p14:tracePt t="133826" x="6032500" y="6330950"/>
          <p14:tracePt t="133843" x="5842000" y="6362700"/>
          <p14:tracePt t="133860" x="5708650" y="6400800"/>
          <p14:tracePt t="133876" x="5626100" y="6432550"/>
          <p14:tracePt t="133893" x="5594350" y="6451600"/>
          <p14:tracePt t="133943" x="5588000" y="6451600"/>
          <p14:tracePt t="133967" x="5594350" y="6451600"/>
          <p14:tracePt t="133975" x="5657850" y="6451600"/>
          <p14:tracePt t="133983" x="5753100" y="6451600"/>
          <p14:tracePt t="133993" x="5848350" y="6451600"/>
          <p14:tracePt t="134010" x="6115050" y="6451600"/>
          <p14:tracePt t="134026" x="6337300" y="6451600"/>
          <p14:tracePt t="134043" x="6483350" y="6451600"/>
          <p14:tracePt t="134087" x="6496050" y="6457950"/>
          <p14:tracePt t="134095" x="6508750" y="6457950"/>
          <p14:tracePt t="134103" x="6534150" y="6457950"/>
          <p14:tracePt t="134112" x="6565900" y="6464300"/>
          <p14:tracePt t="134126" x="6610350" y="6477000"/>
          <p14:tracePt t="134143" x="6629400" y="6477000"/>
          <p14:tracePt t="134167" x="6623050" y="6477000"/>
          <p14:tracePt t="134176" x="6559550" y="6477000"/>
          <p14:tracePt t="134193" x="6292850" y="6489700"/>
          <p14:tracePt t="134210" x="5797550" y="6489700"/>
          <p14:tracePt t="134226" x="5372100" y="6489700"/>
          <p14:tracePt t="134243" x="5054600" y="6489700"/>
          <p14:tracePt t="134260" x="4806950" y="6489700"/>
          <p14:tracePt t="134276" x="4699000" y="6489700"/>
          <p14:tracePt t="134293" x="4679950" y="6489700"/>
          <p14:tracePt t="134328" x="4673600" y="6496050"/>
          <p14:tracePt t="134343" x="4673600" y="6502400"/>
          <p14:tracePt t="134351" x="4679950" y="6508750"/>
          <p14:tracePt t="134360" x="4699000" y="6515100"/>
          <p14:tracePt t="134376" x="4756150" y="6521450"/>
          <p14:tracePt t="134393" x="4914900" y="6540500"/>
          <p14:tracePt t="134410" x="5213350" y="6540500"/>
          <p14:tracePt t="134426" x="5651500" y="6540500"/>
          <p14:tracePt t="134443" x="6076950" y="6540500"/>
          <p14:tracePt t="134460" x="6381750" y="6540500"/>
          <p14:tracePt t="134476" x="6572250" y="6540500"/>
          <p14:tracePt t="134493" x="6635750" y="6540500"/>
          <p14:tracePt t="134510" x="6642100" y="6540500"/>
          <p14:tracePt t="134527" x="6642100" y="6546850"/>
          <p14:tracePt t="134544" x="6591300" y="6565900"/>
          <p14:tracePt t="134560" x="6508750" y="6591300"/>
          <p14:tracePt t="134576" x="6419850" y="6604000"/>
          <p14:tracePt t="134593" x="6324600" y="6610350"/>
          <p14:tracePt t="134610" x="6229350" y="6623050"/>
          <p14:tracePt t="134627" x="6159500" y="6623050"/>
          <p14:tracePt t="134643" x="6108700" y="6623050"/>
          <p14:tracePt t="134660" x="6076950" y="6623050"/>
          <p14:tracePt t="134677" x="6070600" y="6623050"/>
          <p14:tracePt t="134791" x="6064250" y="6623050"/>
          <p14:tracePt t="134856" x="6057900" y="6623050"/>
          <p14:tracePt t="134880" x="6051550" y="6623050"/>
          <p14:tracePt t="134896" x="6045200" y="6623050"/>
          <p14:tracePt t="134904" x="6038850" y="6623050"/>
          <p14:tracePt t="134912" x="6026150" y="6623050"/>
          <p14:tracePt t="134928" x="6007100" y="6623050"/>
          <p14:tracePt t="134944" x="5994400" y="6623050"/>
          <p14:tracePt t="134960" x="5981700" y="6623050"/>
          <p14:tracePt t="135079" x="5975350" y="6623050"/>
          <p14:tracePt t="135095" x="5969000" y="6623050"/>
          <p14:tracePt t="135103" x="5956300" y="6623050"/>
          <p14:tracePt t="135112" x="5937250" y="6623050"/>
          <p14:tracePt t="135127" x="5911850" y="6623050"/>
          <p14:tracePt t="135143" x="5772150" y="6623050"/>
          <p14:tracePt t="135160" x="5676900" y="6623050"/>
          <p14:tracePt t="135177" x="5575300" y="6623050"/>
          <p14:tracePt t="135194" x="5505450" y="6623050"/>
          <p14:tracePt t="135210" x="5461000" y="6623050"/>
          <p14:tracePt t="135226" x="5448300" y="6623050"/>
          <p14:tracePt t="135243" x="5435600" y="6623050"/>
          <p14:tracePt t="135260" x="5391150" y="6623050"/>
          <p14:tracePt t="135277" x="5327650" y="6623050"/>
          <p14:tracePt t="135294" x="5276850" y="6623050"/>
          <p14:tracePt t="135310" x="5226050" y="6623050"/>
          <p14:tracePt t="135327" x="5181600" y="6623050"/>
          <p14:tracePt t="135329" x="5175250" y="6623050"/>
          <p14:tracePt t="150377" x="5181600" y="6635750"/>
          <p14:tracePt t="150385" x="5238750" y="6661150"/>
          <p14:tracePt t="150393" x="5276850" y="6680200"/>
          <p14:tracePt t="150418" x="5283200" y="6686550"/>
          <p14:tracePt t="150425" x="5289550" y="6705600"/>
          <p14:tracePt t="150433" x="5308600" y="6731000"/>
          <p14:tracePt t="150450" x="5359400" y="6781800"/>
          <p14:tracePt t="150467" x="5511800" y="6813550"/>
          <p14:tracePt t="150483" x="5657850" y="6838950"/>
          <p14:tracePt t="150500" x="5791200" y="6838950"/>
          <p14:tracePt t="150517" x="5892800" y="6838950"/>
          <p14:tracePt t="150533" x="6000750" y="6832600"/>
          <p14:tracePt t="150550" x="6089650" y="6819900"/>
          <p14:tracePt t="150567" x="6127750" y="6819900"/>
          <p14:tracePt t="150583" x="6146800" y="6819900"/>
          <p14:tracePt t="150600" x="6153150" y="6813550"/>
          <p14:tracePt t="150673" x="6153150" y="6807200"/>
          <p14:tracePt t="150681" x="6159500" y="6807200"/>
          <p14:tracePt t="150689" x="6191250" y="6807200"/>
          <p14:tracePt t="150700" x="6235700" y="6807200"/>
          <p14:tracePt t="150717" x="6356350" y="6807200"/>
          <p14:tracePt t="150733" x="6438900" y="6807200"/>
          <p14:tracePt t="150750" x="6451600" y="6807200"/>
          <p14:tracePt t="180029" x="6457950" y="6807200"/>
          <p14:tracePt t="180476" x="6457950" y="6800850"/>
          <p14:tracePt t="180525" x="6457950" y="6794500"/>
          <p14:tracePt t="180637" x="6464300" y="6788150"/>
          <p14:tracePt t="180845" x="6413500" y="6788150"/>
          <p14:tracePt t="180853" x="6305550" y="6743700"/>
          <p14:tracePt t="180863" x="6165850" y="6705600"/>
          <p14:tracePt t="180880" x="5664200" y="6515100"/>
          <p14:tracePt t="180896" x="4965700" y="6242050"/>
          <p14:tracePt t="180913" x="4425950" y="6007100"/>
          <p14:tracePt t="180930" x="4051300" y="5816600"/>
          <p14:tracePt t="180946" x="3302000" y="5480050"/>
          <p14:tracePt t="180963" x="2565400" y="5149850"/>
          <p14:tracePt t="180980" x="2070100" y="4845050"/>
          <p14:tracePt t="180997" x="1962150" y="4724400"/>
          <p14:tracePt t="181013" x="1962150" y="4686300"/>
          <p14:tracePt t="181030" x="2000250" y="4597400"/>
          <p14:tracePt t="181046" x="2044700" y="4489450"/>
          <p14:tracePt t="181063" x="2044700" y="4349750"/>
          <p14:tracePt t="181080" x="1962150" y="4140200"/>
          <p14:tracePt t="181097" x="1593850" y="3695700"/>
          <p14:tracePt t="181113" x="977900" y="3162300"/>
          <p14:tracePt t="181130" x="558800" y="2857500"/>
          <p14:tracePt t="183365" x="4876800" y="36322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</a:rPr>
              <a:t>Council-Manager Form</a:t>
            </a:r>
          </a:p>
        </p:txBody>
      </p:sp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-128"/>
              </a:rPr>
              <a:t>U.S &amp; Texas cities favor this form of city government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Dallas, San Antonio are two of largest using it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Most common form in mid-size cities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Very flexible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-128"/>
              </a:rPr>
              <a:t>Elected city council (5-15 members) appoints  city manager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Manager is contracted professional responsible for hiring/firing, daily ops, and budget preparation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-128"/>
              </a:rPr>
              <a:t>Mayor is elected at-large or by the council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Presides over council, but has same or lesser powers as other council members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-128"/>
              </a:rPr>
              <a:t>Proponents argue this is most efficient form of city government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Allows for some separation of politics and admin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Roots trace to independent school districts</a:t>
            </a:r>
            <a:endParaRPr lang="en-US" sz="2400" dirty="0">
              <a:ea typeface="ＭＳ Ｐゴシック" charset="-128"/>
            </a:endParaRPr>
          </a:p>
        </p:txBody>
      </p:sp>
      <p:sp>
        <p:nvSpPr>
          <p:cNvPr id="41987" name="WordArt 5"/>
          <p:cNvSpPr>
            <a:spLocks noChangeArrowheads="1" noChangeShapeType="1" noTextEdit="1"/>
          </p:cNvSpPr>
          <p:nvPr/>
        </p:nvSpPr>
        <p:spPr bwMode="auto">
          <a:xfrm>
            <a:off x="7924800" y="5943600"/>
            <a:ext cx="561975" cy="200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b="1" kern="1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94456" y="636694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…How?</a:t>
            </a:r>
          </a:p>
        </p:txBody>
      </p:sp>
    </p:spTree>
    <p:extLst>
      <p:ext uri="{BB962C8B-B14F-4D97-AF65-F5344CB8AC3E}">
        <p14:creationId xmlns:p14="http://schemas.microsoft.com/office/powerpoint/2010/main" val="1437467026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60975" x="7505700" y="2901950"/>
          <p14:tracePt t="60983" x="7480300" y="2901950"/>
          <p14:tracePt t="60991" x="7454900" y="2895600"/>
          <p14:tracePt t="64663" x="7448550" y="2895600"/>
          <p14:tracePt t="64695" x="7442200" y="2895600"/>
          <p14:tracePt t="64703" x="7435850" y="2901950"/>
          <p14:tracePt t="64713" x="7410450" y="2927350"/>
          <p14:tracePt t="64730" x="7391400" y="2946400"/>
          <p14:tracePt t="64747" x="7372350" y="2959100"/>
          <p14:tracePt t="64763" x="7334250" y="2978150"/>
          <p14:tracePt t="64780" x="7258050" y="2997200"/>
          <p14:tracePt t="64797" x="7251700" y="2997200"/>
          <p14:tracePt t="64823" x="7219950" y="3009900"/>
          <p14:tracePt t="64831" x="7080250" y="3041650"/>
          <p14:tracePt t="64847" x="6946900" y="3111500"/>
          <p14:tracePt t="64863" x="6438900" y="3340100"/>
          <p14:tracePt t="64880" x="6184900" y="3486150"/>
          <p14:tracePt t="64897" x="6019800" y="3600450"/>
          <p14:tracePt t="64913" x="5880100" y="3714750"/>
          <p14:tracePt t="64930" x="5765800" y="3841750"/>
          <p14:tracePt t="64947" x="5683250" y="3962400"/>
          <p14:tracePt t="64963" x="5613400" y="4102100"/>
          <p14:tracePt t="64980" x="5588000" y="4146550"/>
          <p14:tracePt t="64998" x="5530850" y="4216400"/>
          <p14:tracePt t="65013" x="5384800" y="4349750"/>
          <p14:tracePt t="65030" x="5321300" y="4387850"/>
          <p14:tracePt t="65048" x="5251450" y="4413250"/>
          <p14:tracePt t="65064" x="4800600" y="4527550"/>
          <p14:tracePt t="65080" x="4248150" y="4616450"/>
          <p14:tracePt t="65097" x="4191000" y="4616450"/>
          <p14:tracePt t="65113" x="4032250" y="4616450"/>
          <p14:tracePt t="65135" x="3822700" y="4578350"/>
          <p14:tracePt t="65147" x="3587750" y="4514850"/>
          <p14:tracePt t="65163" x="3251200" y="4406900"/>
          <p14:tracePt t="65180" x="3073400" y="4375150"/>
          <p14:tracePt t="65197" x="2952750" y="4375150"/>
          <p14:tracePt t="65213" x="2933700" y="4375150"/>
          <p14:tracePt t="65230" x="2914650" y="4381500"/>
          <p14:tracePt t="65247" x="2901950" y="4387850"/>
          <p14:tracePt t="65248" x="2895600" y="4400550"/>
          <p14:tracePt t="65264" x="2889250" y="4419600"/>
          <p14:tracePt t="65280" x="2870200" y="4476750"/>
          <p14:tracePt t="65297" x="2832100" y="4559300"/>
          <p14:tracePt t="65313" x="2762250" y="4660900"/>
          <p14:tracePt t="65330" x="2705100" y="4756150"/>
          <p14:tracePt t="65347" x="2698750" y="4838700"/>
          <p14:tracePt t="65364" x="2705100" y="4876800"/>
          <p14:tracePt t="65380" x="2927350" y="4883150"/>
          <p14:tracePt t="65397" x="3397250" y="4857750"/>
          <p14:tracePt t="65414" x="3670300" y="4806950"/>
          <p14:tracePt t="65430" x="3771900" y="4756150"/>
          <p14:tracePt t="65448" x="3778250" y="4692650"/>
          <p14:tracePt t="65464" x="3708400" y="4660900"/>
          <p14:tracePt t="65480" x="3562350" y="4654550"/>
          <p14:tracePt t="65497" x="3384550" y="4654550"/>
          <p14:tracePt t="65514" x="3181350" y="4654550"/>
          <p14:tracePt t="65530" x="3041650" y="4660900"/>
          <p14:tracePt t="65547" x="3009900" y="4673600"/>
          <p14:tracePt t="65567" x="3003550" y="4673600"/>
          <p14:tracePt t="65580" x="3009900" y="4686300"/>
          <p14:tracePt t="65597" x="3060700" y="4705350"/>
          <p14:tracePt t="65613" x="3086100" y="4718050"/>
          <p14:tracePt t="65630" x="3098800" y="4724400"/>
          <p14:tracePt t="65647" x="3105150" y="4724400"/>
          <p14:tracePt t="65855" x="3111500" y="4724400"/>
          <p14:tracePt t="65863" x="3111500" y="4718050"/>
          <p14:tracePt t="65871" x="3111500" y="4711700"/>
          <p14:tracePt t="65880" x="3092450" y="4692650"/>
          <p14:tracePt t="65897" x="3003550" y="4635500"/>
          <p14:tracePt t="65914" x="2952750" y="4616450"/>
          <p14:tracePt t="65936" x="2940050" y="4616450"/>
          <p14:tracePt t="65947" x="2844800" y="4622800"/>
          <p14:tracePt t="65964" x="2724150" y="4673600"/>
          <p14:tracePt t="65981" x="2686050" y="4711700"/>
          <p14:tracePt t="65997" x="2686050" y="4756150"/>
          <p14:tracePt t="66014" x="2794000" y="4819650"/>
          <p14:tracePt t="66030" x="2965450" y="4889500"/>
          <p14:tracePt t="66048" x="3194050" y="4946650"/>
          <p14:tracePt t="66064" x="3333750" y="4953000"/>
          <p14:tracePt t="66080" x="3467100" y="4953000"/>
          <p14:tracePt t="66097" x="3568700" y="4946650"/>
          <p14:tracePt t="66114" x="3638550" y="4908550"/>
          <p14:tracePt t="66130" x="3663950" y="4883150"/>
          <p14:tracePt t="66147" x="3670300" y="4826000"/>
          <p14:tracePt t="66164" x="3683000" y="4749800"/>
          <p14:tracePt t="66180" x="3683000" y="4705350"/>
          <p14:tracePt t="66197" x="3683000" y="4692650"/>
          <p14:tracePt t="66255" x="3683000" y="4699000"/>
          <p14:tracePt t="71576" x="3663950" y="4699000"/>
          <p14:tracePt t="71584" x="3625850" y="4686300"/>
          <p14:tracePt t="71592" x="3568700" y="4660900"/>
          <p14:tracePt t="71600" x="3549650" y="4654550"/>
          <p14:tracePt t="89762" x="3549650" y="4660900"/>
          <p14:tracePt t="89778" x="3549650" y="4667250"/>
          <p14:tracePt t="89794" x="3549650" y="4673600"/>
          <p14:tracePt t="89810" x="3556000" y="4679950"/>
          <p14:tracePt t="90618" x="3549650" y="4679950"/>
          <p14:tracePt t="90634" x="3543300" y="4679950"/>
          <p14:tracePt t="90642" x="3530600" y="4679950"/>
          <p14:tracePt t="90650" x="3511550" y="4686300"/>
          <p14:tracePt t="90659" x="3467100" y="4686300"/>
          <p14:tracePt t="90674" x="3397250" y="4705350"/>
          <p14:tracePt t="90691" x="3346450" y="4718050"/>
          <p14:tracePt t="90708" x="3263900" y="4743450"/>
          <p14:tracePt t="90724" x="3219450" y="4762500"/>
          <p14:tracePt t="90741" x="3206750" y="4768850"/>
          <p14:tracePt t="90834" x="3200400" y="4768850"/>
          <p14:tracePt t="90842" x="3194050" y="4781550"/>
          <p14:tracePt t="90850" x="3181350" y="4787900"/>
          <p14:tracePt t="90866" x="3181350" y="4794250"/>
          <p14:tracePt t="90874" x="3175000" y="4800600"/>
          <p14:tracePt t="90891" x="3162300" y="4813300"/>
          <p14:tracePt t="90908" x="3155950" y="4826000"/>
          <p14:tracePt t="90924" x="3149600" y="4832350"/>
          <p14:tracePt t="90941" x="3136900" y="4845050"/>
          <p14:tracePt t="90958" x="3117850" y="4857750"/>
          <p14:tracePt t="90974" x="3117850" y="4864100"/>
          <p14:tracePt t="90995" x="3111500" y="4870450"/>
          <p14:tracePt t="91010" x="3105150" y="4870450"/>
          <p14:tracePt t="93323" x="3162300" y="4895850"/>
          <p14:tracePt t="93330" x="3263900" y="4927600"/>
          <p14:tracePt t="93342" x="3333750" y="4940300"/>
          <p14:tracePt t="93359" x="3409950" y="4965700"/>
          <p14:tracePt t="93375" x="3517900" y="4972050"/>
          <p14:tracePt t="93392" x="3670300" y="4972050"/>
          <p14:tracePt t="93409" x="3841750" y="4972050"/>
          <p14:tracePt t="93426" x="3994150" y="4972050"/>
          <p14:tracePt t="93427" x="4064000" y="4972050"/>
          <p14:tracePt t="93443" x="4203700" y="4972050"/>
          <p14:tracePt t="93459" x="4311650" y="4972050"/>
          <p14:tracePt t="93475" x="4381500" y="4978400"/>
          <p14:tracePt t="93492" x="4394200" y="4978400"/>
          <p14:tracePt t="93570" x="4400550" y="4978400"/>
          <p14:tracePt t="93674" x="4406900" y="4978400"/>
          <p14:tracePt t="93682" x="4413250" y="4978400"/>
          <p14:tracePt t="93692" x="4419600" y="4978400"/>
          <p14:tracePt t="93709" x="4425950" y="4978400"/>
          <p14:tracePt t="93827" x="4432300" y="4978400"/>
          <p14:tracePt t="93835" x="4445000" y="4978400"/>
          <p14:tracePt t="93843" x="4470400" y="4978400"/>
          <p14:tracePt t="93859" x="4514850" y="4978400"/>
          <p14:tracePt t="93876" x="4565650" y="4959350"/>
          <p14:tracePt t="93892" x="4584700" y="4953000"/>
          <p14:tracePt t="93909" x="4597400" y="4953000"/>
          <p14:tracePt t="96147" x="4603750" y="4953000"/>
          <p14:tracePt t="96571" x="4610100" y="4946650"/>
          <p14:tracePt t="96579" x="4610100" y="4940300"/>
          <p14:tracePt t="96627" x="4616450" y="4940300"/>
          <p14:tracePt t="96731" x="4622800" y="4940300"/>
          <p14:tracePt t="96747" x="4629150" y="4933950"/>
          <p14:tracePt t="96763" x="4641850" y="4933950"/>
          <p14:tracePt t="96803" x="4648200" y="4933950"/>
          <p14:tracePt t="96843" x="4654550" y="4933950"/>
          <p14:tracePt t="96875" x="4660900" y="4933950"/>
          <p14:tracePt t="96891" x="4667250" y="4927600"/>
          <p14:tracePt t="96899" x="4673600" y="4921250"/>
          <p14:tracePt t="96915" x="4679950" y="4921250"/>
          <p14:tracePt t="102516" x="4673600" y="4921250"/>
          <p14:tracePt t="102531" x="4667250" y="4921250"/>
          <p14:tracePt t="102540" x="4660900" y="4921250"/>
          <p14:tracePt t="102556" x="4654550" y="4921250"/>
          <p14:tracePt t="102565" x="4648200" y="4921250"/>
          <p14:tracePt t="102580" x="4629150" y="4921250"/>
          <p14:tracePt t="102596" x="4603750" y="4921250"/>
          <p14:tracePt t="102613" x="4572000" y="4914900"/>
          <p14:tracePt t="102629" x="4521200" y="4908550"/>
          <p14:tracePt t="102646" x="4464050" y="4889500"/>
          <p14:tracePt t="102663" x="4425950" y="4889500"/>
          <p14:tracePt t="102679" x="4387850" y="4889500"/>
          <p14:tracePt t="102696" x="4337050" y="4883150"/>
          <p14:tracePt t="102713" x="4311650" y="4870450"/>
          <p14:tracePt t="102730" x="4292600" y="4870450"/>
          <p14:tracePt t="102746" x="4286250" y="4870450"/>
          <p14:tracePt t="125110" x="4241800" y="4864100"/>
          <p14:tracePt t="125118" x="4178300" y="4819650"/>
          <p14:tracePt t="125126" x="4140200" y="4787900"/>
          <p14:tracePt t="125139" x="3911600" y="4629150"/>
          <p14:tracePt t="125156" x="3536950" y="4337050"/>
          <p14:tracePt t="125172" x="3403600" y="4241800"/>
          <p14:tracePt t="125175" x="3371850" y="4229100"/>
          <p14:tracePt t="125189" x="3359150" y="4222750"/>
          <p14:tracePt t="125207" x="3321050" y="4210050"/>
          <p14:tracePt t="125223" x="3295650" y="4191000"/>
          <p14:tracePt t="125239" x="3289300" y="4191000"/>
          <p14:tracePt t="127071" x="3295650" y="4197350"/>
          <p14:tracePt t="127078" x="3314700" y="4210050"/>
          <p14:tracePt t="127090" x="3327400" y="4241800"/>
          <p14:tracePt t="127107" x="3340100" y="4254500"/>
          <p14:tracePt t="127151" x="3346450" y="4260850"/>
          <p14:tracePt t="127159" x="3390900" y="4298950"/>
          <p14:tracePt t="127167" x="3479800" y="4362450"/>
          <p14:tracePt t="127175" x="3575050" y="4425950"/>
          <p14:tracePt t="127191" x="3867150" y="4610100"/>
          <p14:tracePt t="127207" x="4095750" y="4756150"/>
          <p14:tracePt t="127223" x="4267200" y="4851400"/>
          <p14:tracePt t="127240" x="4413250" y="4946650"/>
          <p14:tracePt t="127257" x="4552950" y="5041900"/>
          <p14:tracePt t="127273" x="4743450" y="5187950"/>
          <p14:tracePt t="127290" x="4889500" y="5289550"/>
          <p14:tracePt t="127307" x="5003800" y="5403850"/>
          <p14:tracePt t="127323" x="5086350" y="5505450"/>
          <p14:tracePt t="127359" x="5092700" y="5511800"/>
          <p14:tracePt t="127367" x="5111750" y="5543550"/>
          <p14:tracePt t="127375" x="5118100" y="5568950"/>
          <p14:tracePt t="127391" x="5156200" y="5632450"/>
          <p14:tracePt t="127407" x="5207000" y="5708650"/>
          <p14:tracePt t="127423" x="5245100" y="5759450"/>
          <p14:tracePt t="127440" x="5270500" y="5791200"/>
          <p14:tracePt t="127519" x="5270500" y="5797550"/>
          <p14:tracePt t="127575" x="5257800" y="5803900"/>
          <p14:tracePt t="127583" x="5207000" y="5803900"/>
          <p14:tracePt t="127591" x="5149850" y="5803900"/>
          <p14:tracePt t="127607" x="4927600" y="5791200"/>
          <p14:tracePt t="127623" x="4660900" y="5791200"/>
          <p14:tracePt t="127640" x="4394200" y="5791200"/>
          <p14:tracePt t="127657" x="4165600" y="5816600"/>
          <p14:tracePt t="127674" x="4006850" y="5880100"/>
          <p14:tracePt t="127690" x="3917950" y="5943600"/>
          <p14:tracePt t="127707" x="3886200" y="5994400"/>
          <p14:tracePt t="127724" x="3879850" y="6057900"/>
          <p14:tracePt t="127740" x="3879850" y="6121400"/>
          <p14:tracePt t="127757" x="3930650" y="6178550"/>
          <p14:tracePt t="127774" x="4044950" y="6210300"/>
          <p14:tracePt t="127790" x="4318000" y="6229350"/>
          <p14:tracePt t="127807" x="4552950" y="6229350"/>
          <p14:tracePt t="127824" x="4641850" y="6229350"/>
          <p14:tracePt t="127879" x="4616450" y="6235700"/>
          <p14:tracePt t="127887" x="4572000" y="6248400"/>
          <p14:tracePt t="127895" x="4533900" y="6254750"/>
          <p14:tracePt t="127907" x="4502150" y="6273800"/>
          <p14:tracePt t="127924" x="4470400" y="6292850"/>
          <p14:tracePt t="127975" x="4470400" y="6299200"/>
          <p14:tracePt t="127983" x="4495800" y="6299200"/>
          <p14:tracePt t="127991" x="4527550" y="6299200"/>
          <p14:tracePt t="128007" x="4616450" y="6292850"/>
          <p14:tracePt t="128024" x="4667250" y="6286500"/>
          <p14:tracePt t="128040" x="4679950" y="6280150"/>
          <p14:tracePt t="128071" x="4686300" y="6280150"/>
          <p14:tracePt t="128159" x="4692650" y="6280150"/>
          <p14:tracePt t="128191" x="4699000" y="6280150"/>
          <p14:tracePt t="128199" x="4711700" y="6280150"/>
          <p14:tracePt t="128214" x="4724400" y="6280150"/>
          <p14:tracePt t="128224" x="4743450" y="6280150"/>
          <p14:tracePt t="128240" x="4787900" y="6280150"/>
          <p14:tracePt t="128257" x="4800600" y="6280150"/>
          <p14:tracePt t="128295" x="4806950" y="6280150"/>
          <p14:tracePt t="128327" x="4813300" y="6280150"/>
          <p14:tracePt t="128334" x="4826000" y="6280150"/>
          <p14:tracePt t="128343" x="4832350" y="6280150"/>
          <p14:tracePt t="128357" x="4845050" y="6280150"/>
          <p14:tracePt t="128374" x="4895850" y="6280150"/>
          <p14:tracePt t="128391" x="5016500" y="6280150"/>
          <p14:tracePt t="128407" x="5111750" y="6280150"/>
          <p14:tracePt t="128424" x="5232400" y="6280150"/>
          <p14:tracePt t="128441" x="5340350" y="6280150"/>
          <p14:tracePt t="128457" x="5391150" y="6280150"/>
          <p14:tracePt t="128474" x="5416550" y="6280150"/>
          <p14:tracePt t="128491" x="5467350" y="6280150"/>
          <p14:tracePt t="128507" x="5505450" y="6280150"/>
          <p14:tracePt t="128524" x="5549900" y="6280150"/>
          <p14:tracePt t="128541" x="5575300" y="6280150"/>
          <p14:tracePt t="128557" x="5607050" y="6286500"/>
          <p14:tracePt t="128559" x="5619750" y="6286500"/>
          <p14:tracePt t="128574" x="5626100" y="6292850"/>
          <p14:tracePt t="128591" x="5638800" y="6299200"/>
          <p14:tracePt t="128607" x="5657850" y="6299200"/>
          <p14:tracePt t="128624" x="5683250" y="6299200"/>
          <p14:tracePt t="128641" x="5734050" y="6299200"/>
          <p14:tracePt t="128657" x="5778500" y="6299200"/>
          <p14:tracePt t="128674" x="5829300" y="6299200"/>
          <p14:tracePt t="128691" x="5899150" y="6299200"/>
          <p14:tracePt t="128707" x="5994400" y="6299200"/>
          <p14:tracePt t="128724" x="6089650" y="6299200"/>
          <p14:tracePt t="128741" x="6184900" y="6299200"/>
          <p14:tracePt t="128757" x="6248400" y="6299200"/>
          <p14:tracePt t="128774" x="6267450" y="6299200"/>
          <p14:tracePt t="133800" x="6248400" y="6299200"/>
          <p14:tracePt t="133807" x="6184900" y="6299200"/>
          <p14:tracePt t="133815" x="6108700" y="6318250"/>
          <p14:tracePt t="133826" x="6032500" y="6330950"/>
          <p14:tracePt t="133843" x="5842000" y="6362700"/>
          <p14:tracePt t="133860" x="5708650" y="6400800"/>
          <p14:tracePt t="133876" x="5626100" y="6432550"/>
          <p14:tracePt t="133893" x="5594350" y="6451600"/>
          <p14:tracePt t="133943" x="5588000" y="6451600"/>
          <p14:tracePt t="133967" x="5594350" y="6451600"/>
          <p14:tracePt t="133975" x="5657850" y="6451600"/>
          <p14:tracePt t="133983" x="5753100" y="6451600"/>
          <p14:tracePt t="133993" x="5848350" y="6451600"/>
          <p14:tracePt t="134010" x="6115050" y="6451600"/>
          <p14:tracePt t="134026" x="6337300" y="6451600"/>
          <p14:tracePt t="134043" x="6483350" y="6451600"/>
          <p14:tracePt t="134087" x="6496050" y="6457950"/>
          <p14:tracePt t="134095" x="6508750" y="6457950"/>
          <p14:tracePt t="134103" x="6534150" y="6457950"/>
          <p14:tracePt t="134112" x="6565900" y="6464300"/>
          <p14:tracePt t="134126" x="6610350" y="6477000"/>
          <p14:tracePt t="134143" x="6629400" y="6477000"/>
          <p14:tracePt t="134167" x="6623050" y="6477000"/>
          <p14:tracePt t="134176" x="6559550" y="6477000"/>
          <p14:tracePt t="134193" x="6292850" y="6489700"/>
          <p14:tracePt t="134210" x="5797550" y="6489700"/>
          <p14:tracePt t="134226" x="5372100" y="6489700"/>
          <p14:tracePt t="134243" x="5054600" y="6489700"/>
          <p14:tracePt t="134260" x="4806950" y="6489700"/>
          <p14:tracePt t="134276" x="4699000" y="6489700"/>
          <p14:tracePt t="134293" x="4679950" y="6489700"/>
          <p14:tracePt t="134328" x="4673600" y="6496050"/>
          <p14:tracePt t="134343" x="4673600" y="6502400"/>
          <p14:tracePt t="134351" x="4679950" y="6508750"/>
          <p14:tracePt t="134360" x="4699000" y="6515100"/>
          <p14:tracePt t="134376" x="4756150" y="6521450"/>
          <p14:tracePt t="134393" x="4914900" y="6540500"/>
          <p14:tracePt t="134410" x="5213350" y="6540500"/>
          <p14:tracePt t="134426" x="5651500" y="6540500"/>
          <p14:tracePt t="134443" x="6076950" y="6540500"/>
          <p14:tracePt t="134460" x="6381750" y="6540500"/>
          <p14:tracePt t="134476" x="6572250" y="6540500"/>
          <p14:tracePt t="134493" x="6635750" y="6540500"/>
          <p14:tracePt t="134510" x="6642100" y="6540500"/>
          <p14:tracePt t="134527" x="6642100" y="6546850"/>
          <p14:tracePt t="134544" x="6591300" y="6565900"/>
          <p14:tracePt t="134560" x="6508750" y="6591300"/>
          <p14:tracePt t="134576" x="6419850" y="6604000"/>
          <p14:tracePt t="134593" x="6324600" y="6610350"/>
          <p14:tracePt t="134610" x="6229350" y="6623050"/>
          <p14:tracePt t="134627" x="6159500" y="6623050"/>
          <p14:tracePt t="134643" x="6108700" y="6623050"/>
          <p14:tracePt t="134660" x="6076950" y="6623050"/>
          <p14:tracePt t="134677" x="6070600" y="6623050"/>
          <p14:tracePt t="134791" x="6064250" y="6623050"/>
          <p14:tracePt t="134856" x="6057900" y="6623050"/>
          <p14:tracePt t="134880" x="6051550" y="6623050"/>
          <p14:tracePt t="134896" x="6045200" y="6623050"/>
          <p14:tracePt t="134904" x="6038850" y="6623050"/>
          <p14:tracePt t="134912" x="6026150" y="6623050"/>
          <p14:tracePt t="134928" x="6007100" y="6623050"/>
          <p14:tracePt t="134944" x="5994400" y="6623050"/>
          <p14:tracePt t="134960" x="5981700" y="6623050"/>
          <p14:tracePt t="135079" x="5975350" y="6623050"/>
          <p14:tracePt t="135095" x="5969000" y="6623050"/>
          <p14:tracePt t="135103" x="5956300" y="6623050"/>
          <p14:tracePt t="135112" x="5937250" y="6623050"/>
          <p14:tracePt t="135127" x="5911850" y="6623050"/>
          <p14:tracePt t="135143" x="5772150" y="6623050"/>
          <p14:tracePt t="135160" x="5676900" y="6623050"/>
          <p14:tracePt t="135177" x="5575300" y="6623050"/>
          <p14:tracePt t="135194" x="5505450" y="6623050"/>
          <p14:tracePt t="135210" x="5461000" y="6623050"/>
          <p14:tracePt t="135226" x="5448300" y="6623050"/>
          <p14:tracePt t="135243" x="5435600" y="6623050"/>
          <p14:tracePt t="135260" x="5391150" y="6623050"/>
          <p14:tracePt t="135277" x="5327650" y="6623050"/>
          <p14:tracePt t="135294" x="5276850" y="6623050"/>
          <p14:tracePt t="135310" x="5226050" y="6623050"/>
          <p14:tracePt t="135327" x="5181600" y="6623050"/>
          <p14:tracePt t="135329" x="5175250" y="6623050"/>
          <p14:tracePt t="150377" x="5181600" y="6635750"/>
          <p14:tracePt t="150385" x="5238750" y="6661150"/>
          <p14:tracePt t="150393" x="5276850" y="6680200"/>
          <p14:tracePt t="150418" x="5283200" y="6686550"/>
          <p14:tracePt t="150425" x="5289550" y="6705600"/>
          <p14:tracePt t="150433" x="5308600" y="6731000"/>
          <p14:tracePt t="150450" x="5359400" y="6781800"/>
          <p14:tracePt t="150467" x="5511800" y="6813550"/>
          <p14:tracePt t="150483" x="5657850" y="6838950"/>
          <p14:tracePt t="150500" x="5791200" y="6838950"/>
          <p14:tracePt t="150517" x="5892800" y="6838950"/>
          <p14:tracePt t="150533" x="6000750" y="6832600"/>
          <p14:tracePt t="150550" x="6089650" y="6819900"/>
          <p14:tracePt t="150567" x="6127750" y="6819900"/>
          <p14:tracePt t="150583" x="6146800" y="6819900"/>
          <p14:tracePt t="150600" x="6153150" y="6813550"/>
          <p14:tracePt t="150673" x="6153150" y="6807200"/>
          <p14:tracePt t="150681" x="6159500" y="6807200"/>
          <p14:tracePt t="150689" x="6191250" y="6807200"/>
          <p14:tracePt t="150700" x="6235700" y="6807200"/>
          <p14:tracePt t="150717" x="6356350" y="6807200"/>
          <p14:tracePt t="150733" x="6438900" y="6807200"/>
          <p14:tracePt t="150750" x="6451600" y="6807200"/>
          <p14:tracePt t="180029" x="6457950" y="6807200"/>
          <p14:tracePt t="180476" x="6457950" y="6800850"/>
          <p14:tracePt t="180525" x="6457950" y="6794500"/>
          <p14:tracePt t="180637" x="6464300" y="6788150"/>
          <p14:tracePt t="180845" x="6413500" y="6788150"/>
          <p14:tracePt t="180853" x="6305550" y="6743700"/>
          <p14:tracePt t="180863" x="6165850" y="6705600"/>
          <p14:tracePt t="180880" x="5664200" y="6515100"/>
          <p14:tracePt t="180896" x="4965700" y="6242050"/>
          <p14:tracePt t="180913" x="4425950" y="6007100"/>
          <p14:tracePt t="180930" x="4051300" y="5816600"/>
          <p14:tracePt t="180946" x="3302000" y="5480050"/>
          <p14:tracePt t="180963" x="2565400" y="5149850"/>
          <p14:tracePt t="180980" x="2070100" y="4845050"/>
          <p14:tracePt t="180997" x="1962150" y="4724400"/>
          <p14:tracePt t="181013" x="1962150" y="4686300"/>
          <p14:tracePt t="181030" x="2000250" y="4597400"/>
          <p14:tracePt t="181046" x="2044700" y="4489450"/>
          <p14:tracePt t="181063" x="2044700" y="4349750"/>
          <p14:tracePt t="181080" x="1962150" y="4140200"/>
          <p14:tracePt t="181097" x="1593850" y="3695700"/>
          <p14:tracePt t="181113" x="977900" y="3162300"/>
          <p14:tracePt t="181130" x="558800" y="2857500"/>
          <p14:tracePt t="183365" x="4876800" y="36322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mblem of the City of College St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78020"/>
            <a:ext cx="3543300" cy="85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 descr="Emblem of the City of Bry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"/>
            <a:ext cx="3105150" cy="89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Both local cities use </a:t>
            </a:r>
            <a:r>
              <a:rPr lang="en-US" u="sng" dirty="0"/>
              <a:t>council-manager</a:t>
            </a:r>
            <a:r>
              <a:rPr lang="en-US" dirty="0"/>
              <a:t> form</a:t>
            </a:r>
          </a:p>
          <a:p>
            <a:r>
              <a:rPr lang="en-US" dirty="0"/>
              <a:t>Both also have mayors</a:t>
            </a:r>
          </a:p>
          <a:p>
            <a:pPr lvl="1"/>
            <a:r>
              <a:rPr lang="en-US" dirty="0"/>
              <a:t>Mayors in council-manager communities are key political leaders and policy developers</a:t>
            </a:r>
          </a:p>
          <a:p>
            <a:pPr lvl="1"/>
            <a:r>
              <a:rPr lang="en-US" dirty="0"/>
              <a:t>Mayoral duties in Bryan and College Station: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Preside</a:t>
            </a:r>
            <a:r>
              <a:rPr lang="en-US" dirty="0"/>
              <a:t> at council meetings </a:t>
            </a:r>
          </a:p>
          <a:p>
            <a:pPr lvl="2"/>
            <a:r>
              <a:rPr lang="en-US" dirty="0"/>
              <a:t>Serve 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spokesperson</a:t>
            </a:r>
            <a:r>
              <a:rPr lang="en-US" dirty="0"/>
              <a:t> for the community 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Facilitate</a:t>
            </a:r>
            <a:r>
              <a:rPr lang="en-US" dirty="0"/>
              <a:t> communication and understanding between elected and appointed officials 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Assist</a:t>
            </a:r>
            <a:r>
              <a:rPr lang="en-US" dirty="0"/>
              <a:t> the council in setting goals and advocating policy decisions </a:t>
            </a:r>
          </a:p>
          <a:p>
            <a:pPr lvl="2"/>
            <a:r>
              <a:rPr lang="en-US" dirty="0"/>
              <a:t>Serve as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promoter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defender</a:t>
            </a:r>
            <a:r>
              <a:rPr lang="en-US" dirty="0"/>
              <a:t> of the community </a:t>
            </a:r>
          </a:p>
          <a:p>
            <a:pPr lvl="2"/>
            <a:r>
              <a:rPr lang="en-US" dirty="0"/>
              <a:t>Serves as a key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representative</a:t>
            </a:r>
            <a:r>
              <a:rPr lang="en-US" dirty="0"/>
              <a:t> in intergovernmental relations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671293" y="6564868"/>
            <a:ext cx="3396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http://www.cstx.gov/index.aspx?page=2021</a:t>
            </a:r>
          </a:p>
        </p:txBody>
      </p:sp>
    </p:spTree>
    <p:extLst>
      <p:ext uri="{BB962C8B-B14F-4D97-AF65-F5344CB8AC3E}">
        <p14:creationId xmlns:p14="http://schemas.microsoft.com/office/powerpoint/2010/main" val="1275396957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9001" x="4870450" y="3632200"/>
          <p14:tracePt t="120870" x="4870450" y="3625850"/>
          <p14:tracePt t="121102" x="4857750" y="3606800"/>
          <p14:tracePt t="121110" x="4851400" y="3575050"/>
          <p14:tracePt t="121207" x="4845050" y="357505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-128"/>
              </a:rPr>
              <a:t>…a note about 2 types of local-government “legislative” seats</a:t>
            </a:r>
          </a:p>
        </p:txBody>
      </p:sp>
      <p:sp>
        <p:nvSpPr>
          <p:cNvPr id="40962" name="Rectangle 4"/>
          <p:cNvSpPr>
            <a:spLocks noGrp="1" noChangeArrowheads="1"/>
          </p:cNvSpPr>
          <p:nvPr>
            <p:ph idx="1"/>
          </p:nvPr>
        </p:nvSpPr>
        <p:spPr>
          <a:xfrm>
            <a:off x="1435608" y="1676399"/>
            <a:ext cx="7498080" cy="5040969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>
                <a:solidFill>
                  <a:schemeClr val="accent2">
                    <a:lumMod val="50000"/>
                  </a:schemeClr>
                </a:solidFill>
                <a:ea typeface="ＭＳ Ｐゴシック" charset="-128"/>
              </a:rPr>
              <a:t>Single-member-district</a:t>
            </a:r>
            <a:r>
              <a:rPr lang="en-US" sz="3300" dirty="0">
                <a:ea typeface="ＭＳ Ｐゴシック" charset="-128"/>
              </a:rPr>
              <a:t> seats</a:t>
            </a:r>
          </a:p>
          <a:p>
            <a:pPr lvl="1"/>
            <a:r>
              <a:rPr lang="en-US" dirty="0">
                <a:ea typeface="ＭＳ Ｐゴシック" charset="-128"/>
              </a:rPr>
              <a:t>City is divided into pieces (districts, wards, etc.) and residents of that geographic area elect one person to represent them in the legislative body (council, board, etc.)</a:t>
            </a:r>
          </a:p>
          <a:p>
            <a:pPr lvl="1"/>
            <a:r>
              <a:rPr lang="en-US" i="1" dirty="0">
                <a:ea typeface="ＭＳ Ｐゴシック" charset="-128"/>
              </a:rPr>
              <a:t>Better represents diversity</a:t>
            </a:r>
            <a:r>
              <a:rPr lang="en-US" dirty="0">
                <a:ea typeface="ＭＳ Ｐゴシック" charset="-128"/>
              </a:rPr>
              <a:t> that appears </a:t>
            </a:r>
            <a:r>
              <a:rPr lang="en-US" u="sng" dirty="0">
                <a:ea typeface="ＭＳ Ｐゴシック" charset="-128"/>
              </a:rPr>
              <a:t>geographically</a:t>
            </a:r>
            <a:r>
              <a:rPr lang="en-US" dirty="0">
                <a:ea typeface="ＭＳ Ｐゴシック" charset="-128"/>
              </a:rPr>
              <a:t> </a:t>
            </a:r>
          </a:p>
          <a:p>
            <a:r>
              <a:rPr lang="en-US" sz="3300" dirty="0">
                <a:solidFill>
                  <a:schemeClr val="accent2">
                    <a:lumMod val="50000"/>
                  </a:schemeClr>
                </a:solidFill>
                <a:ea typeface="ＭＳ Ｐゴシック" charset="-128"/>
              </a:rPr>
              <a:t>At-large</a:t>
            </a:r>
            <a:r>
              <a:rPr lang="en-US" sz="3300" dirty="0">
                <a:ea typeface="ＭＳ Ｐゴシック" charset="-128"/>
              </a:rPr>
              <a:t> seats</a:t>
            </a:r>
          </a:p>
          <a:p>
            <a:pPr lvl="1"/>
            <a:r>
              <a:rPr lang="en-US" dirty="0">
                <a:ea typeface="ＭＳ Ｐゴシック" charset="-128"/>
              </a:rPr>
              <a:t>Voted on by residents 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ＭＳ Ｐゴシック" charset="-128"/>
              </a:rPr>
              <a:t>without regard to </a:t>
            </a:r>
            <a:r>
              <a:rPr lang="en-US" dirty="0">
                <a:ea typeface="ＭＳ Ｐゴシック" charset="-128"/>
              </a:rPr>
              <a:t>district, ward, 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etc.</a:t>
            </a:r>
          </a:p>
          <a:p>
            <a:pPr lvl="1"/>
            <a:r>
              <a:rPr lang="en-US" dirty="0">
                <a:ea typeface="ＭＳ Ｐゴシック" charset="-128"/>
              </a:rPr>
              <a:t>PRO:  These members </a:t>
            </a:r>
            <a:r>
              <a:rPr lang="en-US" i="1" dirty="0">
                <a:ea typeface="ＭＳ Ｐゴシック" charset="-128"/>
              </a:rPr>
              <a:t>are </a:t>
            </a:r>
            <a:r>
              <a:rPr lang="en-US" i="1" u="sng" dirty="0">
                <a:ea typeface="ＭＳ Ｐゴシック" charset="-128"/>
              </a:rPr>
              <a:t>expected</a:t>
            </a:r>
            <a:br>
              <a:rPr lang="en-US" i="1" dirty="0">
                <a:ea typeface="ＭＳ Ｐゴシック" charset="-128"/>
              </a:rPr>
            </a:br>
            <a:r>
              <a:rPr lang="en-US" i="1" dirty="0">
                <a:ea typeface="ＭＳ Ｐゴシック" charset="-128"/>
              </a:rPr>
              <a:t>to be non-partisan</a:t>
            </a:r>
            <a:r>
              <a:rPr lang="en-US" dirty="0">
                <a:ea typeface="ＭＳ Ｐゴシック" charset="-128"/>
              </a:rPr>
              <a:t>, take broad view</a:t>
            </a:r>
          </a:p>
          <a:p>
            <a:pPr lvl="1"/>
            <a:r>
              <a:rPr lang="en-US" dirty="0">
                <a:ea typeface="ＭＳ Ｐゴシック" charset="-128"/>
              </a:rPr>
              <a:t>CON:  </a:t>
            </a:r>
            <a:r>
              <a:rPr lang="en-US" i="1" dirty="0">
                <a:ea typeface="ＭＳ Ｐゴシック" charset="-128"/>
              </a:rPr>
              <a:t>Still </a:t>
            </a:r>
            <a:r>
              <a:rPr lang="en-US" i="1" u="sng" dirty="0">
                <a:ea typeface="ＭＳ Ｐゴシック" charset="-128"/>
              </a:rPr>
              <a:t>can</a:t>
            </a:r>
            <a:r>
              <a:rPr lang="en-US" i="1" dirty="0">
                <a:ea typeface="ＭＳ Ｐゴシック" charset="-128"/>
              </a:rPr>
              <a:t> be highly partisan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(see next slide)</a:t>
            </a:r>
            <a:br>
              <a:rPr lang="en-US" dirty="0">
                <a:ea typeface="ＭＳ Ｐゴシック" charset="-128"/>
              </a:rPr>
            </a:br>
            <a:br>
              <a:rPr lang="en-US" dirty="0">
                <a:ea typeface="ＭＳ Ｐゴシック" charset="-128"/>
              </a:rPr>
            </a:br>
            <a:endParaRPr lang="en-US" dirty="0">
              <a:ea typeface="ＭＳ Ｐゴシック" charset="-128"/>
            </a:endParaRPr>
          </a:p>
        </p:txBody>
      </p:sp>
      <p:pic>
        <p:nvPicPr>
          <p:cNvPr id="1026" name="Picture 2" descr="Map showing the boundaries of the five city council districts in Orange, Texas.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59869"/>
            <a:ext cx="2009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 rot="16200000">
            <a:off x="6760205" y="4532782"/>
            <a:ext cx="441960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https://sp.yimg.com/ib/th?id=HN.608056271687975439&amp;pid=15.1&amp;P=0</a:t>
            </a:r>
          </a:p>
        </p:txBody>
      </p:sp>
    </p:spTree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8273" x="4921250" y="4330700"/>
          <p14:tracePt t="11161" x="4921250" y="4324350"/>
          <p14:tracePt t="26867" x="4927600" y="4318000"/>
          <p14:tracePt t="26875" x="4940300" y="4318000"/>
          <p14:tracePt t="26883" x="4965700" y="4318000"/>
          <p14:tracePt t="26892" x="4984750" y="4318000"/>
          <p14:tracePt t="26909" x="5003800" y="4318000"/>
          <p14:tracePt t="27131" x="5010150" y="4311650"/>
          <p14:tracePt t="27467" x="5016500" y="4305300"/>
          <p14:tracePt t="27475" x="5035550" y="4305300"/>
          <p14:tracePt t="27483" x="5080000" y="4305300"/>
          <p14:tracePt t="27493" x="5143500" y="4305300"/>
          <p14:tracePt t="27509" x="5353050" y="4305300"/>
          <p14:tracePt t="27526" x="5740400" y="4305300"/>
          <p14:tracePt t="27543" x="6318250" y="4349750"/>
          <p14:tracePt t="27559" x="6851650" y="4457700"/>
          <p14:tracePt t="27576" x="7169150" y="4533900"/>
          <p14:tracePt t="27593" x="7200900" y="4546600"/>
          <p14:tracePt t="27609" x="7258050" y="4572000"/>
          <p14:tracePt t="27626" x="7258050" y="4578350"/>
          <p14:tracePt t="27651" x="7258050" y="4591050"/>
          <p14:tracePt t="27659" x="7258050" y="4597400"/>
          <p14:tracePt t="27676" x="7258050" y="4635500"/>
          <p14:tracePt t="27693" x="7258050" y="4667250"/>
          <p14:tracePt t="27709" x="7270750" y="4705350"/>
          <p14:tracePt t="27726" x="7327900" y="4749800"/>
          <p14:tracePt t="27743" x="7410450" y="4800600"/>
          <p14:tracePt t="27759" x="7575550" y="4851400"/>
          <p14:tracePt t="27776" x="7785100" y="4870450"/>
          <p14:tracePt t="27793" x="8051800" y="4908550"/>
          <p14:tracePt t="27809" x="8255000" y="4908550"/>
          <p14:tracePt t="27826" x="8356600" y="4914900"/>
          <p14:tracePt t="27843" x="8375650" y="4921250"/>
          <p14:tracePt t="27867" x="8382000" y="4927600"/>
          <p14:tracePt t="27876" x="8375650" y="4933950"/>
          <p14:tracePt t="27893" x="8324850" y="4953000"/>
          <p14:tracePt t="27909" x="8261350" y="4965700"/>
          <p14:tracePt t="27926" x="8128000" y="4991100"/>
          <p14:tracePt t="27943" x="7988300" y="5016500"/>
          <p14:tracePt t="27959" x="7924800" y="5022850"/>
          <p14:tracePt t="27976" x="7759700" y="5054600"/>
          <p14:tracePt t="27993" x="7658100" y="5092700"/>
          <p14:tracePt t="28009" x="7581900" y="5168900"/>
          <p14:tracePt t="28026" x="7550150" y="5270500"/>
          <p14:tracePt t="28043" x="7531100" y="5492750"/>
          <p14:tracePt t="28060" x="7512050" y="5626100"/>
          <p14:tracePt t="28076" x="7493000" y="5759450"/>
          <p14:tracePt t="28093" x="7461250" y="5854700"/>
          <p14:tracePt t="28109" x="7442200" y="5899150"/>
          <p14:tracePt t="28126" x="7442200" y="5911850"/>
          <p14:tracePt t="28143" x="7442200" y="5918200"/>
          <p14:tracePt t="28159" x="7435850" y="5924550"/>
          <p14:tracePt t="28179" x="7435850" y="5930900"/>
          <p14:tracePt t="28193" x="7435850" y="5937250"/>
          <p14:tracePt t="28210" x="7435850" y="5962650"/>
          <p14:tracePt t="28226" x="7435850" y="6000750"/>
          <p14:tracePt t="28244" x="7423150" y="6045200"/>
          <p14:tracePt t="28260" x="7410450" y="6064250"/>
          <p14:tracePt t="28276" x="7385050" y="6083300"/>
          <p14:tracePt t="28293" x="7353300" y="6108700"/>
          <p14:tracePt t="28310" x="7302500" y="6115050"/>
          <p14:tracePt t="28326" x="7219950" y="6115050"/>
          <p14:tracePt t="28343" x="7143750" y="6115050"/>
          <p14:tracePt t="28360" x="7054850" y="6070600"/>
          <p14:tracePt t="28376" x="7016750" y="6057900"/>
          <p14:tracePt t="28393" x="7004050" y="6051550"/>
          <p14:tracePt t="28443" x="6997700" y="6045200"/>
          <p14:tracePt t="28467" x="6985000" y="6045200"/>
          <p14:tracePt t="28475" x="6978650" y="6057900"/>
          <p14:tracePt t="28483" x="6972300" y="6070600"/>
          <p14:tracePt t="28493" x="6965950" y="6076950"/>
          <p14:tracePt t="28510" x="6959600" y="6089650"/>
          <p14:tracePt t="28526" x="6959600" y="6102350"/>
          <p14:tracePt t="28543" x="6959600" y="6115050"/>
          <p14:tracePt t="28560" x="6959600" y="6127750"/>
          <p14:tracePt t="28576" x="7010400" y="6159500"/>
          <p14:tracePt t="28593" x="7124700" y="6184900"/>
          <p14:tracePt t="28610" x="7264400" y="6229350"/>
          <p14:tracePt t="28626" x="7346950" y="6261100"/>
          <p14:tracePt t="28644" x="7359650" y="6273800"/>
          <p14:tracePt t="28667" x="7359650" y="6280150"/>
          <p14:tracePt t="28683" x="7359650" y="6286500"/>
          <p14:tracePt t="28693" x="7359650" y="6292850"/>
          <p14:tracePt t="28739" x="7359650" y="6299200"/>
          <p14:tracePt t="28891" x="7353300" y="6299200"/>
          <p14:tracePt t="28915" x="7346950" y="6299200"/>
          <p14:tracePt t="28923" x="7334250" y="6305550"/>
          <p14:tracePt t="28931" x="7321550" y="6305550"/>
          <p14:tracePt t="28947" x="7315200" y="6305550"/>
          <p14:tracePt t="28960" x="7308850" y="6305550"/>
          <p14:tracePt t="28977" x="7302500" y="6305550"/>
          <p14:tracePt t="28993" x="7289800" y="6299200"/>
          <p14:tracePt t="29010" x="7289800" y="6248400"/>
          <p14:tracePt t="29027" x="7289800" y="6191250"/>
          <p14:tracePt t="29028" x="7289800" y="6172200"/>
          <p14:tracePt t="29043" x="7289800" y="6140450"/>
          <p14:tracePt t="29060" x="7289800" y="6115050"/>
          <p14:tracePt t="29076" x="7270750" y="6057900"/>
          <p14:tracePt t="29093" x="7245350" y="5981700"/>
          <p14:tracePt t="29110" x="7226300" y="5918200"/>
          <p14:tracePt t="29127" x="7207250" y="5886450"/>
          <p14:tracePt t="29143" x="7200900" y="5873750"/>
          <p14:tracePt t="29160" x="7200900" y="5867400"/>
          <p14:tracePt t="29180" x="7207250" y="5854700"/>
          <p14:tracePt t="29193" x="7213600" y="5854700"/>
          <p14:tracePt t="29210" x="7251700" y="5854700"/>
          <p14:tracePt t="29228" x="7359650" y="5854700"/>
          <p14:tracePt t="29243" x="7486650" y="5848350"/>
          <p14:tracePt t="29260" x="7594600" y="5829300"/>
          <p14:tracePt t="29277" x="7677150" y="5810250"/>
          <p14:tracePt t="29293" x="7708900" y="5797550"/>
          <p14:tracePt t="29310" x="7708900" y="5791200"/>
          <p14:tracePt t="29327" x="7696200" y="5759450"/>
          <p14:tracePt t="29343" x="7626350" y="5683250"/>
          <p14:tracePt t="29360" x="7543800" y="5588000"/>
          <p14:tracePt t="29377" x="7461250" y="5492750"/>
          <p14:tracePt t="29393" x="7397750" y="5435600"/>
          <p14:tracePt t="29410" x="7385050" y="5416550"/>
          <p14:tracePt t="29427" x="7385050" y="5403850"/>
          <p14:tracePt t="29443" x="7385050" y="5384800"/>
          <p14:tracePt t="29460" x="7372350" y="5340350"/>
          <p14:tracePt t="29477" x="7321550" y="5289550"/>
          <p14:tracePt t="29493" x="7251700" y="5213350"/>
          <p14:tracePt t="29510" x="7181850" y="5143500"/>
          <p14:tracePt t="29527" x="7099300" y="5105400"/>
          <p14:tracePt t="29543" x="7010400" y="5080000"/>
          <p14:tracePt t="29560" x="6927850" y="5067300"/>
          <p14:tracePt t="29577" x="6851650" y="5060950"/>
          <p14:tracePt t="29593" x="6838950" y="5048250"/>
          <p14:tracePt t="29610" x="6832600" y="5048250"/>
          <p14:tracePt t="29643" x="6826250" y="5048250"/>
          <p14:tracePt t="29659" x="6819900" y="5054600"/>
          <p14:tracePt t="29667" x="6819900" y="5080000"/>
          <p14:tracePt t="29677" x="6819900" y="5099050"/>
          <p14:tracePt t="29693" x="6807200" y="5168900"/>
          <p14:tracePt t="29710" x="6807200" y="5251450"/>
          <p14:tracePt t="29727" x="6838950" y="5340350"/>
          <p14:tracePt t="29744" x="6915150" y="5410200"/>
          <p14:tracePt t="29760" x="7016750" y="5473700"/>
          <p14:tracePt t="29777" x="7073900" y="5486400"/>
          <p14:tracePt t="29794" x="7188200" y="5492750"/>
          <p14:tracePt t="29810" x="7283450" y="5492750"/>
          <p14:tracePt t="29827" x="7308850" y="5492750"/>
          <p14:tracePt t="29883" x="7308850" y="5499100"/>
          <p14:tracePt t="29891" x="7308850" y="5505450"/>
          <p14:tracePt t="29907" x="7302500" y="5511800"/>
          <p14:tracePt t="29915" x="7302500" y="5524500"/>
          <p14:tracePt t="29927" x="7302500" y="5530850"/>
          <p14:tracePt t="29944" x="7302500" y="5562600"/>
          <p14:tracePt t="29960" x="7359650" y="5613400"/>
          <p14:tracePt t="29977" x="7442200" y="5638800"/>
          <p14:tracePt t="29994" x="7473950" y="5638800"/>
          <p14:tracePt t="30019" x="7480300" y="5645150"/>
          <p14:tracePt t="30052" x="7480300" y="5657850"/>
          <p14:tracePt t="30060" x="7480300" y="5670550"/>
          <p14:tracePt t="30067" x="7467600" y="5683250"/>
          <p14:tracePt t="30077" x="7467600" y="5695950"/>
          <p14:tracePt t="30094" x="7467600" y="5715000"/>
          <p14:tracePt t="30110" x="7454900" y="5746750"/>
          <p14:tracePt t="30127" x="7435850" y="5778500"/>
          <p14:tracePt t="30144" x="7410450" y="5822950"/>
          <p14:tracePt t="30160" x="7385050" y="5867400"/>
          <p14:tracePt t="30177" x="7385050" y="5905500"/>
          <p14:tracePt t="30194" x="7385050" y="5943600"/>
          <p14:tracePt t="30210" x="7385050" y="5988050"/>
          <p14:tracePt t="30228" x="7385050" y="6013450"/>
          <p14:tracePt t="30300" x="7385050" y="6007100"/>
          <p14:tracePt t="30315" x="7385050" y="6000750"/>
          <p14:tracePt t="30427" x="7391400" y="5994400"/>
          <p14:tracePt t="30443" x="7391400" y="5988050"/>
          <p14:tracePt t="30452" x="7404100" y="5981700"/>
          <p14:tracePt t="30460" x="7404100" y="5975350"/>
          <p14:tracePt t="30477" x="7429500" y="5956300"/>
          <p14:tracePt t="30494" x="7448550" y="5943600"/>
          <p14:tracePt t="30511" x="7448550" y="5930900"/>
          <p14:tracePt t="30531" x="7448550" y="5924550"/>
          <p14:tracePt t="30548" x="7448550" y="5918200"/>
          <p14:tracePt t="30564" x="7442200" y="5905500"/>
          <p14:tracePt t="30577" x="7429500" y="5899150"/>
          <p14:tracePt t="30594" x="7366000" y="5886450"/>
          <p14:tracePt t="30611" x="7283450" y="5842000"/>
          <p14:tracePt t="30627" x="7137400" y="5765800"/>
          <p14:tracePt t="30644" x="7023100" y="5721350"/>
          <p14:tracePt t="30661" x="6864350" y="5626100"/>
          <p14:tracePt t="30677" x="6711950" y="5556250"/>
          <p14:tracePt t="30694" x="6584950" y="5499100"/>
          <p14:tracePt t="30711" x="6483350" y="5467350"/>
          <p14:tracePt t="30727" x="6445250" y="5448300"/>
          <p14:tracePt t="30744" x="6426200" y="5448300"/>
          <p14:tracePt t="30761" x="6413500" y="5448300"/>
          <p14:tracePt t="30777" x="6400800" y="5448300"/>
          <p14:tracePt t="30794" x="6394450" y="5448300"/>
          <p14:tracePt t="30812" x="6388100" y="5448300"/>
          <p14:tracePt t="30828" x="6388100" y="5429250"/>
          <p14:tracePt t="30844" x="6394450" y="5403850"/>
          <p14:tracePt t="30861" x="6432550" y="5353050"/>
          <p14:tracePt t="30877" x="6508750" y="5283200"/>
          <p14:tracePt t="30894" x="6604000" y="5207000"/>
          <p14:tracePt t="30911" x="6711950" y="5149850"/>
          <p14:tracePt t="30927" x="6807200" y="5111750"/>
          <p14:tracePt t="30944" x="6940550" y="5073650"/>
          <p14:tracePt t="30961" x="7035800" y="5060950"/>
          <p14:tracePt t="30977" x="7054850" y="5060950"/>
          <p14:tracePt t="31036" x="7054850" y="5054600"/>
          <p14:tracePt t="31068" x="7048500" y="5054600"/>
          <p14:tracePt t="31076" x="7042150" y="5054600"/>
          <p14:tracePt t="31084" x="7035800" y="5048250"/>
          <p14:tracePt t="31094" x="7023100" y="5041900"/>
          <p14:tracePt t="31111" x="7004050" y="5041900"/>
          <p14:tracePt t="31127" x="6991350" y="5029200"/>
          <p14:tracePt t="31156" x="6991350" y="5022850"/>
          <p14:tracePt t="31164" x="6991350" y="5016500"/>
          <p14:tracePt t="31177" x="6991350" y="5010150"/>
          <p14:tracePt t="31194" x="6991350" y="4997450"/>
          <p14:tracePt t="31211" x="7023100" y="4965700"/>
          <p14:tracePt t="31228" x="7162800" y="4940300"/>
          <p14:tracePt t="31244" x="7302500" y="4914900"/>
          <p14:tracePt t="31261" x="7404100" y="4914900"/>
          <p14:tracePt t="31278" x="7448550" y="4914900"/>
          <p14:tracePt t="31294" x="7454900" y="4927600"/>
          <p14:tracePt t="31311" x="7454900" y="4984750"/>
          <p14:tracePt t="31328" x="7454900" y="5041900"/>
          <p14:tracePt t="31344" x="7442200" y="5105400"/>
          <p14:tracePt t="31361" x="7442200" y="5118100"/>
          <p14:tracePt t="31378" x="7442200" y="5168900"/>
          <p14:tracePt t="31394" x="7454900" y="5219700"/>
          <p14:tracePt t="31411" x="7499350" y="5270500"/>
          <p14:tracePt t="31412" x="7531100" y="5295900"/>
          <p14:tracePt t="31428" x="7581900" y="5327650"/>
          <p14:tracePt t="31444" x="7607300" y="5340350"/>
          <p14:tracePt t="31461" x="7613650" y="5346700"/>
          <p14:tracePt t="31484" x="7613650" y="5353050"/>
          <p14:tracePt t="31494" x="7613650" y="5359400"/>
          <p14:tracePt t="31511" x="7607300" y="5372100"/>
          <p14:tracePt t="31528" x="7607300" y="5403850"/>
          <p14:tracePt t="31544" x="7581900" y="5435600"/>
          <p14:tracePt t="31561" x="7575550" y="5473700"/>
          <p14:tracePt t="31578" x="7569200" y="5486400"/>
          <p14:tracePt t="31594" x="7562850" y="5499100"/>
          <p14:tracePt t="31611" x="7562850" y="5505450"/>
          <p14:tracePt t="31612" x="7562850" y="5511800"/>
          <p14:tracePt t="31628" x="7562850" y="5524500"/>
          <p14:tracePt t="31652" x="7562850" y="5537200"/>
          <p14:tracePt t="31661" x="7562850" y="5543550"/>
          <p14:tracePt t="31678" x="7562850" y="5562600"/>
          <p14:tracePt t="31694" x="7556500" y="5562600"/>
          <p14:tracePt t="31716" x="7556500" y="5568950"/>
          <p14:tracePt t="31756" x="7550150" y="5568950"/>
          <p14:tracePt t="31772" x="7543800" y="5568950"/>
          <p14:tracePt t="31883" x="7550150" y="5568950"/>
          <p14:tracePt t="31891" x="7556500" y="5568950"/>
          <p14:tracePt t="31900" x="7562850" y="5575300"/>
          <p14:tracePt t="31911" x="7569200" y="5575300"/>
          <p14:tracePt t="31928" x="7575550" y="5600700"/>
          <p14:tracePt t="31944" x="7575550" y="5613400"/>
          <p14:tracePt t="31961" x="7575550" y="5645150"/>
          <p14:tracePt t="31978" x="7575550" y="5670550"/>
          <p14:tracePt t="31995" x="7575550" y="5695950"/>
          <p14:tracePt t="32012" x="7575550" y="5753100"/>
          <p14:tracePt t="32028" x="7562850" y="5772150"/>
          <p14:tracePt t="32044" x="7550150" y="5791200"/>
          <p14:tracePt t="32061" x="7543800" y="5797550"/>
          <p14:tracePt t="32148" x="7537450" y="5797550"/>
          <p14:tracePt t="32156" x="7531100" y="5797550"/>
          <p14:tracePt t="32171" x="7524750" y="5797550"/>
          <p14:tracePt t="32196" x="7518400" y="5803900"/>
          <p14:tracePt t="32276" x="7518400" y="5810250"/>
          <p14:tracePt t="32284" x="7531100" y="5816600"/>
          <p14:tracePt t="32295" x="7550150" y="5835650"/>
          <p14:tracePt t="32311" x="7575550" y="5842000"/>
          <p14:tracePt t="32328" x="7607300" y="5842000"/>
          <p14:tracePt t="32345" x="7626350" y="5842000"/>
          <p14:tracePt t="32361" x="7639050" y="5842000"/>
          <p14:tracePt t="32388" x="7645400" y="5842000"/>
          <p14:tracePt t="32468" x="7639050" y="5842000"/>
          <p14:tracePt t="32484" x="7632700" y="5842000"/>
          <p14:tracePt t="32500" x="7626350" y="5842000"/>
          <p14:tracePt t="32508" x="7620000" y="5842000"/>
          <p14:tracePt t="32516" x="7620000" y="5848350"/>
          <p14:tracePt t="32528" x="7613650" y="5854700"/>
          <p14:tracePt t="32545" x="7588250" y="5854700"/>
          <p14:tracePt t="32561" x="7569200" y="5854700"/>
          <p14:tracePt t="32578" x="7556500" y="5854700"/>
          <p14:tracePt t="32595" x="7531100" y="5842000"/>
          <p14:tracePt t="32611" x="7531100" y="5835650"/>
          <p14:tracePt t="32628" x="7531100" y="5822950"/>
          <p14:tracePt t="32645" x="7531100" y="5816600"/>
          <p14:tracePt t="32661" x="7531100" y="5810250"/>
          <p14:tracePt t="32678" x="7531100" y="5803900"/>
          <p14:tracePt t="32695" x="7531100" y="5797550"/>
          <p14:tracePt t="32748" x="7531100" y="5791200"/>
          <p14:tracePt t="32771" x="7537450" y="5784850"/>
          <p14:tracePt t="33060" x="7537450" y="5778500"/>
          <p14:tracePt t="33091" x="7537450" y="5772150"/>
          <p14:tracePt t="33100" x="7537450" y="5765800"/>
          <p14:tracePt t="33108" x="7537450" y="5759450"/>
          <p14:tracePt t="33132" x="7537450" y="5753100"/>
          <p14:tracePt t="33140" x="7537450" y="5746750"/>
          <p14:tracePt t="33148" x="7537450" y="5740400"/>
          <p14:tracePt t="33164" x="7537450" y="5721350"/>
          <p14:tracePt t="33180" x="7537450" y="5715000"/>
          <p14:tracePt t="33195" x="7537450" y="5695950"/>
          <p14:tracePt t="33212" x="7537450" y="5676900"/>
          <p14:tracePt t="33228" x="7537450" y="5664200"/>
          <p14:tracePt t="33245" x="7537450" y="5657850"/>
          <p14:tracePt t="33316" x="7537450" y="5651500"/>
          <p14:tracePt t="33324" x="7537450" y="5645150"/>
          <p14:tracePt t="33372" x="7531100" y="5638800"/>
          <p14:tracePt t="33540" x="7531100" y="5632450"/>
          <p14:tracePt t="34468" x="7531100" y="5626100"/>
          <p14:tracePt t="34476" x="7518400" y="5613400"/>
          <p14:tracePt t="34484" x="7505700" y="5607050"/>
          <p14:tracePt t="34496" x="7480300" y="5588000"/>
          <p14:tracePt t="34512" x="7442200" y="5568950"/>
          <p14:tracePt t="34529" x="7429500" y="5562600"/>
          <p14:tracePt t="34546" x="7404100" y="5543550"/>
          <p14:tracePt t="34562" x="7385050" y="5524500"/>
          <p14:tracePt t="34579" x="7359650" y="5492750"/>
          <p14:tracePt t="34596" x="7315200" y="5448300"/>
          <p14:tracePt t="34612" x="7277100" y="5416550"/>
          <p14:tracePt t="34629" x="7258050" y="5397500"/>
          <p14:tracePt t="34646" x="7239000" y="5384800"/>
          <p14:tracePt t="34662" x="7239000" y="5378450"/>
          <p14:tracePt t="34679" x="7226300" y="5372100"/>
          <p14:tracePt t="34696" x="7194550" y="5365750"/>
          <p14:tracePt t="34712" x="7131050" y="5346700"/>
          <p14:tracePt t="34729" x="7073900" y="5327650"/>
          <p14:tracePt t="34746" x="7016750" y="5308600"/>
          <p14:tracePt t="34762" x="6978650" y="5302250"/>
          <p14:tracePt t="34779" x="6940550" y="5276850"/>
          <p14:tracePt t="34796" x="6927850" y="5276850"/>
          <p14:tracePt t="34812" x="6921500" y="5270500"/>
          <p14:tracePt t="34852" x="6921500" y="5264150"/>
          <p14:tracePt t="34860" x="6921500" y="5251450"/>
          <p14:tracePt t="34868" x="6921500" y="5238750"/>
          <p14:tracePt t="34884" x="6921500" y="5226050"/>
          <p14:tracePt t="34896" x="6921500" y="5219700"/>
          <p14:tracePt t="34912" x="6927850" y="5207000"/>
          <p14:tracePt t="34929" x="6934200" y="5200650"/>
          <p14:tracePt t="34946" x="6934200" y="5187950"/>
          <p14:tracePt t="34972" x="6934200" y="5181600"/>
          <p14:tracePt t="34996" x="6934200" y="5175250"/>
          <p14:tracePt t="35004" x="6934200" y="5168900"/>
          <p14:tracePt t="35012" x="6934200" y="5162550"/>
          <p14:tracePt t="35029" x="6934200" y="5149850"/>
          <p14:tracePt t="35046" x="6896100" y="5130800"/>
          <p14:tracePt t="35062" x="6870700" y="5111750"/>
          <p14:tracePt t="35079" x="6864350" y="5105400"/>
          <p14:tracePt t="35096" x="6851650" y="5099050"/>
          <p14:tracePt t="35132" x="6851650" y="5092700"/>
          <p14:tracePt t="35252" x="6851650" y="5086350"/>
          <p14:tracePt t="35259" x="6851650" y="5080000"/>
          <p14:tracePt t="35276" x="6845300" y="5073650"/>
          <p14:tracePt t="35284" x="6845300" y="5060950"/>
          <p14:tracePt t="35300" x="6845300" y="5048250"/>
          <p14:tracePt t="35313" x="6845300" y="5041900"/>
          <p14:tracePt t="35329" x="6845300" y="5035550"/>
          <p14:tracePt t="35532" x="6845300" y="5029200"/>
          <p14:tracePt t="35540" x="6845300" y="5016500"/>
          <p14:tracePt t="35548" x="6838950" y="5016500"/>
          <p14:tracePt t="41741" x="6838950" y="5010150"/>
          <p14:tracePt t="41749" x="6832600" y="4997450"/>
          <p14:tracePt t="41756" x="6807200" y="4984750"/>
          <p14:tracePt t="41765" x="6737350" y="4965700"/>
          <p14:tracePt t="41782" x="6635750" y="4946650"/>
          <p14:tracePt t="41799" x="6565900" y="4914900"/>
          <p14:tracePt t="41815" x="6515100" y="4889500"/>
          <p14:tracePt t="41832" x="6483350" y="4876800"/>
          <p14:tracePt t="41849" x="6477000" y="4870450"/>
          <p14:tracePt t="41869" x="6470650" y="4870450"/>
          <p14:tracePt t="41901" x="6470650" y="4864100"/>
          <p14:tracePt t="41908" x="6464300" y="4864100"/>
          <p14:tracePt t="41925" x="6464300" y="4857750"/>
          <p14:tracePt t="41933" x="6457950" y="4851400"/>
          <p14:tracePt t="41949" x="6451600" y="4851400"/>
          <p14:tracePt t="41965" x="6445250" y="4845050"/>
          <p14:tracePt t="41982" x="6438900" y="4838700"/>
          <p14:tracePt t="41999" x="6419850" y="4826000"/>
          <p14:tracePt t="42015" x="6419850" y="4819650"/>
          <p14:tracePt t="42373" x="6407150" y="4813300"/>
          <p14:tracePt t="42381" x="6388100" y="4800600"/>
          <p14:tracePt t="42389" x="6362700" y="4787900"/>
          <p14:tracePt t="42399" x="6343650" y="4768850"/>
          <p14:tracePt t="42416" x="6305550" y="4737100"/>
          <p14:tracePt t="42432" x="6267450" y="4705350"/>
          <p14:tracePt t="42449" x="6210300" y="4679950"/>
          <p14:tracePt t="42466" x="6184900" y="4667250"/>
          <p14:tracePt t="42482" x="6178550" y="4660900"/>
          <p14:tracePt t="42499" x="6172200" y="4654550"/>
          <p14:tracePt t="42517" x="6165850" y="4648200"/>
          <p14:tracePt t="42533" x="6153150" y="4648200"/>
          <p14:tracePt t="42549" x="6121400" y="4629150"/>
          <p14:tracePt t="42566" x="6076950" y="4610100"/>
          <p14:tracePt t="42582" x="6032500" y="4603750"/>
          <p14:tracePt t="42599" x="6019800" y="4597400"/>
          <p14:tracePt t="42616" x="5994400" y="4597400"/>
          <p14:tracePt t="42632" x="5949950" y="4597400"/>
          <p14:tracePt t="42649" x="5918200" y="4597400"/>
          <p14:tracePt t="42666" x="5880100" y="4591050"/>
          <p14:tracePt t="42682" x="5854700" y="4584700"/>
          <p14:tracePt t="42699" x="5816600" y="4578350"/>
          <p14:tracePt t="42716" x="5759450" y="4578350"/>
          <p14:tracePt t="42733" x="5619750" y="4540250"/>
          <p14:tracePt t="42749" x="5499100" y="4521200"/>
          <p14:tracePt t="42766" x="5410200" y="4514850"/>
          <p14:tracePt t="42782" x="5327650" y="4502150"/>
          <p14:tracePt t="42799" x="5270500" y="4489450"/>
          <p14:tracePt t="42816" x="5251450" y="4489450"/>
          <p14:tracePt t="42832" x="5238750" y="4483100"/>
          <p14:tracePt t="42849" x="5226050" y="4476750"/>
          <p14:tracePt t="42866" x="5194300" y="4457700"/>
          <p14:tracePt t="42882" x="5149850" y="4432300"/>
          <p14:tracePt t="42899" x="5080000" y="4406900"/>
          <p14:tracePt t="42916" x="5016500" y="4387850"/>
          <p14:tracePt t="42933" x="4965700" y="4375150"/>
          <p14:tracePt t="43045" x="4953000" y="4375150"/>
          <p14:tracePt t="43053" x="4933950" y="4375150"/>
          <p14:tracePt t="43061" x="4927600" y="4375150"/>
          <p14:tracePt t="43069" x="4921250" y="4375150"/>
          <p14:tracePt t="43083" x="4908550" y="4375150"/>
          <p14:tracePt t="43099" x="4902200" y="4375150"/>
          <p14:tracePt t="43116" x="4895850" y="4375150"/>
          <p14:tracePt t="43213" x="4902200" y="4375150"/>
          <p14:tracePt t="43221" x="4908550" y="4375150"/>
          <p14:tracePt t="43233" x="4908550" y="4381500"/>
          <p14:tracePt t="43249" x="4933950" y="4400550"/>
          <p14:tracePt t="43266" x="4953000" y="4400550"/>
          <p14:tracePt t="43283" x="5003800" y="4406900"/>
          <p14:tracePt t="43299" x="5099050" y="4406900"/>
          <p14:tracePt t="43316" x="5251450" y="4445000"/>
          <p14:tracePt t="43333" x="5429250" y="4508500"/>
          <p14:tracePt t="43349" x="5562600" y="4559300"/>
          <p14:tracePt t="43366" x="5632450" y="4616450"/>
          <p14:tracePt t="43383" x="5638800" y="4648200"/>
          <p14:tracePt t="43399" x="5632450" y="4686300"/>
          <p14:tracePt t="43416" x="5613400" y="4692650"/>
          <p14:tracePt t="43433" x="5600700" y="4705350"/>
          <p14:tracePt t="43477" x="5619750" y="4705350"/>
          <p14:tracePt t="43485" x="5626100" y="4705350"/>
          <p14:tracePt t="43493" x="5632450" y="4705350"/>
          <p14:tracePt t="43525" x="5626100" y="4711700"/>
          <p14:tracePt t="43533" x="5619750" y="4711700"/>
          <p14:tracePt t="43541" x="5607050" y="4711700"/>
          <p14:tracePt t="43550" x="5600700" y="4718050"/>
          <p14:tracePt t="43566" x="5594350" y="4724400"/>
          <p14:tracePt t="43597" x="5588000" y="4724400"/>
          <p14:tracePt t="43613" x="5575300" y="4724400"/>
          <p14:tracePt t="43621" x="5562600" y="4724400"/>
          <p14:tracePt t="43633" x="5543550" y="4724400"/>
          <p14:tracePt t="43650" x="5511800" y="4724400"/>
          <p14:tracePt t="43666" x="5461000" y="4724400"/>
          <p14:tracePt t="43683" x="5416550" y="4724400"/>
          <p14:tracePt t="43700" x="5384800" y="4724400"/>
          <p14:tracePt t="43716" x="5365750" y="4718050"/>
          <p14:tracePt t="43733" x="5359400" y="4718050"/>
          <p14:tracePt t="43750" x="5359400" y="4711700"/>
          <p14:tracePt t="43766" x="5353050" y="4705350"/>
          <p14:tracePt t="43783" x="5334000" y="4699000"/>
          <p14:tracePt t="43800" x="5308600" y="4686300"/>
          <p14:tracePt t="43816" x="5289550" y="4679950"/>
          <p14:tracePt t="43833" x="5276850" y="4673600"/>
          <p14:tracePt t="43850" x="5270500" y="4667250"/>
          <p14:tracePt t="43866" x="5264150" y="4660900"/>
          <p14:tracePt t="43883" x="5264150" y="4654550"/>
          <p14:tracePt t="43900" x="5257800" y="4654550"/>
          <p14:tracePt t="43917" x="5257800" y="4648200"/>
          <p14:tracePt t="43949" x="5251450" y="4641850"/>
          <p14:tracePt t="43973" x="5245100" y="4635500"/>
          <p14:tracePt t="43981" x="5232400" y="4622800"/>
          <p14:tracePt t="43989" x="5226050" y="4616450"/>
          <p14:tracePt t="44000" x="5219700" y="4610100"/>
          <p14:tracePt t="44016" x="5200650" y="4591050"/>
          <p14:tracePt t="44033" x="5168900" y="4572000"/>
          <p14:tracePt t="44050" x="5137150" y="4552950"/>
          <p14:tracePt t="44066" x="5105400" y="4546600"/>
          <p14:tracePt t="44083" x="5092700" y="4540250"/>
          <p14:tracePt t="44100" x="5067300" y="4533900"/>
          <p14:tracePt t="44116" x="5054600" y="4527550"/>
          <p14:tracePt t="44118" x="5048250" y="4527550"/>
          <p14:tracePt t="44133" x="5035550" y="4521200"/>
          <p14:tracePt t="44150" x="5029200" y="4514850"/>
          <p14:tracePt t="44166" x="5029200" y="4508500"/>
          <p14:tracePt t="44183" x="5022850" y="4502150"/>
          <p14:tracePt t="44200" x="5016500" y="4495800"/>
          <p14:tracePt t="44237" x="5010150" y="4489450"/>
          <p14:tracePt t="44253" x="5010150" y="4483100"/>
          <p14:tracePt t="44366" x="5003800" y="4483100"/>
          <p14:tracePt t="44685" x="5029200" y="4483100"/>
          <p14:tracePt t="44694" x="5099050" y="4483100"/>
          <p14:tracePt t="44701" x="5238750" y="4502150"/>
          <p14:tracePt t="44717" x="5695950" y="4514850"/>
          <p14:tracePt t="44733" x="6318250" y="4514850"/>
          <p14:tracePt t="44750" x="6877050" y="4578350"/>
          <p14:tracePt t="44767" x="7385050" y="4648200"/>
          <p14:tracePt t="44783" x="7607300" y="4711700"/>
          <p14:tracePt t="44800" x="7683500" y="4743450"/>
          <p14:tracePt t="44817" x="7689850" y="4756150"/>
          <p14:tracePt t="44833" x="7689850" y="4781550"/>
          <p14:tracePt t="44850" x="7689850" y="4800600"/>
          <p14:tracePt t="44867" x="7689850" y="4813300"/>
          <p14:tracePt t="44883" x="7689850" y="4819650"/>
          <p14:tracePt t="44900" x="7696200" y="4832350"/>
          <p14:tracePt t="45069" x="7689850" y="4838700"/>
          <p14:tracePt t="45077" x="7670800" y="4851400"/>
          <p14:tracePt t="45085" x="7651750" y="4851400"/>
          <p14:tracePt t="45100" x="7613650" y="4851400"/>
          <p14:tracePt t="45118" x="7448550" y="4838700"/>
          <p14:tracePt t="45134" x="7353300" y="4800600"/>
          <p14:tracePt t="45150" x="7277100" y="4749800"/>
          <p14:tracePt t="45167" x="7143750" y="4648200"/>
          <p14:tracePt t="45183" x="7124700" y="4622800"/>
          <p14:tracePt t="45200" x="6985000" y="4514850"/>
          <p14:tracePt t="45217" x="6838950" y="4425950"/>
          <p14:tracePt t="45233" x="6692900" y="4343400"/>
          <p14:tracePt t="45250" x="6578600" y="4286250"/>
          <p14:tracePt t="45267" x="6483350" y="4235450"/>
          <p14:tracePt t="45284" x="6394450" y="4178300"/>
          <p14:tracePt t="45300" x="6369050" y="4159250"/>
          <p14:tracePt t="45318" x="6318250" y="4108450"/>
          <p14:tracePt t="45334" x="6248400" y="4044950"/>
          <p14:tracePt t="45350" x="6197600" y="3994150"/>
          <p14:tracePt t="45367" x="6172200" y="3949700"/>
          <p14:tracePt t="45384" x="6159500" y="3924300"/>
          <p14:tracePt t="45400" x="6146800" y="3879850"/>
          <p14:tracePt t="45417" x="6134100" y="3848100"/>
          <p14:tracePt t="45434" x="6102350" y="3803650"/>
          <p14:tracePt t="45450" x="6096000" y="3771900"/>
          <p14:tracePt t="45470" x="6096000" y="3765550"/>
          <p14:tracePt t="45484" x="6096000" y="3759200"/>
          <p14:tracePt t="45500" x="6096000" y="3752850"/>
          <p14:tracePt t="45517" x="6102350" y="3746500"/>
          <p14:tracePt t="45534" x="6121400" y="3746500"/>
          <p14:tracePt t="45550" x="6146800" y="3746500"/>
          <p14:tracePt t="45567" x="6172200" y="3765550"/>
          <p14:tracePt t="45584" x="6210300" y="3822700"/>
          <p14:tracePt t="45600" x="6273800" y="3911600"/>
          <p14:tracePt t="45617" x="6337300" y="3994150"/>
          <p14:tracePt t="45634" x="6388100" y="4051300"/>
          <p14:tracePt t="45678" x="6407150" y="4064000"/>
          <p14:tracePt t="45685" x="6457950" y="4064000"/>
          <p14:tracePt t="45693" x="6496050" y="4083050"/>
          <p14:tracePt t="45702" x="6527800" y="4095750"/>
          <p14:tracePt t="45718" x="6546850" y="4095750"/>
          <p14:tracePt t="45734" x="6553200" y="4102100"/>
          <p14:tracePt t="45750" x="6553200" y="4121150"/>
          <p14:tracePt t="45767" x="6508750" y="4165600"/>
          <p14:tracePt t="45784" x="6477000" y="4210050"/>
          <p14:tracePt t="45800" x="6470650" y="4229100"/>
          <p14:tracePt t="45821" x="6470650" y="4235450"/>
          <p14:tracePt t="45893" x="6470650" y="4241800"/>
          <p14:tracePt t="45909" x="6464300" y="4248150"/>
          <p14:tracePt t="45917" x="6457950" y="4254500"/>
          <p14:tracePt t="45925" x="6445250" y="4260850"/>
          <p14:tracePt t="45941" x="6438900" y="4260850"/>
          <p14:tracePt t="45957" x="6432550" y="4273550"/>
          <p14:tracePt t="46013" x="6426200" y="4273550"/>
          <p14:tracePt t="46053" x="6419850" y="4273550"/>
          <p14:tracePt t="46061" x="6407150" y="4267200"/>
          <p14:tracePt t="46086" x="6400800" y="4267200"/>
          <p14:tracePt t="46157" x="6394450" y="4260850"/>
          <p14:tracePt t="46173" x="6394450" y="4248150"/>
          <p14:tracePt t="46181" x="6394450" y="4241800"/>
          <p14:tracePt t="46189" x="6394450" y="4235450"/>
          <p14:tracePt t="46661" x="6394450" y="4229100"/>
          <p14:tracePt t="46669" x="6394450" y="4216400"/>
          <p14:tracePt t="46893" x="6400800" y="4210050"/>
          <p14:tracePt t="46909" x="6407150" y="4210050"/>
          <p14:tracePt t="46917" x="6413500" y="4210050"/>
          <p14:tracePt t="46925" x="6419850" y="4210050"/>
          <p14:tracePt t="46934" x="6426200" y="4210050"/>
          <p14:tracePt t="46951" x="6438900" y="4216400"/>
          <p14:tracePt t="46968" x="6457950" y="4222750"/>
          <p14:tracePt t="46984" x="6470650" y="4241800"/>
          <p14:tracePt t="47001" x="6496050" y="4254500"/>
          <p14:tracePt t="47018" x="6521450" y="4273550"/>
          <p14:tracePt t="47034" x="6534150" y="4286250"/>
          <p14:tracePt t="47061" x="6534150" y="4292600"/>
          <p14:tracePt t="47101" x="6546850" y="4305300"/>
          <p14:tracePt t="47109" x="6553200" y="4311650"/>
          <p14:tracePt t="47118" x="6572250" y="4318000"/>
          <p14:tracePt t="47134" x="6623050" y="4343400"/>
          <p14:tracePt t="47151" x="6686550" y="4362450"/>
          <p14:tracePt t="47168" x="6692900" y="4362450"/>
          <p14:tracePt t="47184" x="6711950" y="4381500"/>
          <p14:tracePt t="47201" x="6724650" y="4400550"/>
          <p14:tracePt t="47218" x="6737350" y="4406900"/>
          <p14:tracePt t="47234" x="6737350" y="4425950"/>
          <p14:tracePt t="47251" x="6743700" y="4451350"/>
          <p14:tracePt t="47268" x="6769100" y="4502150"/>
          <p14:tracePt t="47284" x="6781800" y="4533900"/>
          <p14:tracePt t="47302" x="6788150" y="4597400"/>
          <p14:tracePt t="47318" x="6807200" y="4629150"/>
          <p14:tracePt t="47334" x="6819900" y="4679950"/>
          <p14:tracePt t="47351" x="6838950" y="4730750"/>
          <p14:tracePt t="47368" x="6864350" y="4781550"/>
          <p14:tracePt t="47384" x="6877050" y="4826000"/>
          <p14:tracePt t="47401" x="6896100" y="4857750"/>
          <p14:tracePt t="47418" x="6902450" y="4889500"/>
          <p14:tracePt t="47434" x="6902450" y="4895850"/>
          <p14:tracePt t="47451" x="6908800" y="4914900"/>
          <p14:tracePt t="47468" x="6908800" y="4927600"/>
          <p14:tracePt t="47486" x="6908800" y="4933950"/>
          <p14:tracePt t="47502" x="6908800" y="4946650"/>
          <p14:tracePt t="47518" x="6908800" y="4965700"/>
          <p14:tracePt t="47535" x="6908800" y="4978400"/>
          <p14:tracePt t="47551" x="6908800" y="4997450"/>
          <p14:tracePt t="47568" x="6896100" y="5022850"/>
          <p14:tracePt t="47585" x="6883400" y="5041900"/>
          <p14:tracePt t="47601" x="6883400" y="5048250"/>
          <p14:tracePt t="47773" x="6883400" y="5054600"/>
          <p14:tracePt t="47782" x="6883400" y="5060950"/>
          <p14:tracePt t="47789" x="6889750" y="5073650"/>
          <p14:tracePt t="47801" x="6902450" y="5080000"/>
          <p14:tracePt t="47818" x="6927850" y="5105400"/>
          <p14:tracePt t="47835" x="6953250" y="5130800"/>
          <p14:tracePt t="47851" x="6972300" y="5156200"/>
          <p14:tracePt t="47868" x="6985000" y="5168900"/>
          <p14:tracePt t="47885" x="6985000" y="5175250"/>
          <p14:tracePt t="47934" x="6985000" y="5181600"/>
          <p14:tracePt t="47965" x="6972300" y="5181600"/>
          <p14:tracePt t="47974" x="6953250" y="5175250"/>
          <p14:tracePt t="47985" x="6921500" y="5162550"/>
          <p14:tracePt t="48001" x="6832600" y="5111750"/>
          <p14:tracePt t="48018" x="6705600" y="5054600"/>
          <p14:tracePt t="48035" x="6629400" y="5010150"/>
          <p14:tracePt t="48051" x="6610350" y="5003800"/>
          <p14:tracePt t="48125" x="6623050" y="4997450"/>
          <p14:tracePt t="48134" x="6635750" y="4991100"/>
          <p14:tracePt t="48142" x="6648450" y="4991100"/>
          <p14:tracePt t="48151" x="6661150" y="4991100"/>
          <p14:tracePt t="48168" x="6673850" y="4991100"/>
          <p14:tracePt t="48185" x="6692900" y="4984750"/>
          <p14:tracePt t="48214" x="6699250" y="4984750"/>
          <p14:tracePt t="48238" x="6705600" y="4978400"/>
          <p14:tracePt t="48310" x="6711950" y="4978400"/>
          <p14:tracePt t="48317" x="6718300" y="4978400"/>
          <p14:tracePt t="48325" x="6731000" y="4972050"/>
          <p14:tracePt t="48342" x="6737350" y="4965700"/>
          <p14:tracePt t="48358" x="6750050" y="4965700"/>
          <p14:tracePt t="48494" x="6750050" y="4972050"/>
          <p14:tracePt t="48502" x="6750050" y="4978400"/>
          <p14:tracePt t="48510" x="6750050" y="4984750"/>
          <p14:tracePt t="48534" x="6756400" y="4984750"/>
          <p14:tracePt t="48558" x="6762750" y="4984750"/>
          <p14:tracePt t="48566" x="6781800" y="4978400"/>
          <p14:tracePt t="48574" x="6781800" y="4972050"/>
          <p14:tracePt t="48585" x="6788150" y="4965700"/>
          <p14:tracePt t="48790" x="6800850" y="4959350"/>
          <p14:tracePt t="48798" x="6807200" y="4965700"/>
          <p14:tracePt t="48805" x="6819900" y="4972050"/>
          <p14:tracePt t="48818" x="6838950" y="4978400"/>
          <p14:tracePt t="48835" x="6889750" y="5029200"/>
          <p14:tracePt t="48852" x="6946900" y="5092700"/>
          <p14:tracePt t="48868" x="7016750" y="5162550"/>
          <p14:tracePt t="48885" x="7023100" y="5181600"/>
          <p14:tracePt t="48902" x="7086600" y="5346700"/>
          <p14:tracePt t="48918" x="7118350" y="5441950"/>
          <p14:tracePt t="48935" x="7175500" y="5530850"/>
          <p14:tracePt t="48952" x="7213600" y="5600700"/>
          <p14:tracePt t="48969" x="7277100" y="5657850"/>
          <p14:tracePt t="48985" x="7340600" y="5702300"/>
          <p14:tracePt t="49002" x="7366000" y="5721350"/>
          <p14:tracePt t="49018" x="7372350" y="5734050"/>
          <p14:tracePt t="49035" x="7378700" y="5740400"/>
          <p14:tracePt t="49052" x="7378700" y="5753100"/>
          <p14:tracePt t="49068" x="7378700" y="5772150"/>
          <p14:tracePt t="49086" x="7378700" y="5810250"/>
          <p14:tracePt t="49102" x="7404100" y="5842000"/>
          <p14:tracePt t="49118" x="7429500" y="5867400"/>
          <p14:tracePt t="49135" x="7461250" y="5892800"/>
          <p14:tracePt t="49152" x="7505700" y="5918200"/>
          <p14:tracePt t="49169" x="7537450" y="5924550"/>
          <p14:tracePt t="49185" x="7569200" y="5943600"/>
          <p14:tracePt t="49202" x="7607300" y="5956300"/>
          <p14:tracePt t="49219" x="7639050" y="5969000"/>
          <p14:tracePt t="49430" x="7632700" y="5969000"/>
          <p14:tracePt t="49486" x="7626350" y="5969000"/>
          <p14:tracePt t="49493" x="7620000" y="5962650"/>
          <p14:tracePt t="50822" x="7620000" y="5969000"/>
          <p14:tracePt t="50990" x="7620000" y="5975350"/>
          <p14:tracePt t="51030" x="7620000" y="5981700"/>
          <p14:tracePt t="51293" x="7613650" y="5981700"/>
          <p14:tracePt t="51310" x="7600950" y="5981700"/>
          <p14:tracePt t="51318" x="7600950" y="5975350"/>
          <p14:tracePt t="51326" x="7581900" y="5962650"/>
          <p14:tracePt t="51336" x="7569200" y="5956300"/>
          <p14:tracePt t="51353" x="7556500" y="5937250"/>
          <p14:tracePt t="51369" x="7543800" y="5924550"/>
          <p14:tracePt t="51386" x="7531100" y="5899150"/>
          <p14:tracePt t="51414" x="7524750" y="5892800"/>
          <p14:tracePt t="51758" x="7524750" y="5886450"/>
          <p14:tracePt t="51766" x="7531100" y="5880100"/>
          <p14:tracePt t="68048" x="7531100" y="5873750"/>
          <p14:tracePt t="68056" x="7512050" y="5848350"/>
          <p14:tracePt t="68064" x="7467600" y="5816600"/>
          <p14:tracePt t="68076" x="7410450" y="5784850"/>
          <p14:tracePt t="68093" x="7289800" y="5715000"/>
          <p14:tracePt t="68110" x="7143750" y="5632450"/>
          <p14:tracePt t="68127" x="7035800" y="5594350"/>
          <p14:tracePt t="68143" x="7029450" y="5594350"/>
          <p14:tracePt t="68145" x="6972300" y="5562600"/>
          <p14:tracePt t="68160" x="6800850" y="5492750"/>
          <p14:tracePt t="68177" x="6597650" y="5410200"/>
          <p14:tracePt t="68193" x="6451600" y="5346700"/>
          <p14:tracePt t="68210" x="6280150" y="5270500"/>
          <p14:tracePt t="68227" x="6121400" y="5194300"/>
          <p14:tracePt t="68243" x="5962650" y="5130800"/>
          <p14:tracePt t="68260" x="5829300" y="5092700"/>
          <p14:tracePt t="68277" x="5721350" y="5067300"/>
          <p14:tracePt t="68293" x="5619750" y="5048250"/>
          <p14:tracePt t="68310" x="5549900" y="5035550"/>
          <p14:tracePt t="68327" x="5499100" y="5022850"/>
          <p14:tracePt t="68345" x="5422900" y="5003800"/>
          <p14:tracePt t="68360" x="5327650" y="4978400"/>
          <p14:tracePt t="68377" x="5226050" y="4940300"/>
          <p14:tracePt t="68393" x="5130800" y="4902200"/>
          <p14:tracePt t="68410" x="5016500" y="4857750"/>
          <p14:tracePt t="68427" x="4864100" y="4813300"/>
          <p14:tracePt t="68443" x="4711700" y="4756150"/>
          <p14:tracePt t="68460" x="4527550" y="4686300"/>
          <p14:tracePt t="68477" x="4330700" y="4629150"/>
          <p14:tracePt t="68494" x="4102100" y="4559300"/>
          <p14:tracePt t="68510" x="3898900" y="4495800"/>
          <p14:tracePt t="68527" x="3816350" y="4445000"/>
          <p14:tracePt t="68544" x="3803650" y="4445000"/>
          <p14:tracePt t="68568" x="3803650" y="4432300"/>
          <p14:tracePt t="68584" x="3803650" y="4425950"/>
          <p14:tracePt t="68594" x="3803650" y="4413250"/>
          <p14:tracePt t="68610" x="3803650" y="4381500"/>
          <p14:tracePt t="68627" x="3797300" y="4356100"/>
          <p14:tracePt t="68644" x="3784600" y="4330700"/>
          <p14:tracePt t="68660" x="3784600" y="4305300"/>
          <p14:tracePt t="68677" x="3784600" y="4286250"/>
          <p14:tracePt t="68694" x="3784600" y="4260850"/>
          <p14:tracePt t="68721" x="3784600" y="4254500"/>
          <p14:tracePt t="68728" x="3784600" y="4248150"/>
          <p14:tracePt t="69056" x="3790950" y="4254500"/>
          <p14:tracePt t="69064" x="3790950" y="4260850"/>
          <p14:tracePt t="69072" x="3797300" y="4260850"/>
          <p14:tracePt t="69080" x="3797300" y="4267200"/>
          <p14:tracePt t="69094" x="3797300" y="4273550"/>
          <p14:tracePt t="69110" x="3810000" y="4286250"/>
          <p14:tracePt t="69127" x="3810000" y="4292600"/>
          <p14:tracePt t="69144" x="3841750" y="4337050"/>
          <p14:tracePt t="69161" x="3892550" y="4381500"/>
          <p14:tracePt t="69177" x="4006850" y="4457700"/>
          <p14:tracePt t="69194" x="4089400" y="4508500"/>
          <p14:tracePt t="69210" x="4133850" y="4533900"/>
          <p14:tracePt t="69227" x="4165600" y="4559300"/>
          <p14:tracePt t="69244" x="4222750" y="4591050"/>
          <p14:tracePt t="69260" x="4324350" y="4629150"/>
          <p14:tracePt t="69277" x="4425950" y="4686300"/>
          <p14:tracePt t="69294" x="4527550" y="4737100"/>
          <p14:tracePt t="69310" x="4559300" y="4756150"/>
          <p14:tracePt t="69327" x="4565650" y="4762500"/>
          <p14:tracePt t="69352" x="4565650" y="4768850"/>
          <p14:tracePt t="69377" x="4572000" y="4768850"/>
          <p14:tracePt t="69392" x="4578350" y="4762500"/>
          <p14:tracePt t="69440" x="4591050" y="4762500"/>
          <p14:tracePt t="69448" x="4597400" y="4762500"/>
          <p14:tracePt t="69456" x="4603750" y="4749800"/>
          <p14:tracePt t="69464" x="4610100" y="4743450"/>
          <p14:tracePt t="69477" x="4616450" y="4730750"/>
          <p14:tracePt t="69494" x="4635500" y="4724400"/>
          <p14:tracePt t="69511" x="4635500" y="4718050"/>
          <p14:tracePt t="76977" x="4641850" y="4711700"/>
          <p14:tracePt t="77001" x="4648200" y="4699000"/>
          <p14:tracePt t="77185" x="4660900" y="4699000"/>
          <p14:tracePt t="77193" x="4705350" y="4699000"/>
          <p14:tracePt t="77201" x="4718050" y="4699000"/>
          <p14:tracePt t="77214" x="4813300" y="4699000"/>
          <p14:tracePt t="77231" x="5238750" y="4718050"/>
          <p14:tracePt t="77247" x="5632450" y="4768850"/>
          <p14:tracePt t="77264" x="6045200" y="4800600"/>
          <p14:tracePt t="77282" x="6388100" y="4895850"/>
          <p14:tracePt t="77297" x="6457950" y="4940300"/>
          <p14:tracePt t="77314" x="6502400" y="4965700"/>
          <p14:tracePt t="77331" x="6527800" y="4972050"/>
          <p14:tracePt t="77347" x="6553200" y="4984750"/>
          <p14:tracePt t="77364" x="6604000" y="4991100"/>
          <p14:tracePt t="77381" x="6616700" y="5010150"/>
          <p14:tracePt t="77398" x="6680200" y="5054600"/>
          <p14:tracePt t="77414" x="6699250" y="5073650"/>
          <p14:tracePt t="77433" x="6699250" y="5080000"/>
          <p14:tracePt t="77447" x="6705600" y="5086350"/>
          <p14:tracePt t="77464" x="6711950" y="5111750"/>
          <p14:tracePt t="77481" x="6769100" y="5162550"/>
          <p14:tracePt t="77497" x="6832600" y="5200650"/>
          <p14:tracePt t="77514" x="6870700" y="5219700"/>
          <p14:tracePt t="77689" x="6870700" y="5213350"/>
          <p14:tracePt t="77697" x="6870700" y="5207000"/>
          <p14:tracePt t="77705" x="6870700" y="5200650"/>
          <p14:tracePt t="77714" x="6870700" y="5194300"/>
          <p14:tracePt t="77731" x="6870700" y="5187950"/>
          <p14:tracePt t="77753" x="6870700" y="5181600"/>
          <p14:tracePt t="77769" x="6864350" y="5168900"/>
          <p14:tracePt t="77786" x="6864350" y="5162550"/>
          <p14:tracePt t="77797" x="6858000" y="5156200"/>
          <p14:tracePt t="77814" x="6851650" y="5124450"/>
          <p14:tracePt t="77831" x="6845300" y="5111750"/>
          <p14:tracePt t="77848" x="6845300" y="5099050"/>
          <p14:tracePt t="77864" x="6838950" y="5080000"/>
          <p14:tracePt t="77866" x="6838950" y="5067300"/>
          <p14:tracePt t="77882" x="6838950" y="5054600"/>
          <p14:tracePt t="77898" x="6832600" y="5048250"/>
          <p14:tracePt t="78017" x="6832600" y="5054600"/>
          <p14:tracePt t="78041" x="6832600" y="5060950"/>
          <p14:tracePt t="78161" x="6832600" y="5054600"/>
          <p14:tracePt t="78169" x="6832600" y="5048250"/>
          <p14:tracePt t="78177" x="6819900" y="5035550"/>
          <p14:tracePt t="78201" x="6813550" y="5029200"/>
          <p14:tracePt t="78209" x="6813550" y="5022850"/>
          <p14:tracePt t="78241" x="6800850" y="5016500"/>
          <p14:tracePt t="78265" x="6794500" y="5016500"/>
          <p14:tracePt t="78273" x="6775450" y="5010150"/>
          <p14:tracePt t="78281" x="6762750" y="5010150"/>
          <p14:tracePt t="78298" x="6750050" y="5010150"/>
          <p14:tracePt t="78314" x="6731000" y="5010150"/>
          <p14:tracePt t="78331" x="6718300" y="5010150"/>
          <p14:tracePt t="78348" x="6705600" y="5022850"/>
          <p14:tracePt t="78365" x="6705600" y="5041900"/>
          <p14:tracePt t="78381" x="6705600" y="5060950"/>
          <p14:tracePt t="78398" x="6705600" y="5067300"/>
          <p14:tracePt t="78414" x="6711950" y="5080000"/>
          <p14:tracePt t="78431" x="6775450" y="5086350"/>
          <p14:tracePt t="78448" x="6858000" y="5086350"/>
          <p14:tracePt t="78464" x="6927850" y="5086350"/>
          <p14:tracePt t="78465" x="6940550" y="5086350"/>
          <p14:tracePt t="78481" x="6946900" y="5086350"/>
          <p14:tracePt t="78625" x="6946900" y="5080000"/>
          <p14:tracePt t="78633" x="6946900" y="5073650"/>
          <p14:tracePt t="78641" x="6946900" y="5060950"/>
          <p14:tracePt t="78649" x="6940550" y="5035550"/>
          <p14:tracePt t="78665" x="6934200" y="5022850"/>
          <p14:tracePt t="78681" x="6927850" y="5003800"/>
          <p14:tracePt t="78698" x="6921500" y="4991100"/>
          <p14:tracePt t="78721" x="6921500" y="4984750"/>
          <p14:tracePt t="78731" x="6921500" y="4978400"/>
          <p14:tracePt t="78748" x="6921500" y="4972050"/>
          <p14:tracePt t="78765" x="6921500" y="4965700"/>
          <p14:tracePt t="78781" x="6921500" y="4953000"/>
          <p14:tracePt t="78798" x="6921500" y="4933950"/>
          <p14:tracePt t="78815" x="6921500" y="4914900"/>
          <p14:tracePt t="78831" x="6908800" y="4895850"/>
          <p14:tracePt t="78848" x="6896100" y="4883150"/>
          <p14:tracePt t="78866" x="6889750" y="4870450"/>
          <p14:tracePt t="78889" x="6883400" y="4870450"/>
          <p14:tracePt t="78905" x="6877050" y="4870450"/>
          <p14:tracePt t="78915" x="6870700" y="4870450"/>
          <p14:tracePt t="78931" x="6838950" y="4870450"/>
          <p14:tracePt t="78948" x="6800850" y="4876800"/>
          <p14:tracePt t="78965" x="6781800" y="4902200"/>
          <p14:tracePt t="78981" x="6756400" y="4933950"/>
          <p14:tracePt t="78998" x="6743700" y="4965700"/>
          <p14:tracePt t="79015" x="6731000" y="4991100"/>
          <p14:tracePt t="79031" x="6724650" y="5010150"/>
          <p14:tracePt t="79048" x="6724650" y="5029200"/>
          <p14:tracePt t="79065" x="6724650" y="5060950"/>
          <p14:tracePt t="79081" x="6724650" y="5067300"/>
          <p14:tracePt t="79098" x="6724650" y="5111750"/>
          <p14:tracePt t="79115" x="6718300" y="5194300"/>
          <p14:tracePt t="79131" x="6699250" y="5302250"/>
          <p14:tracePt t="79148" x="6686550" y="5391150"/>
          <p14:tracePt t="79165" x="6673850" y="5448300"/>
          <p14:tracePt t="79182" x="6667500" y="5473700"/>
          <p14:tracePt t="79198" x="6667500" y="5505450"/>
          <p14:tracePt t="79215" x="6673850" y="5524500"/>
          <p14:tracePt t="79231" x="6680200" y="5562600"/>
          <p14:tracePt t="79248" x="6699250" y="5588000"/>
          <p14:tracePt t="79265" x="6750050" y="5657850"/>
          <p14:tracePt t="79282" x="6781800" y="5721350"/>
          <p14:tracePt t="79298" x="6826250" y="5803900"/>
          <p14:tracePt t="79315" x="6845300" y="5880100"/>
          <p14:tracePt t="79332" x="6858000" y="5937250"/>
          <p14:tracePt t="79348" x="6864350" y="5981700"/>
          <p14:tracePt t="79365" x="6877050" y="6000750"/>
          <p14:tracePt t="79382" x="6896100" y="6013450"/>
          <p14:tracePt t="79398" x="6953250" y="6038850"/>
          <p14:tracePt t="79415" x="7067550" y="6038850"/>
          <p14:tracePt t="79432" x="7219950" y="6045200"/>
          <p14:tracePt t="79448" x="7353300" y="6045200"/>
          <p14:tracePt t="79466" x="7499350" y="6064250"/>
          <p14:tracePt t="79482" x="7575550" y="6070600"/>
          <p14:tracePt t="79498" x="7594600" y="6076950"/>
          <p14:tracePt t="79515" x="7600950" y="6076950"/>
          <p14:tracePt t="79532" x="7613650" y="6076950"/>
          <p14:tracePt t="79548" x="7626350" y="6070600"/>
          <p14:tracePt t="79565" x="7658100" y="6019800"/>
          <p14:tracePt t="79582" x="7677150" y="5949950"/>
          <p14:tracePt t="79598" x="7696200" y="5861050"/>
          <p14:tracePt t="79615" x="7721600" y="5765800"/>
          <p14:tracePt t="79632" x="7727950" y="5657850"/>
          <p14:tracePt t="79648" x="7727950" y="5543550"/>
          <p14:tracePt t="79665" x="7727950" y="5378450"/>
          <p14:tracePt t="79682" x="7727950" y="5289550"/>
          <p14:tracePt t="79698" x="7702550" y="5194300"/>
          <p14:tracePt t="79715" x="7651750" y="5099050"/>
          <p14:tracePt t="79732" x="7569200" y="4991100"/>
          <p14:tracePt t="79748" x="7499350" y="4870450"/>
          <p14:tracePt t="79765" x="7429500" y="4768850"/>
          <p14:tracePt t="79782" x="7423150" y="4756150"/>
          <p14:tracePt t="79798" x="7397750" y="4724400"/>
          <p14:tracePt t="79815" x="7334250" y="4692650"/>
          <p14:tracePt t="79832" x="7264400" y="4686300"/>
          <p14:tracePt t="79848" x="7175500" y="4679950"/>
          <p14:tracePt t="79865" x="6985000" y="4679950"/>
          <p14:tracePt t="79882" x="6819900" y="4679950"/>
          <p14:tracePt t="79898" x="6680200" y="4660900"/>
          <p14:tracePt t="79915" x="6578600" y="4654550"/>
          <p14:tracePt t="79932" x="6527800" y="4654550"/>
          <p14:tracePt t="79993" x="6521450" y="4654550"/>
          <p14:tracePt t="96283" x="6527800" y="4660900"/>
          <p14:tracePt t="96291" x="6565900" y="4654550"/>
          <p14:tracePt t="96299" x="6597650" y="4648200"/>
          <p14:tracePt t="96307" x="6604000" y="4648200"/>
          <p14:tracePt t="96451" x="6610350" y="4648200"/>
          <p14:tracePt t="96723" x="6616700" y="4654550"/>
          <p14:tracePt t="96731" x="6642100" y="4686300"/>
          <p14:tracePt t="96739" x="6648450" y="4705350"/>
          <p14:tracePt t="96756" x="6661150" y="4718050"/>
          <p14:tracePt t="96772" x="6667500" y="4737100"/>
          <p14:tracePt t="96789" x="6680200" y="4756150"/>
          <p14:tracePt t="96806" x="6680200" y="4787900"/>
          <p14:tracePt t="96822" x="6692900" y="4838700"/>
          <p14:tracePt t="96839" x="6711950" y="4883150"/>
          <p14:tracePt t="96856" x="6718300" y="4914900"/>
          <p14:tracePt t="96872" x="6737350" y="4946650"/>
          <p14:tracePt t="96889" x="6743700" y="4965700"/>
          <p14:tracePt t="96906" x="6756400" y="4984750"/>
          <p14:tracePt t="96922" x="6756400" y="5010150"/>
          <p14:tracePt t="96940" x="6762750" y="5060950"/>
          <p14:tracePt t="96956" x="6762750" y="5092700"/>
          <p14:tracePt t="96972" x="6762750" y="5105400"/>
          <p14:tracePt t="96989" x="6762750" y="5124450"/>
          <p14:tracePt t="97006" x="6731000" y="5162550"/>
          <p14:tracePt t="97022" x="6699250" y="5207000"/>
          <p14:tracePt t="97039" x="6667500" y="5251450"/>
          <p14:tracePt t="97056" x="6629400" y="5295900"/>
          <p14:tracePt t="97072" x="6616700" y="5327650"/>
          <p14:tracePt t="97089" x="6604000" y="5346700"/>
          <p14:tracePt t="97106" x="6591300" y="5365750"/>
          <p14:tracePt t="97122" x="6584950" y="5391150"/>
          <p14:tracePt t="97124" x="6553200" y="5416550"/>
          <p14:tracePt t="97139" x="6477000" y="5467350"/>
          <p14:tracePt t="97156" x="6337300" y="5505450"/>
          <p14:tracePt t="97172" x="6197600" y="5530850"/>
          <p14:tracePt t="97189" x="6096000" y="5543550"/>
          <p14:tracePt t="97206" x="6032500" y="5556250"/>
          <p14:tracePt t="97222" x="6013450" y="5556250"/>
          <p14:tracePt t="97259" x="6007100" y="5556250"/>
          <p14:tracePt t="97267" x="6007100" y="5562600"/>
          <p14:tracePt t="97276" x="5994400" y="5575300"/>
          <p14:tracePt t="97289" x="5962650" y="5594350"/>
          <p14:tracePt t="97306" x="5873750" y="5607050"/>
          <p14:tracePt t="97323" x="5784850" y="5619750"/>
          <p14:tracePt t="97324" x="5740400" y="5619750"/>
          <p14:tracePt t="97339" x="5683250" y="5619750"/>
          <p14:tracePt t="97356" x="5626100" y="5613400"/>
          <p14:tracePt t="97373" x="5588000" y="5594350"/>
          <p14:tracePt t="97389" x="5549900" y="5594350"/>
          <p14:tracePt t="97406" x="5486400" y="5594350"/>
          <p14:tracePt t="97423" x="5429250" y="5594350"/>
          <p14:tracePt t="97439" x="5391150" y="5594350"/>
          <p14:tracePt t="97456" x="5372100" y="5600700"/>
          <p14:tracePt t="97473" x="5365750" y="5607050"/>
          <p14:tracePt t="97489" x="5359400" y="5613400"/>
          <p14:tracePt t="97506" x="5353050" y="5619750"/>
          <p14:tracePt t="97571" x="5346700" y="5619750"/>
          <p14:tracePt t="97643" x="5346700" y="5626100"/>
          <p14:tracePt t="97651" x="5340350" y="5626100"/>
          <p14:tracePt t="97683" x="5340350" y="5632450"/>
          <p14:tracePt t="97699" x="5340350" y="5638800"/>
          <p14:tracePt t="97763" x="5340350" y="5645150"/>
          <p14:tracePt t="97995" x="5334000" y="5645150"/>
          <p14:tracePt t="98011" x="5334000" y="5638800"/>
          <p14:tracePt t="98035" x="5334000" y="5632450"/>
          <p14:tracePt t="98051" x="5334000" y="5619750"/>
          <p14:tracePt t="98067" x="5334000" y="5613400"/>
          <p14:tracePt t="98083" x="5334000" y="5600700"/>
          <p14:tracePt t="98100" x="5334000" y="5594350"/>
          <p14:tracePt t="98115" x="5327650" y="5594350"/>
          <p14:tracePt t="98123" x="5327650" y="5588000"/>
          <p14:tracePt t="98131" x="5327650" y="5581650"/>
          <p14:tracePt t="98179" x="5327650" y="5575300"/>
          <p14:tracePt t="98195" x="5327650" y="5562600"/>
          <p14:tracePt t="98211" x="5327650" y="5556250"/>
          <p14:tracePt t="98227" x="5327650" y="5543550"/>
          <p14:tracePt t="98252" x="5327650" y="5537200"/>
          <p14:tracePt t="98275" x="5327650" y="5524500"/>
          <p14:tracePt t="98284" x="5327650" y="5518150"/>
          <p14:tracePt t="98292" x="5327650" y="5499100"/>
          <p14:tracePt t="98306" x="5334000" y="5486400"/>
          <p14:tracePt t="98324" x="5334000" y="5454650"/>
          <p14:tracePt t="98340" x="5334000" y="5435600"/>
          <p14:tracePt t="98356" x="5334000" y="5429250"/>
          <p14:tracePt t="98373" x="5340350" y="5410200"/>
          <p14:tracePt t="98390" x="5340350" y="5403850"/>
          <p14:tracePt t="98406" x="5353050" y="5384800"/>
          <p14:tracePt t="98423" x="5353050" y="5365750"/>
          <p14:tracePt t="99724" x="5353050" y="5372100"/>
          <p14:tracePt t="99915" x="5353050" y="5378450"/>
          <p14:tracePt t="99956" x="5346700" y="5384800"/>
          <p14:tracePt t="100292" x="5346700" y="5391150"/>
          <p14:tracePt t="100299" x="5346700" y="5397500"/>
          <p14:tracePt t="100315" x="5334000" y="5403850"/>
          <p14:tracePt t="100515" x="5334000" y="5391150"/>
          <p14:tracePt t="100523" x="5334000" y="5384800"/>
          <p14:tracePt t="100564" x="5340350" y="5378450"/>
          <p14:tracePt t="100572" x="5340350" y="5365750"/>
          <p14:tracePt t="100580" x="5340350" y="5346700"/>
          <p14:tracePt t="100591" x="5353050" y="5314950"/>
          <p14:tracePt t="100607" x="5359400" y="5289550"/>
          <p14:tracePt t="100624" x="5359400" y="5270500"/>
          <p14:tracePt t="101500" x="5359400" y="5264150"/>
          <p14:tracePt t="101964" x="5346700" y="5264150"/>
          <p14:tracePt t="101972" x="5334000" y="5264150"/>
          <p14:tracePt t="102012" x="5334000" y="5270500"/>
          <p14:tracePt t="102035" x="5334000" y="5276850"/>
          <p14:tracePt t="102044" x="5327650" y="5289550"/>
          <p14:tracePt t="102052" x="5327650" y="5302250"/>
          <p14:tracePt t="102060" x="5327650" y="5308600"/>
          <p14:tracePt t="102074" x="5327650" y="5321300"/>
          <p14:tracePt t="102091" x="5327650" y="5334000"/>
          <p14:tracePt t="102108" x="5327650" y="5346700"/>
          <p14:tracePt t="102124" x="5327650" y="5353050"/>
          <p14:tracePt t="102141" x="5334000" y="5365750"/>
          <p14:tracePt t="102158" x="5340350" y="5372100"/>
          <p14:tracePt t="102175" x="5365750" y="5391150"/>
          <p14:tracePt t="102191" x="5372100" y="5391150"/>
          <p14:tracePt t="102208" x="5378450" y="5397500"/>
          <p14:tracePt t="102225" x="5403850" y="5397500"/>
          <p14:tracePt t="102241" x="5422900" y="5397500"/>
          <p14:tracePt t="102258" x="5435600" y="5397500"/>
          <p14:tracePt t="102284" x="5441950" y="5397500"/>
          <p14:tracePt t="102580" x="5454650" y="5397500"/>
          <p14:tracePt t="102596" x="5461000" y="5397500"/>
          <p14:tracePt t="102612" x="5473700" y="5403850"/>
          <p14:tracePt t="102620" x="5480050" y="5410200"/>
          <p14:tracePt t="102644" x="5486400" y="5410200"/>
          <p14:tracePt t="102652" x="5492750" y="5410200"/>
          <p14:tracePt t="102660" x="5499100" y="5410200"/>
          <p14:tracePt t="102676" x="5505450" y="5410200"/>
          <p14:tracePt t="102748" x="5505450" y="5416550"/>
          <p14:tracePt t="102772" x="5505450" y="5422900"/>
          <p14:tracePt t="102796" x="5505450" y="5429250"/>
          <p14:tracePt t="102828" x="5505450" y="5435600"/>
          <p14:tracePt t="102852" x="5505450" y="5448300"/>
          <p14:tracePt t="102868" x="5505450" y="5454650"/>
          <p14:tracePt t="102876" x="5499100" y="5461000"/>
          <p14:tracePt t="102884" x="5492750" y="5461000"/>
          <p14:tracePt t="102892" x="5492750" y="5467350"/>
          <p14:tracePt t="102908" x="5486400" y="5473700"/>
          <p14:tracePt t="102925" x="5473700" y="5480050"/>
          <p14:tracePt t="102942" x="5473700" y="5486400"/>
          <p14:tracePt t="103068" x="5467350" y="5486400"/>
          <p14:tracePt t="103100" x="5461000" y="5486400"/>
          <p14:tracePt t="103116" x="5454650" y="5492750"/>
          <p14:tracePt t="103140" x="5448300" y="5492750"/>
          <p14:tracePt t="103156" x="5448300" y="5499100"/>
          <p14:tracePt t="103164" x="5441950" y="5505450"/>
          <p14:tracePt t="103428" x="5441950" y="5499100"/>
          <p14:tracePt t="103436" x="5441950" y="5486400"/>
          <p14:tracePt t="103444" x="5441950" y="5467350"/>
          <p14:tracePt t="103460" x="5441950" y="5461000"/>
          <p14:tracePt t="103475" x="5441950" y="5454650"/>
          <p14:tracePt t="103492" x="5441950" y="5448300"/>
          <p14:tracePt t="103508" x="5441950" y="5435600"/>
          <p14:tracePt t="103525" x="5448300" y="5416550"/>
          <p14:tracePt t="103542" x="5448300" y="5391150"/>
          <p14:tracePt t="103559" x="5448300" y="5378450"/>
          <p14:tracePt t="103575" x="5454650" y="5359400"/>
          <p14:tracePt t="103592" x="5461000" y="5340350"/>
          <p14:tracePt t="103608" x="5461000" y="5334000"/>
          <p14:tracePt t="103625" x="5467350" y="5321300"/>
          <p14:tracePt t="103756" x="5467350" y="5314950"/>
          <p14:tracePt t="103764" x="5467350" y="5308600"/>
          <p14:tracePt t="103997" x="5473700" y="5308600"/>
          <p14:tracePt t="104028" x="5473700" y="5302250"/>
          <p14:tracePt t="104100" x="5480050" y="5295900"/>
          <p14:tracePt t="104340" x="5486400" y="5289550"/>
          <p14:tracePt t="104372" x="5486400" y="5283200"/>
          <p14:tracePt t="104420" x="5492750" y="5276850"/>
          <p14:tracePt t="104724" x="5499100" y="5276850"/>
          <p14:tracePt t="104748" x="5505450" y="5270500"/>
          <p14:tracePt t="104772" x="5505450" y="5264150"/>
          <p14:tracePt t="104844" x="5511800" y="5264150"/>
          <p14:tracePt t="113718" x="5505450" y="5264150"/>
          <p14:tracePt t="113725" x="5499100" y="5264150"/>
          <p14:tracePt t="113741" x="5480050" y="5264150"/>
          <p14:tracePt t="113749" x="5461000" y="5264150"/>
          <p14:tracePt t="113763" x="5441950" y="5257800"/>
          <p14:tracePt t="113780" x="5429250" y="5251450"/>
          <p14:tracePt t="113796" x="5422900" y="5251450"/>
          <p14:tracePt t="113813" x="5416550" y="5251450"/>
          <p14:tracePt t="113981" x="5416550" y="5257800"/>
          <p14:tracePt t="113997" x="5416550" y="5264150"/>
          <p14:tracePt t="114005" x="5422900" y="5276850"/>
          <p14:tracePt t="114021" x="5422900" y="5283200"/>
          <p14:tracePt t="114030" x="5422900" y="5295900"/>
          <p14:tracePt t="114046" x="5435600" y="5314950"/>
          <p14:tracePt t="114063" x="5435600" y="5321300"/>
          <p14:tracePt t="114080" x="5441950" y="5327650"/>
          <p14:tracePt t="114301" x="5448300" y="5321300"/>
          <p14:tracePt t="114309" x="5461000" y="5321300"/>
          <p14:tracePt t="114317" x="5467350" y="5314950"/>
          <p14:tracePt t="114330" x="5473700" y="5314950"/>
          <p14:tracePt t="114347" x="5480050" y="5314950"/>
          <p14:tracePt t="114363" x="5492750" y="5314950"/>
          <p14:tracePt t="114380" x="5524500" y="5327650"/>
          <p14:tracePt t="114397" x="5562600" y="5353050"/>
          <p14:tracePt t="114398" x="5594350" y="5372100"/>
          <p14:tracePt t="114413" x="5676900" y="5403850"/>
          <p14:tracePt t="114430" x="5759450" y="5422900"/>
          <p14:tracePt t="114447" x="5822950" y="5422900"/>
          <p14:tracePt t="114463" x="5867400" y="5422900"/>
          <p14:tracePt t="114480" x="5905500" y="5422900"/>
          <p14:tracePt t="114497" x="5949950" y="5422900"/>
          <p14:tracePt t="114513" x="6026150" y="5422900"/>
          <p14:tracePt t="114530" x="6108700" y="5435600"/>
          <p14:tracePt t="114547" x="6159500" y="5441950"/>
          <p14:tracePt t="114563" x="6223000" y="5454650"/>
          <p14:tracePt t="114580" x="6337300" y="5480050"/>
          <p14:tracePt t="114597" x="6413500" y="5511800"/>
          <p14:tracePt t="114613" x="6426200" y="5511800"/>
          <p14:tracePt t="114789" x="6426200" y="5518150"/>
          <p14:tracePt t="115133" x="6426200" y="5524500"/>
          <p14:tracePt t="115157" x="6419850" y="5524500"/>
          <p14:tracePt t="115165" x="6407150" y="5524500"/>
          <p14:tracePt t="115182" x="6394450" y="5524500"/>
          <p14:tracePt t="115189" x="6388100" y="5524500"/>
          <p14:tracePt t="115198" x="6362700" y="5524500"/>
          <p14:tracePt t="115214" x="6318250" y="5524500"/>
          <p14:tracePt t="115230" x="6273800" y="5530850"/>
          <p14:tracePt t="115247" x="6229350" y="5537200"/>
          <p14:tracePt t="115264" x="6210300" y="5549900"/>
          <p14:tracePt t="115280" x="6210300" y="5556250"/>
          <p14:tracePt t="115301" x="6197600" y="5562600"/>
          <p14:tracePt t="115314" x="6191250" y="5568950"/>
          <p14:tracePt t="115330" x="6165850" y="5594350"/>
          <p14:tracePt t="115347" x="6102350" y="5645150"/>
          <p14:tracePt t="115364" x="6007100" y="5702300"/>
          <p14:tracePt t="115380" x="5892800" y="5746750"/>
          <p14:tracePt t="115398" x="5734050" y="5810250"/>
          <p14:tracePt t="115414" x="5651500" y="5835650"/>
          <p14:tracePt t="115430" x="5594350" y="5842000"/>
          <p14:tracePt t="115447" x="5556250" y="5854700"/>
          <p14:tracePt t="115463" x="5530850" y="5861050"/>
          <p14:tracePt t="115480" x="5499100" y="5880100"/>
          <p14:tracePt t="115497" x="5480050" y="5892800"/>
          <p14:tracePt t="115514" x="5448300" y="5905500"/>
          <p14:tracePt t="115530" x="5372100" y="5930900"/>
          <p14:tracePt t="115547" x="5308600" y="5943600"/>
          <p14:tracePt t="115564" x="5251450" y="5949950"/>
          <p14:tracePt t="115580" x="5232400" y="5949950"/>
          <p14:tracePt t="115598" x="5226050" y="5949950"/>
          <p14:tracePt t="115614" x="5232400" y="5937250"/>
          <p14:tracePt t="115630" x="5245100" y="5930900"/>
          <p14:tracePt t="115805" x="5251450" y="5930900"/>
          <p14:tracePt t="115917" x="5257800" y="5930900"/>
          <p14:tracePt t="115925" x="5276850" y="5918200"/>
          <p14:tracePt t="115941" x="5289550" y="5918200"/>
          <p14:tracePt t="115950" x="5295900" y="5911850"/>
          <p14:tracePt t="115964" x="5302250" y="5911850"/>
          <p14:tracePt t="115981" x="5308600" y="5911850"/>
          <p14:tracePt t="116293" x="5308600" y="5905500"/>
          <p14:tracePt t="116302" x="5314950" y="5899150"/>
          <p14:tracePt t="116566" x="5321300" y="5899150"/>
          <p14:tracePt t="116574" x="5327650" y="5899150"/>
          <p14:tracePt t="116589" x="5334000" y="5892800"/>
          <p14:tracePt t="116630" x="5340350" y="5892800"/>
          <p14:tracePt t="116717" x="5340350" y="5880100"/>
          <p14:tracePt t="116782" x="5353050" y="5873750"/>
          <p14:tracePt t="116813" x="5353050" y="5861050"/>
          <p14:tracePt t="116829" x="5353050" y="5854700"/>
          <p14:tracePt t="116838" x="5359400" y="5854700"/>
          <p14:tracePt t="116848" x="5359400" y="5842000"/>
          <p14:tracePt t="116925" x="5359400" y="5829300"/>
          <p14:tracePt t="116957" x="5346700" y="5816600"/>
          <p14:tracePt t="117486" x="5340350" y="5816600"/>
          <p14:tracePt t="117493" x="5334000" y="5816600"/>
          <p14:tracePt t="117502" x="5327650" y="5816600"/>
          <p14:tracePt t="117514" x="5314950" y="5816600"/>
          <p14:tracePt t="117531" x="5295900" y="5816600"/>
          <p14:tracePt t="117548" x="5264150" y="5810250"/>
          <p14:tracePt t="117564" x="5207000" y="5784850"/>
          <p14:tracePt t="117582" x="5067300" y="5740400"/>
          <p14:tracePt t="117598" x="4984750" y="5721350"/>
          <p14:tracePt t="117615" x="4914900" y="5708650"/>
          <p14:tracePt t="117631" x="4826000" y="5708650"/>
          <p14:tracePt t="117648" x="4749800" y="5708650"/>
          <p14:tracePt t="117665" x="4686300" y="5708650"/>
          <p14:tracePt t="117681" x="4641850" y="5708650"/>
          <p14:tracePt t="117698" x="4610100" y="5708650"/>
          <p14:tracePt t="117715" x="4578350" y="5708650"/>
          <p14:tracePt t="117731" x="4540250" y="5727700"/>
          <p14:tracePt t="117748" x="4502150" y="5753100"/>
          <p14:tracePt t="117765" x="4470400" y="5784850"/>
          <p14:tracePt t="117782" x="4451350" y="5816600"/>
          <p14:tracePt t="117798" x="4445000" y="5848350"/>
          <p14:tracePt t="117815" x="4445000" y="5873750"/>
          <p14:tracePt t="117831" x="4445000" y="5924550"/>
          <p14:tracePt t="117848" x="4445000" y="5962650"/>
          <p14:tracePt t="117865" x="4489450" y="6032500"/>
          <p14:tracePt t="117881" x="4521200" y="6083300"/>
          <p14:tracePt t="117898" x="4559300" y="6108700"/>
          <p14:tracePt t="117915" x="4616450" y="6115050"/>
          <p14:tracePt t="117931" x="4718050" y="6115050"/>
          <p14:tracePt t="117948" x="4876800" y="6064250"/>
          <p14:tracePt t="117965" x="5003800" y="6007100"/>
          <p14:tracePt t="117982" x="5035550" y="5988050"/>
          <p14:tracePt t="117998" x="5054600" y="5962650"/>
          <p14:tracePt t="118015" x="5054600" y="5956300"/>
          <p14:tracePt t="118031" x="5054600" y="5937250"/>
          <p14:tracePt t="118048" x="5054600" y="5918200"/>
          <p14:tracePt t="118064" x="5022850" y="5867400"/>
          <p14:tracePt t="118081" x="4991100" y="5822950"/>
          <p14:tracePt t="118098" x="4921250" y="5784850"/>
          <p14:tracePt t="118115" x="4838700" y="5753100"/>
          <p14:tracePt t="118131" x="4724400" y="5721350"/>
          <p14:tracePt t="118148" x="4559300" y="5708650"/>
          <p14:tracePt t="118165" x="4368800" y="5708650"/>
          <p14:tracePt t="118182" x="4286250" y="5708650"/>
          <p14:tracePt t="118198" x="4235450" y="5721350"/>
          <p14:tracePt t="118215" x="4222750" y="5734050"/>
          <p14:tracePt t="118232" x="4222750" y="5753100"/>
          <p14:tracePt t="118248" x="4235450" y="5803900"/>
          <p14:tracePt t="118265" x="4273550" y="5873750"/>
          <p14:tracePt t="118282" x="4305300" y="5930900"/>
          <p14:tracePt t="118298" x="4330700" y="5975350"/>
          <p14:tracePt t="118315" x="4349750" y="5994400"/>
          <p14:tracePt t="118332" x="4368800" y="6007100"/>
          <p14:tracePt t="118348" x="4381500" y="6013450"/>
          <p14:tracePt t="118365" x="4387850" y="6013450"/>
          <p14:tracePt t="118734" x="4394200" y="6013450"/>
          <p14:tracePt t="118790" x="4394200" y="6007100"/>
          <p14:tracePt t="118901" x="4394200" y="6000750"/>
          <p14:tracePt t="118910" x="4394200" y="5981700"/>
          <p14:tracePt t="118918" x="4394200" y="5924550"/>
          <p14:tracePt t="118932" x="4406900" y="5854700"/>
          <p14:tracePt t="118948" x="4445000" y="5708650"/>
          <p14:tracePt t="118965" x="4457700" y="5575300"/>
          <p14:tracePt t="118966" x="4457700" y="5537200"/>
          <p14:tracePt t="118982" x="4457700" y="5480050"/>
          <p14:tracePt t="118999" x="4457700" y="5435600"/>
          <p14:tracePt t="119286" x="4445000" y="5435600"/>
          <p14:tracePt t="119318" x="4445000" y="5441950"/>
          <p14:tracePt t="119326" x="4445000" y="5454650"/>
          <p14:tracePt t="119334" x="4445000" y="5480050"/>
          <p14:tracePt t="119349" x="4445000" y="5505450"/>
          <p14:tracePt t="119366" x="4451350" y="5562600"/>
          <p14:tracePt t="119382" x="4451350" y="5581650"/>
          <p14:tracePt t="119398" x="4451350" y="5594350"/>
          <p14:tracePt t="119415" x="4451350" y="5600700"/>
          <p14:tracePt t="119494" x="4451350" y="5607050"/>
          <p14:tracePt t="119502" x="4451350" y="5613400"/>
          <p14:tracePt t="119509" x="4451350" y="5619750"/>
          <p14:tracePt t="119542" x="4451350" y="5626100"/>
          <p14:tracePt t="119806" x="4457700" y="5632450"/>
          <p14:tracePt t="119814" x="4464050" y="5632450"/>
          <p14:tracePt t="119830" x="4470400" y="5632450"/>
          <p14:tracePt t="119838" x="4476750" y="5632450"/>
          <p14:tracePt t="119854" x="4483100" y="5638800"/>
          <p14:tracePt t="119926" x="4489450" y="5638800"/>
          <p14:tracePt t="119934" x="4495800" y="5638800"/>
          <p14:tracePt t="119950" x="4502150" y="5638800"/>
          <p14:tracePt t="119958" x="4508500" y="5638800"/>
          <p14:tracePt t="119966" x="4514850" y="5638800"/>
          <p14:tracePt t="120271" x="4508500" y="5638800"/>
          <p14:tracePt t="120278" x="4502150" y="5638800"/>
          <p14:tracePt t="121814" x="4495800" y="5638800"/>
          <p14:tracePt t="121846" x="4489450" y="5638800"/>
          <p14:tracePt t="121862" x="4483100" y="5638800"/>
          <p14:tracePt t="122286" x="4476750" y="5645150"/>
          <p14:tracePt t="122510" x="4476750" y="5651500"/>
          <p14:tracePt t="122526" x="4476750" y="5657850"/>
          <p14:tracePt t="122550" x="4476750" y="5664200"/>
          <p14:tracePt t="122870" x="4483100" y="5664200"/>
          <p14:tracePt t="122902" x="4495800" y="5664200"/>
          <p14:tracePt t="123086" x="4502150" y="5664200"/>
          <p14:tracePt t="124646" x="4495800" y="5664200"/>
          <p14:tracePt t="124862" x="4489450" y="5664200"/>
          <p14:tracePt t="125367" x="4483100" y="5664200"/>
          <p14:tracePt t="131183" x="4483100" y="5657850"/>
          <p14:tracePt t="148001" x="4483100" y="5664200"/>
          <p14:tracePt t="148097" x="4483100" y="5670550"/>
          <p14:tracePt t="148153" x="4483100" y="5676900"/>
        </p14:tracePtLst>
      </p14:laserTraceLst>
    </p:ext>
  </p:extLs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FF0000"/>
            </a:solidFill>
            <a:latin typeface="Segoe Print" panose="02000600000000000000" pitchFamily="2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13818</TotalTime>
  <Words>2211</Words>
  <Application>Microsoft Office PowerPoint</Application>
  <PresentationFormat>On-screen Show (4:3)</PresentationFormat>
  <Paragraphs>394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Gill Sans MT</vt:lpstr>
      <vt:lpstr>Sakkal Majalla</vt:lpstr>
      <vt:lpstr>Segoe Print</vt:lpstr>
      <vt:lpstr>Segoe UI</vt:lpstr>
      <vt:lpstr>Times</vt:lpstr>
      <vt:lpstr>Times New Roman</vt:lpstr>
      <vt:lpstr>Verdana</vt:lpstr>
      <vt:lpstr>Wingdings 2</vt:lpstr>
      <vt:lpstr>1_Default Design</vt:lpstr>
      <vt:lpstr>1_Solstice</vt:lpstr>
      <vt:lpstr>POLS 207   State &amp; Local Government* </vt:lpstr>
      <vt:lpstr>Learning Objectives</vt:lpstr>
      <vt:lpstr>Learning Objectives</vt:lpstr>
      <vt:lpstr>Council-Manager Form</vt:lpstr>
      <vt:lpstr>Council-Manager Form</vt:lpstr>
      <vt:lpstr>Council-Manager Form</vt:lpstr>
      <vt:lpstr>Council-Manager Form</vt:lpstr>
      <vt:lpstr>PowerPoint Presentation</vt:lpstr>
      <vt:lpstr>…a note about 2 types of local-government “legislative” seats</vt:lpstr>
      <vt:lpstr>…the darker possible rationale for “at large” seats</vt:lpstr>
      <vt:lpstr>Commission Form</vt:lpstr>
      <vt:lpstr>Commission Form</vt:lpstr>
      <vt:lpstr>Cities as Managed Environments </vt:lpstr>
      <vt:lpstr>Municipal Government Comparison</vt:lpstr>
      <vt:lpstr>City Expenditures</vt:lpstr>
      <vt:lpstr>Does Form of Government Matter?</vt:lpstr>
      <vt:lpstr>Does Form of Local Elections Matter?</vt:lpstr>
      <vt:lpstr>Median Family Income and City Taxes Per Capita </vt:lpstr>
      <vt:lpstr>School District </vt:lpstr>
      <vt:lpstr>School Districts </vt:lpstr>
      <vt:lpstr>School Districts </vt:lpstr>
      <vt:lpstr>School Districts </vt:lpstr>
      <vt:lpstr>School Districts </vt:lpstr>
      <vt:lpstr>School Boards &amp; Their Districts </vt:lpstr>
      <vt:lpstr>Practice Problems …to begin mastering this material!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Professor Harvey J. Tucker</dc:title>
  <dc:creator>Harvey Tucker</dc:creator>
  <cp:lastModifiedBy>Dwight Roblyer</cp:lastModifiedBy>
  <cp:revision>1049</cp:revision>
  <cp:lastPrinted>2020-10-14T05:07:55Z</cp:lastPrinted>
  <dcterms:created xsi:type="dcterms:W3CDTF">2002-01-15T14:16:03Z</dcterms:created>
  <dcterms:modified xsi:type="dcterms:W3CDTF">2023-03-18T05:13:21Z</dcterms:modified>
</cp:coreProperties>
</file>