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  <p:sldMasterId id="2147483931" r:id="rId2"/>
  </p:sldMasterIdLst>
  <p:notesMasterIdLst>
    <p:notesMasterId r:id="rId23"/>
  </p:notesMasterIdLst>
  <p:handoutMasterIdLst>
    <p:handoutMasterId r:id="rId24"/>
  </p:handoutMasterIdLst>
  <p:sldIdLst>
    <p:sldId id="758" r:id="rId3"/>
    <p:sldId id="759" r:id="rId4"/>
    <p:sldId id="763" r:id="rId5"/>
    <p:sldId id="584" r:id="rId6"/>
    <p:sldId id="585" r:id="rId7"/>
    <p:sldId id="586" r:id="rId8"/>
    <p:sldId id="587" r:id="rId9"/>
    <p:sldId id="588" r:id="rId10"/>
    <p:sldId id="716" r:id="rId11"/>
    <p:sldId id="639" r:id="rId12"/>
    <p:sldId id="640" r:id="rId13"/>
    <p:sldId id="641" r:id="rId14"/>
    <p:sldId id="755" r:id="rId15"/>
    <p:sldId id="661" r:id="rId16"/>
    <p:sldId id="720" r:id="rId17"/>
    <p:sldId id="721" r:id="rId18"/>
    <p:sldId id="589" r:id="rId19"/>
    <p:sldId id="727" r:id="rId20"/>
    <p:sldId id="655" r:id="rId21"/>
    <p:sldId id="762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48">
          <p15:clr>
            <a:srgbClr val="A4A3A4"/>
          </p15:clr>
        </p15:guide>
        <p15:guide id="4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2191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FF"/>
    <a:srgbClr val="000000"/>
    <a:srgbClr val="009900"/>
    <a:srgbClr val="FF0000"/>
    <a:srgbClr val="3891A7"/>
    <a:srgbClr val="66B9CC"/>
    <a:srgbClr val="E7DEC9"/>
    <a:srgbClr val="FF3300"/>
    <a:srgbClr val="266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76064" autoAdjust="0"/>
  </p:normalViewPr>
  <p:slideViewPr>
    <p:cSldViewPr snapToGrid="0">
      <p:cViewPr varScale="1">
        <p:scale>
          <a:sx n="97" d="100"/>
          <a:sy n="97" d="100"/>
        </p:scale>
        <p:origin x="552" y="96"/>
      </p:cViewPr>
      <p:guideLst>
        <p:guide orient="horz" pos="2160"/>
        <p:guide pos="2880"/>
        <p:guide orient="horz" pos="244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34800"/>
    </p:cViewPr>
  </p:sorterViewPr>
  <p:notesViewPr>
    <p:cSldViewPr snapToGrid="0">
      <p:cViewPr>
        <p:scale>
          <a:sx n="90" d="100"/>
          <a:sy n="90" d="100"/>
        </p:scale>
        <p:origin x="5484" y="1398"/>
      </p:cViewPr>
      <p:guideLst>
        <p:guide orient="horz" pos="2674"/>
        <p:guide pos="2191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71676" y="309514"/>
            <a:ext cx="3037628" cy="46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 dirty="0"/>
              <a:t>207-9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B751B3C4-1C1A-472C-A87C-FD34C815DC6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A43C84FB-A914-410D-8EBA-70F20698A521}" type="datetimeFigureOut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4" y="4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3" y="4415280"/>
            <a:ext cx="5140119" cy="418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135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4" y="8832135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DE6753-D867-4516-B49D-6DC496299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2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15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2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98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86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11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Pittsburgh,</a:t>
            </a:r>
            <a:r>
              <a:rPr lang="en-US" baseline="0" dirty="0"/>
              <a:t> Philadelphia, Allentown, Harrisburg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96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Pittsburgh,</a:t>
            </a:r>
            <a:r>
              <a:rPr lang="en-US" baseline="0" dirty="0"/>
              <a:t> Philadelphia, Allentown, Harrisburg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40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Pittsburgh,</a:t>
            </a:r>
            <a:r>
              <a:rPr lang="en-US" baseline="0" dirty="0"/>
              <a:t> Philadelphia, Allentown, Harrisburg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5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2310" y="4269205"/>
            <a:ext cx="5989958" cy="41833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68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5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2310" y="4269205"/>
            <a:ext cx="5989958" cy="41833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95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5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5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8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327025"/>
            <a:ext cx="4632325" cy="3473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66" y="3890215"/>
            <a:ext cx="6444891" cy="4493259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6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9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0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1" y="4415791"/>
            <a:ext cx="5764107" cy="464820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9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1" y="4415791"/>
            <a:ext cx="5764107" cy="464820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C1FF-5C6C-4AA1-8597-576C441BDA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7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6800-93A6-4B82-8A8B-035BAEA3FF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5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99019-8B76-43C3-8186-0D1A372928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AB143-90EE-4CFA-8ADC-F6E024E08F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6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DDC2-5D91-476C-98E9-1871A9B609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937BD-16A9-430D-BFA3-A0F2C3127D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B70EA-66B7-4514-82E0-AD8F294B14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EC62E-EB3B-4096-A366-F1330D9247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39BF9-4B5F-4ACE-A5CB-7B5A83B684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0E17E-07BB-4594-8CBF-6867FC94F9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679B2-B67C-4F00-9618-CEB0F3AD7E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81BE5-F046-4BE4-9B8B-C5519DC1D9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34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F3C9E-6342-4FB3-A96A-B47013318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365DF-9520-456E-9DE5-FCFFC795C1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1654F-2369-4DF1-A05A-F8FEA28B25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EDDF6-8CE1-4DD3-A724-5A66D80995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15636-BB4E-48DE-BEBC-A86085ECD2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1B6DC-B4B3-49E2-B108-F7F2CA4319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DA57F-0B38-4902-8E25-960CC54772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9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05E9F-A9EA-4B75-BC80-A592434C2A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C685F-B080-4726-B3D8-EACA1B1045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B6F06-D853-41E5-BE13-89F69C1BB0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8ABE-177F-465D-97A5-FAF0D948AA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21E13-28AA-46A9-9B8E-3BFC1CB371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2E27CB-3D1C-40B8-9409-4E050C7F2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569A6E5-29ED-4D72-ACD1-8443D7707D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cUDBgYodI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hyperlink" Target="https://youtu.be/KpamjJtXqF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matrix.tamu.edu/streams/564035/TEDed_on_Gerrymande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POLS 207 </a:t>
            </a:r>
            <a:br>
              <a:rPr lang="en-US" dirty="0"/>
            </a:br>
            <a:r>
              <a:rPr lang="en-US" dirty="0"/>
              <a:t>State &amp; Local Government*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9B-1</a:t>
            </a:r>
          </a:p>
          <a:p>
            <a:r>
              <a:rPr lang="en-US" dirty="0"/>
              <a:t>Who Represents Who:  Redistricting States</a:t>
            </a:r>
          </a:p>
          <a:p>
            <a:endParaRPr lang="en-US" dirty="0"/>
          </a:p>
          <a:p>
            <a:r>
              <a:rPr lang="en-US" dirty="0"/>
              <a:t>Dr. Roblyer, Ph.D.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B4C616B-852F-4D8B-B431-7CD89EBE08C9}"/>
              </a:ext>
            </a:extLst>
          </p:cNvPr>
          <p:cNvSpPr txBox="1"/>
          <p:nvPr/>
        </p:nvSpPr>
        <p:spPr>
          <a:xfrm>
            <a:off x="1432560" y="6159548"/>
            <a:ext cx="5274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*These slides are based on originals provided by Dr. Harvey Tucker</a:t>
            </a:r>
          </a:p>
        </p:txBody>
      </p:sp>
    </p:spTree>
    <p:extLst>
      <p:ext uri="{BB962C8B-B14F-4D97-AF65-F5344CB8AC3E}">
        <p14:creationId xmlns:p14="http://schemas.microsoft.com/office/powerpoint/2010/main" val="80681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Redistricting:  Four </a:t>
            </a:r>
            <a:r>
              <a:rPr lang="en-US" u="sng" dirty="0"/>
              <a:t>Formal</a:t>
            </a:r>
            <a:r>
              <a:rPr lang="en-US" dirty="0"/>
              <a:t> Rules of the Game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1828800"/>
            <a:ext cx="7498080" cy="4419600"/>
          </a:xfrm>
        </p:spPr>
        <p:txBody>
          <a:bodyPr>
            <a:normAutofit lnSpcReduction="10000"/>
          </a:bodyPr>
          <a:lstStyle/>
          <a:p>
            <a:r>
              <a:rPr lang="en-US" sz="2800" i="1" dirty="0"/>
              <a:t>Legally fair </a:t>
            </a:r>
            <a:r>
              <a:rPr lang="en-US" sz="2800" dirty="0"/>
              <a:t>apportionment criteria (all must be met)	</a:t>
            </a:r>
          </a:p>
          <a:p>
            <a:pPr lvl="1"/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Equality of population </a:t>
            </a:r>
            <a:r>
              <a:rPr lang="en-US" sz="2400" i="1" dirty="0"/>
              <a:t>– </a:t>
            </a:r>
            <a:r>
              <a:rPr lang="en-US" sz="2400" dirty="0"/>
              <a:t>Within limits provided on previous chart</a:t>
            </a:r>
          </a:p>
          <a:p>
            <a:pPr lvl="1"/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Contiguity</a:t>
            </a:r>
            <a:r>
              <a:rPr lang="en-US" sz="2400" dirty="0"/>
              <a:t> – All portions of a district must be in contact with each other</a:t>
            </a:r>
            <a:endParaRPr lang="en-US" sz="2400" i="1" dirty="0"/>
          </a:p>
          <a:p>
            <a:pPr lvl="1"/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Protected groups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/>
              <a:t>– Do groups previously prevented from voting by state law have a fair chance to affect the outcome of an election?</a:t>
            </a:r>
          </a:p>
          <a:p>
            <a:pPr lvl="1"/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Shape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of district </a:t>
            </a:r>
            <a:r>
              <a:rPr lang="en-US" sz="2400" dirty="0"/>
              <a:t>– Cannot be “</a:t>
            </a:r>
            <a:r>
              <a:rPr lang="en-US" sz="2400" i="1" dirty="0"/>
              <a:t>bizarre,</a:t>
            </a:r>
            <a:r>
              <a:rPr lang="en-US" sz="2400" dirty="0"/>
              <a:t>” but can be “odd” (undefined terms used by courts)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38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Protected Groups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1600200"/>
            <a:ext cx="7708392" cy="46482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Protected groups</a:t>
            </a:r>
            <a:r>
              <a:rPr lang="en-US" dirty="0"/>
              <a:t> are designated by Voting Rights Act</a:t>
            </a:r>
          </a:p>
          <a:p>
            <a:pPr lvl="1"/>
            <a:r>
              <a:rPr lang="en-US" dirty="0"/>
              <a:t>They are racial minorities that must receive special levels of attention to ensure fair treatment in elections</a:t>
            </a:r>
          </a:p>
          <a:p>
            <a:pPr lvl="1"/>
            <a:r>
              <a:rPr lang="en-US" dirty="0"/>
              <a:t>Concern extends from presence of representation to likelihood of winning election</a:t>
            </a:r>
          </a:p>
          <a:p>
            <a:pPr lvl="2"/>
            <a:r>
              <a:rPr lang="en-US" dirty="0"/>
              <a:t>Courts look at total population and number of adults, citizens, registered, and those who actually vote</a:t>
            </a:r>
          </a:p>
          <a:p>
            <a:pPr lvl="1"/>
            <a:r>
              <a:rPr lang="en-US" dirty="0"/>
              <a:t>Re-Districting Test: These groups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cannot be “worse off” </a:t>
            </a:r>
            <a:r>
              <a:rPr lang="en-US" dirty="0"/>
              <a:t>than in previous districting schemes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Other groups may lose </a:t>
            </a:r>
            <a:r>
              <a:rPr lang="en-US" dirty="0"/>
              <a:t>at expense of protecting designated groups</a:t>
            </a:r>
          </a:p>
          <a:p>
            <a:r>
              <a:rPr lang="en-US" dirty="0"/>
              <a:t>Texas’ designated protected groups:  African-Americans &amp; Hispanics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83876" y="6019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IMPORTANT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:  So does the VRA and its “protected groups” still matter after Shelby v. Holder?</a:t>
            </a:r>
          </a:p>
        </p:txBody>
      </p:sp>
    </p:spTree>
    <p:extLst>
      <p:ext uri="{BB962C8B-B14F-4D97-AF65-F5344CB8AC3E}">
        <p14:creationId xmlns:p14="http://schemas.microsoft.com/office/powerpoint/2010/main" val="3556105145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37209" x="2389188" y="3092450"/>
          <p14:tracePt t="37279" x="2393950" y="3092450"/>
          <p14:tracePt t="37295" x="2411413" y="3092450"/>
          <p14:tracePt t="37303" x="2422525" y="3086100"/>
          <p14:tracePt t="37311" x="2451100" y="3086100"/>
          <p14:tracePt t="37322" x="2474913" y="3086100"/>
          <p14:tracePt t="37338" x="2549525" y="3074988"/>
          <p14:tracePt t="37355" x="2593975" y="3074988"/>
          <p14:tracePt t="37372" x="2628900" y="3068638"/>
          <p14:tracePt t="37388" x="2640013" y="3063875"/>
          <p14:tracePt t="37405" x="2646363" y="3040063"/>
          <p14:tracePt t="37422" x="2674938" y="3011488"/>
          <p14:tracePt t="37438" x="2679700" y="2965450"/>
          <p14:tracePt t="37455" x="2686050" y="2943225"/>
          <p14:tracePt t="37472" x="2686050" y="2925763"/>
          <p14:tracePt t="37488" x="2692400" y="2921000"/>
          <p14:tracePt t="37505" x="2692400" y="2897188"/>
          <p14:tracePt t="37521" x="2692400" y="2886075"/>
          <p14:tracePt t="37538" x="2686050" y="2863850"/>
          <p14:tracePt t="37555" x="2674938" y="2846388"/>
          <p14:tracePt t="37571" x="2646363" y="2811463"/>
          <p14:tracePt t="37588" x="2628900" y="2800350"/>
          <p14:tracePt t="37605" x="2606675" y="2782888"/>
          <p14:tracePt t="37621" x="2582863" y="2778125"/>
          <p14:tracePt t="37638" x="2560638" y="2771775"/>
          <p14:tracePt t="37655" x="2525713" y="2760663"/>
          <p14:tracePt t="37671" x="2508250" y="2760663"/>
          <p14:tracePt t="37688" x="2474913" y="2754313"/>
          <p14:tracePt t="37705" x="2435225" y="2743200"/>
          <p14:tracePt t="37721" x="2400300" y="2743200"/>
          <p14:tracePt t="37738" x="2382838" y="2736850"/>
          <p14:tracePt t="37755" x="2343150" y="2736850"/>
          <p14:tracePt t="37771" x="2320925" y="2736850"/>
          <p14:tracePt t="37788" x="2303463" y="2736850"/>
          <p14:tracePt t="37805" x="2292350" y="2736850"/>
          <p14:tracePt t="37821" x="2286000" y="2736850"/>
          <p14:tracePt t="37838" x="2268538" y="2736850"/>
          <p14:tracePt t="37855" x="2222500" y="2736850"/>
          <p14:tracePt t="37871" x="2200275" y="2743200"/>
          <p14:tracePt t="37888" x="2193925" y="2749550"/>
          <p14:tracePt t="37905" x="2178050" y="2749550"/>
          <p14:tracePt t="37921" x="2165350" y="2754313"/>
          <p14:tracePt t="37938" x="2143125" y="2765425"/>
          <p14:tracePt t="37955" x="2120900" y="2782888"/>
          <p14:tracePt t="37971" x="2097088" y="2789238"/>
          <p14:tracePt t="37988" x="2085975" y="2806700"/>
          <p14:tracePt t="38005" x="2074863" y="2811463"/>
          <p14:tracePt t="38021" x="2051050" y="2822575"/>
          <p14:tracePt t="38038" x="1993900" y="2868613"/>
          <p14:tracePt t="38055" x="1936750" y="2908300"/>
          <p14:tracePt t="38071" x="1914525" y="2936875"/>
          <p14:tracePt t="38088" x="1903413" y="2949575"/>
          <p14:tracePt t="38159" x="1892300" y="2954338"/>
          <p14:tracePt t="38167" x="1879600" y="2971800"/>
          <p14:tracePt t="38175" x="1874838" y="2978150"/>
          <p14:tracePt t="38188" x="1857375" y="2994025"/>
          <p14:tracePt t="38205" x="1851025" y="3000375"/>
          <p14:tracePt t="38223" x="1846263" y="3000375"/>
          <p14:tracePt t="38238" x="1846263" y="3006725"/>
          <p14:tracePt t="38255" x="1835150" y="3006725"/>
          <p14:tracePt t="38319" x="1828800" y="3006725"/>
          <p14:tracePt t="38399" x="1822450" y="3006725"/>
          <p14:tracePt t="40179" x="0" y="0"/>
        </p14:tracePtLst>
        <p14:tracePtLst>
          <p14:tracePt t="75983" x="6297613" y="4194175"/>
          <p14:tracePt t="76239" x="6303963" y="4194175"/>
          <p14:tracePt t="76271" x="6308725" y="4189413"/>
          <p14:tracePt t="76279" x="6321425" y="4189413"/>
          <p14:tracePt t="76287" x="6354763" y="4189413"/>
          <p14:tracePt t="76299" x="6389688" y="4189413"/>
          <p14:tracePt t="76315" x="6515100" y="4189413"/>
          <p14:tracePt t="76332" x="6686550" y="4189413"/>
          <p14:tracePt t="76349" x="6783388" y="4189413"/>
          <p14:tracePt t="76365" x="6864350" y="4189413"/>
          <p14:tracePt t="76382" x="6897688" y="4194175"/>
          <p14:tracePt t="76399" x="6926263" y="4194175"/>
          <p14:tracePt t="76415" x="6961188" y="4194175"/>
          <p14:tracePt t="76432" x="7058025" y="4189413"/>
          <p14:tracePt t="76449" x="7194550" y="4143375"/>
          <p14:tracePt t="76465" x="7389813" y="4079875"/>
          <p14:tracePt t="76482" x="7475538" y="4064000"/>
          <p14:tracePt t="76499" x="7521575" y="4064000"/>
          <p14:tracePt t="76515" x="7526338" y="4064000"/>
          <p14:tracePt t="76532" x="7537450" y="4064000"/>
          <p14:tracePt t="76549" x="7600950" y="4075113"/>
          <p14:tracePt t="76565" x="7732713" y="4097338"/>
          <p14:tracePt t="76582" x="7893050" y="4108450"/>
          <p14:tracePt t="76599" x="8064500" y="4108450"/>
          <p14:tracePt t="76615" x="8235950" y="4108450"/>
          <p14:tracePt t="76615" x="8297863" y="4108450"/>
          <p14:tracePt t="76632" x="8372475" y="4108450"/>
          <p14:tracePt t="76648" x="8412163" y="4108450"/>
          <p14:tracePt t="76665" x="8418513" y="4108450"/>
          <p14:tracePt t="76703" x="8423275" y="4108450"/>
          <p14:tracePt t="76711" x="8435975" y="4108450"/>
          <p14:tracePt t="76719" x="8464550" y="4108450"/>
          <p14:tracePt t="76732" x="8497888" y="4108450"/>
          <p14:tracePt t="76748" x="8594725" y="4121150"/>
          <p14:tracePt t="76765" x="8651875" y="4137025"/>
          <p14:tracePt t="76782" x="8686800" y="4143375"/>
          <p14:tracePt t="76798" x="8693150" y="4143375"/>
          <p14:tracePt t="76848" x="8697913" y="4143375"/>
          <p14:tracePt t="76943" x="8704263" y="4143375"/>
          <p14:tracePt t="76959" x="8721725" y="4143375"/>
          <p14:tracePt t="76967" x="8743950" y="4149725"/>
          <p14:tracePt t="76975" x="8772525" y="4160838"/>
          <p14:tracePt t="76983" x="8818563" y="4171950"/>
          <p14:tracePt t="76998" x="8836025" y="4178300"/>
          <p14:tracePt t="77015" x="8869363" y="4178300"/>
          <p14:tracePt t="77015" x="8875713" y="4178300"/>
          <p14:tracePt t="77032" x="8880475" y="4183063"/>
          <p14:tracePt t="77295" x="8875713" y="4183063"/>
          <p14:tracePt t="77303" x="8864600" y="4183063"/>
          <p14:tracePt t="77311" x="8836025" y="4183063"/>
          <p14:tracePt t="77319" x="8772525" y="4194175"/>
          <p14:tracePt t="77332" x="8664575" y="4235450"/>
          <p14:tracePt t="77349" x="8497888" y="4292600"/>
          <p14:tracePt t="77365" x="8315325" y="4365625"/>
          <p14:tracePt t="77382" x="8194675" y="4406900"/>
          <p14:tracePt t="77398" x="8058150" y="4451350"/>
          <p14:tracePt t="77415" x="8007350" y="4479925"/>
          <p14:tracePt t="77432" x="7983538" y="4486275"/>
          <p14:tracePt t="77455" x="7978775" y="4486275"/>
          <p14:tracePt t="77583" x="7972425" y="4486275"/>
          <p14:tracePt t="77591" x="7966075" y="4486275"/>
          <p14:tracePt t="77599" x="7943850" y="4486275"/>
          <p14:tracePt t="77615" x="7880350" y="4479925"/>
          <p14:tracePt t="77632" x="7783513" y="4451350"/>
          <p14:tracePt t="77648" x="7721600" y="4446588"/>
          <p14:tracePt t="77665" x="7697788" y="4446588"/>
          <p14:tracePt t="77682" x="7686675" y="4446588"/>
          <p14:tracePt t="77698" x="7675563" y="4446588"/>
          <p14:tracePt t="77715" x="7664450" y="4446588"/>
          <p14:tracePt t="77732" x="7646988" y="4446588"/>
          <p14:tracePt t="77748" x="7594600" y="4446588"/>
          <p14:tracePt t="77765" x="7532688" y="4440238"/>
          <p14:tracePt t="77782" x="7480300" y="4418013"/>
          <p14:tracePt t="77798" x="7429500" y="4389438"/>
          <p14:tracePt t="77815" x="7423150" y="4383088"/>
          <p14:tracePt t="77935" x="7423150" y="4378325"/>
          <p14:tracePt t="77951" x="7412038" y="4343400"/>
          <p14:tracePt t="77959" x="7407275" y="4332288"/>
          <p14:tracePt t="77967" x="7400925" y="4314825"/>
          <p14:tracePt t="77982" x="7400925" y="4297363"/>
          <p14:tracePt t="77998" x="7400925" y="4292600"/>
          <p14:tracePt t="78015" x="7400925" y="4286250"/>
          <p14:tracePt t="7828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Gerrymandering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Partisan Redistricting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No prohibition against the party in power “stacking the deck” by choosing where to draw district boundaries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for maximum partisan advantage</a:t>
            </a:r>
          </a:p>
          <a:p>
            <a:pPr lvl="1"/>
            <a:r>
              <a:rPr lang="en-US" sz="2200" dirty="0"/>
              <a:t>Both parties have done it, do it, and will do it again given the chance</a:t>
            </a:r>
          </a:p>
          <a:p>
            <a:pPr lvl="1"/>
            <a:r>
              <a:rPr lang="en-US" sz="2200" dirty="0"/>
              <a:t>Can do this and still follow all the rules of redistricting</a:t>
            </a:r>
          </a:p>
          <a:p>
            <a:r>
              <a:rPr lang="en-US" sz="2800" dirty="0" err="1"/>
              <a:t>TedED</a:t>
            </a:r>
            <a:r>
              <a:rPr lang="en-US" sz="2800" dirty="0"/>
              <a:t> – Gerrymandering</a:t>
            </a:r>
            <a:br>
              <a:rPr lang="en-US" sz="2800" dirty="0"/>
            </a:br>
            <a:r>
              <a:rPr lang="en-US" sz="1500" i="1" dirty="0">
                <a:hlinkClick r:id="rId3"/>
              </a:rPr>
              <a:t>https://youtu.be/YcUDBgYodIE</a:t>
            </a:r>
            <a:r>
              <a:rPr lang="en-US" sz="1500" i="1" dirty="0"/>
              <a:t> </a:t>
            </a:r>
            <a:r>
              <a:rPr lang="en-US" sz="1400" i="1" dirty="0"/>
              <a:t>(turn on CC)</a:t>
            </a:r>
            <a:endParaRPr lang="en-US" sz="1300" i="1" dirty="0"/>
          </a:p>
          <a:p>
            <a:pPr lvl="1"/>
            <a:r>
              <a:rPr lang="en-US" sz="2200" dirty="0"/>
              <a:t>What is it?  How did it begin?</a:t>
            </a:r>
          </a:p>
          <a:p>
            <a:pPr lvl="1"/>
            <a:r>
              <a:rPr lang="en-US" sz="2200" dirty="0"/>
              <a:t>Why is it done?</a:t>
            </a:r>
          </a:p>
          <a:p>
            <a:pPr lvl="1"/>
            <a:r>
              <a:rPr lang="en-US" sz="2200" dirty="0"/>
              <a:t>How is it done?</a:t>
            </a:r>
          </a:p>
          <a:p>
            <a:pPr lvl="2"/>
            <a:r>
              <a:rPr lang="en-US" sz="2000" dirty="0"/>
              <a:t>Packing &amp; cracking</a:t>
            </a:r>
          </a:p>
          <a:p>
            <a:r>
              <a:rPr lang="en-US" sz="2800" dirty="0"/>
              <a:t>Vox on Gerrymandering</a:t>
            </a:r>
            <a:br>
              <a:rPr lang="en-US" sz="2800" dirty="0"/>
            </a:br>
            <a:r>
              <a:rPr lang="en-US" sz="1500" i="1" dirty="0">
                <a:hlinkClick r:id="rId4"/>
              </a:rPr>
              <a:t>https://youtu.be/KpamjJtXqFI</a:t>
            </a:r>
            <a:r>
              <a:rPr lang="en-US" sz="1500" i="1" dirty="0"/>
              <a:t> (turn on CC)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026980">
            <a:off x="5155035" y="4584992"/>
            <a:ext cx="3872738" cy="61757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20012457">
            <a:off x="4768083" y="4308809"/>
            <a:ext cx="4201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Is this headline from a British newspaper accurate?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646246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http://www.theguardian.com/commentisfree/2014/oct/09/virginia-gerrymandering-voting-rights-act-black-voters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8820C-551E-4481-9936-94E5F5B49710}"/>
              </a:ext>
            </a:extLst>
          </p:cNvPr>
          <p:cNvSpPr txBox="1"/>
          <p:nvPr/>
        </p:nvSpPr>
        <p:spPr>
          <a:xfrm>
            <a:off x="210312" y="554844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Optional, but </a:t>
            </a:r>
          </a:p>
          <a:p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VERY good! &gt;&gt;</a:t>
            </a:r>
          </a:p>
        </p:txBody>
      </p:sp>
    </p:spTree>
    <p:extLst>
      <p:ext uri="{BB962C8B-B14F-4D97-AF65-F5344CB8AC3E}">
        <p14:creationId xmlns:p14="http://schemas.microsoft.com/office/powerpoint/2010/main" val="2580613131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00276" x="7389813" y="4079875"/>
          <p14:tracePt t="100291" x="7394575" y="4075113"/>
          <p14:tracePt t="100387" x="7400925" y="4075113"/>
          <p14:tracePt t="100435" x="7400925" y="4064000"/>
          <p14:tracePt t="100451" x="7407275" y="4057650"/>
          <p14:tracePt t="100459" x="7418388" y="4046538"/>
          <p14:tracePt t="100470" x="7429500" y="4029075"/>
          <p14:tracePt t="100486" x="7458075" y="3983038"/>
          <p14:tracePt t="100503" x="7458075" y="3971925"/>
          <p14:tracePt t="100520" x="7458075" y="3949700"/>
          <p14:tracePt t="100536" x="7458075" y="3937000"/>
          <p14:tracePt t="100553" x="7458075" y="3932238"/>
          <p14:tracePt t="100603" x="7412038" y="3943350"/>
          <p14:tracePt t="100611" x="7389813" y="3960813"/>
          <p14:tracePt t="100620" x="7350125" y="3978275"/>
          <p14:tracePt t="100636" x="7194550" y="4046538"/>
          <p14:tracePt t="100653" x="7058025" y="4103688"/>
          <p14:tracePt t="100670" x="6818313" y="4165600"/>
          <p14:tracePt t="100686" x="6640513" y="4211638"/>
          <p14:tracePt t="100703" x="6446838" y="4264025"/>
          <p14:tracePt t="100720" x="6286500" y="4286250"/>
          <p14:tracePt t="100736" x="6154738" y="4308475"/>
          <p14:tracePt t="100753" x="6057900" y="4308475"/>
          <p14:tracePt t="100770" x="5932488" y="4308475"/>
          <p14:tracePt t="100786" x="5800725" y="4308475"/>
          <p14:tracePt t="100803" x="5600700" y="4308475"/>
          <p14:tracePt t="100820" x="5360988" y="4332288"/>
          <p14:tracePt t="100836" x="5297488" y="4349750"/>
          <p14:tracePt t="100853" x="5257800" y="4354513"/>
          <p14:tracePt t="100870" x="5246688" y="4354513"/>
          <p14:tracePt t="100915" x="5229225" y="4360863"/>
          <p14:tracePt t="100923" x="5222875" y="4360863"/>
          <p14:tracePt t="100931" x="5200650" y="4371975"/>
          <p14:tracePt t="100939" x="5165725" y="4378325"/>
          <p14:tracePt t="100953" x="5035550" y="4446588"/>
          <p14:tracePt t="100970" x="4840288" y="4521200"/>
          <p14:tracePt t="100986" x="4640263" y="4618038"/>
          <p14:tracePt t="101003" x="4457700" y="4692650"/>
          <p14:tracePt t="101019" x="4325938" y="4749800"/>
          <p14:tracePt t="101043" x="4325938" y="4754563"/>
          <p14:tracePt t="101059" x="4325938" y="4772025"/>
          <p14:tracePt t="101069" x="4325938" y="4778375"/>
          <p14:tracePt t="101086" x="4365625" y="4800600"/>
          <p14:tracePt t="101103" x="4411663" y="4818063"/>
          <p14:tracePt t="101119" x="4440238" y="4818063"/>
          <p14:tracePt t="101136" x="4503738" y="4783138"/>
          <p14:tracePt t="101153" x="4600575" y="4721225"/>
          <p14:tracePt t="101169" x="4732338" y="4606925"/>
          <p14:tracePt t="101186" x="4806950" y="4508500"/>
          <p14:tracePt t="101203" x="4868863" y="4411663"/>
          <p14:tracePt t="101219" x="4875213" y="4343400"/>
          <p14:tracePt t="101236" x="4875213" y="4292600"/>
          <p14:tracePt t="101253" x="4857750" y="4279900"/>
          <p14:tracePt t="101269" x="4829175" y="4268788"/>
          <p14:tracePt t="101286" x="4789488" y="4251325"/>
          <p14:tracePt t="101303" x="4749800" y="4251325"/>
          <p14:tracePt t="101319" x="4686300" y="4251325"/>
          <p14:tracePt t="101336" x="4618038" y="4251325"/>
          <p14:tracePt t="101353" x="4429125" y="4257675"/>
          <p14:tracePt t="101369" x="4240213" y="4279900"/>
          <p14:tracePt t="101386" x="3983038" y="4343400"/>
          <p14:tracePt t="101403" x="3817938" y="4406900"/>
          <p14:tracePt t="101419" x="3732213" y="4446588"/>
          <p14:tracePt t="101436" x="3725863" y="4457700"/>
          <p14:tracePt t="101453" x="3725863" y="4475163"/>
          <p14:tracePt t="101469" x="3725863" y="4503738"/>
          <p14:tracePt t="101486" x="3736975" y="4560888"/>
          <p14:tracePt t="101503" x="3754438" y="4611688"/>
          <p14:tracePt t="101519" x="3822700" y="4664075"/>
          <p14:tracePt t="101536" x="3925888" y="4708525"/>
          <p14:tracePt t="101553" x="4086225" y="4721225"/>
          <p14:tracePt t="101569" x="4400550" y="4692650"/>
          <p14:tracePt t="101586" x="4721225" y="4618038"/>
          <p14:tracePt t="101603" x="5154613" y="4492625"/>
          <p14:tracePt t="101619" x="5446713" y="4411663"/>
          <p14:tracePt t="101636" x="5543550" y="4378325"/>
          <p14:tracePt t="101653" x="5549900" y="4378325"/>
          <p14:tracePt t="101669" x="5549900" y="4371975"/>
          <p14:tracePt t="101686" x="5549900" y="4365625"/>
          <p14:tracePt t="101703" x="5549900" y="4343400"/>
          <p14:tracePt t="101719" x="5521325" y="4297363"/>
          <p14:tracePt t="101736" x="5464175" y="4222750"/>
          <p14:tracePt t="101753" x="5383213" y="4171950"/>
          <p14:tracePt t="101769" x="5292725" y="4132263"/>
          <p14:tracePt t="101786" x="5240338" y="4121150"/>
          <p14:tracePt t="101803" x="5189538" y="4125913"/>
          <p14:tracePt t="101819" x="5029200" y="4154488"/>
          <p14:tracePt t="101836" x="4897438" y="4165600"/>
          <p14:tracePt t="101853" x="4679950" y="4189413"/>
          <p14:tracePt t="101869" x="4486275" y="4211638"/>
          <p14:tracePt t="101886" x="4235450" y="4264025"/>
          <p14:tracePt t="101903" x="4057650" y="4314825"/>
          <p14:tracePt t="101919" x="3892550" y="4349750"/>
          <p14:tracePt t="101936" x="3800475" y="4378325"/>
          <p14:tracePt t="101953" x="3749675" y="4394200"/>
          <p14:tracePt t="101969" x="3697288" y="4422775"/>
          <p14:tracePt t="101986" x="3594100" y="4464050"/>
          <p14:tracePt t="102003" x="3486150" y="4503738"/>
          <p14:tracePt t="102019" x="3336925" y="4554538"/>
          <p14:tracePt t="102036" x="3314700" y="4572000"/>
          <p14:tracePt t="102053" x="3308350" y="4578350"/>
          <p14:tracePt t="102083" x="3303588" y="4578350"/>
          <p14:tracePt t="102179" x="3303588" y="4583113"/>
          <p14:tracePt t="102187" x="3321050" y="4600575"/>
          <p14:tracePt t="102195" x="3354388" y="4600575"/>
          <p14:tracePt t="102203" x="3394075" y="4611688"/>
          <p14:tracePt t="102219" x="3611563" y="4622800"/>
          <p14:tracePt t="102236" x="3835400" y="4635500"/>
          <p14:tracePt t="102253" x="4160838" y="4622800"/>
          <p14:tracePt t="102269" x="4394200" y="4572000"/>
          <p14:tracePt t="102286" x="4737100" y="4464050"/>
          <p14:tracePt t="102303" x="4932363" y="4389438"/>
          <p14:tracePt t="102319" x="5040313" y="4332288"/>
          <p14:tracePt t="102336" x="5068888" y="4325938"/>
          <p14:tracePt t="102648" x="5068888" y="4332288"/>
          <p14:tracePt t="102655" x="5068888" y="4337050"/>
          <p14:tracePt t="102663" x="5068888" y="4354513"/>
          <p14:tracePt t="102671" x="5068888" y="4365625"/>
          <p14:tracePt t="102686" x="5068888" y="4383088"/>
          <p14:tracePt t="102703" x="5068888" y="4394200"/>
          <p14:tracePt t="102719" x="5080000" y="4394200"/>
          <p14:tracePt t="102736" x="5086350" y="4394200"/>
          <p14:tracePt t="102775" x="5086350" y="4406900"/>
          <p14:tracePt t="102791" x="5086350" y="4418013"/>
          <p14:tracePt t="102799" x="5092700" y="4422775"/>
          <p14:tracePt t="102807" x="5092700" y="4440238"/>
          <p14:tracePt t="102819" x="5092700" y="4446588"/>
          <p14:tracePt t="102836" x="5097463" y="4468813"/>
          <p14:tracePt t="102853" x="5103813" y="4479925"/>
          <p14:tracePt t="102869" x="5114925" y="4486275"/>
          <p14:tracePt t="102967" x="5121275" y="4486275"/>
          <p14:tracePt t="102983" x="5121275" y="4492625"/>
          <p14:tracePt t="102991" x="5121275" y="4497388"/>
          <p14:tracePt t="103003" x="5121275" y="4508500"/>
          <p14:tracePt t="103019" x="5121275" y="4521200"/>
          <p14:tracePt t="103127" x="5126038" y="4521200"/>
          <p14:tracePt t="117420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Gerrymandering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Partisan Redistricting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No prohibition against the party in power “stacking the deck” by choosing where to draw district boundaries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for maximum partisan advantage</a:t>
            </a:r>
          </a:p>
          <a:p>
            <a:pPr lvl="1"/>
            <a:r>
              <a:rPr lang="en-US" sz="2400" dirty="0"/>
              <a:t>Both parties have done it, do it, and will do it again, given the chance</a:t>
            </a:r>
          </a:p>
          <a:p>
            <a:pPr lvl="1"/>
            <a:r>
              <a:rPr lang="en-US" sz="2400" dirty="0"/>
              <a:t>Can do this and still follow all the rules of redistricting</a:t>
            </a:r>
          </a:p>
          <a:p>
            <a:r>
              <a:rPr lang="en-US" sz="2800" dirty="0" err="1"/>
              <a:t>TedED</a:t>
            </a:r>
            <a:r>
              <a:rPr lang="en-US" sz="2800" dirty="0"/>
              <a:t> – Gerrymandering</a:t>
            </a:r>
            <a:br>
              <a:rPr lang="en-US" sz="2800" dirty="0"/>
            </a:br>
            <a:r>
              <a:rPr lang="en-US" sz="1500" i="1" dirty="0">
                <a:hlinkClick r:id="rId3"/>
              </a:rPr>
              <a:t>https://mediamatrix.tamu.edu/streams/564035/TEDed_on_Gerrymandering</a:t>
            </a:r>
            <a:r>
              <a:rPr lang="en-US" sz="1500" i="1" dirty="0"/>
              <a:t> </a:t>
            </a:r>
            <a:r>
              <a:rPr lang="en-US" sz="1300" i="1" dirty="0"/>
              <a:t> </a:t>
            </a:r>
          </a:p>
          <a:p>
            <a:pPr lvl="1"/>
            <a:r>
              <a:rPr lang="en-US" sz="2400" dirty="0"/>
              <a:t>What is it?  How did it begin?</a:t>
            </a:r>
          </a:p>
          <a:p>
            <a:pPr lvl="1"/>
            <a:r>
              <a:rPr lang="en-US" sz="2400" dirty="0"/>
              <a:t>Why is it done?</a:t>
            </a:r>
          </a:p>
          <a:p>
            <a:pPr lvl="1"/>
            <a:r>
              <a:rPr lang="en-US" sz="2400" dirty="0"/>
              <a:t>How is it done?</a:t>
            </a:r>
          </a:p>
          <a:p>
            <a:pPr lvl="2"/>
            <a:r>
              <a:rPr lang="en-US" sz="2000" dirty="0"/>
              <a:t>Packing &amp; cracking</a:t>
            </a:r>
          </a:p>
          <a:p>
            <a:pPr marL="82296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26980">
            <a:off x="5029200" y="5021220"/>
            <a:ext cx="3872738" cy="61757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20012457">
            <a:off x="4642248" y="4745037"/>
            <a:ext cx="4201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Is this headline from a British newspaper accurate?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646246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http://www.theguardian.com/commentisfree/2014/oct/09/virginia-gerrymandering-voting-rights-act-black-voters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A4000-7D9D-4F1A-AC5A-BC1CA0BCD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50413">
            <a:off x="3220254" y="775781"/>
            <a:ext cx="3624146" cy="566272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704608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00276" x="7389813" y="4079875"/>
          <p14:tracePt t="100291" x="7394575" y="4075113"/>
          <p14:tracePt t="100387" x="7400925" y="4075113"/>
          <p14:tracePt t="100435" x="7400925" y="4064000"/>
          <p14:tracePt t="100451" x="7407275" y="4057650"/>
          <p14:tracePt t="100459" x="7418388" y="4046538"/>
          <p14:tracePt t="100470" x="7429500" y="4029075"/>
          <p14:tracePt t="100486" x="7458075" y="3983038"/>
          <p14:tracePt t="100503" x="7458075" y="3971925"/>
          <p14:tracePt t="100520" x="7458075" y="3949700"/>
          <p14:tracePt t="100536" x="7458075" y="3937000"/>
          <p14:tracePt t="100553" x="7458075" y="3932238"/>
          <p14:tracePt t="100603" x="7412038" y="3943350"/>
          <p14:tracePt t="100611" x="7389813" y="3960813"/>
          <p14:tracePt t="100620" x="7350125" y="3978275"/>
          <p14:tracePt t="100636" x="7194550" y="4046538"/>
          <p14:tracePt t="100653" x="7058025" y="4103688"/>
          <p14:tracePt t="100670" x="6818313" y="4165600"/>
          <p14:tracePt t="100686" x="6640513" y="4211638"/>
          <p14:tracePt t="100703" x="6446838" y="4264025"/>
          <p14:tracePt t="100720" x="6286500" y="4286250"/>
          <p14:tracePt t="100736" x="6154738" y="4308475"/>
          <p14:tracePt t="100753" x="6057900" y="4308475"/>
          <p14:tracePt t="100770" x="5932488" y="4308475"/>
          <p14:tracePt t="100786" x="5800725" y="4308475"/>
          <p14:tracePt t="100803" x="5600700" y="4308475"/>
          <p14:tracePt t="100820" x="5360988" y="4332288"/>
          <p14:tracePt t="100836" x="5297488" y="4349750"/>
          <p14:tracePt t="100853" x="5257800" y="4354513"/>
          <p14:tracePt t="100870" x="5246688" y="4354513"/>
          <p14:tracePt t="100915" x="5229225" y="4360863"/>
          <p14:tracePt t="100923" x="5222875" y="4360863"/>
          <p14:tracePt t="100931" x="5200650" y="4371975"/>
          <p14:tracePt t="100939" x="5165725" y="4378325"/>
          <p14:tracePt t="100953" x="5035550" y="4446588"/>
          <p14:tracePt t="100970" x="4840288" y="4521200"/>
          <p14:tracePt t="100986" x="4640263" y="4618038"/>
          <p14:tracePt t="101003" x="4457700" y="4692650"/>
          <p14:tracePt t="101019" x="4325938" y="4749800"/>
          <p14:tracePt t="101043" x="4325938" y="4754563"/>
          <p14:tracePt t="101059" x="4325938" y="4772025"/>
          <p14:tracePt t="101069" x="4325938" y="4778375"/>
          <p14:tracePt t="101086" x="4365625" y="4800600"/>
          <p14:tracePt t="101103" x="4411663" y="4818063"/>
          <p14:tracePt t="101119" x="4440238" y="4818063"/>
          <p14:tracePt t="101136" x="4503738" y="4783138"/>
          <p14:tracePt t="101153" x="4600575" y="4721225"/>
          <p14:tracePt t="101169" x="4732338" y="4606925"/>
          <p14:tracePt t="101186" x="4806950" y="4508500"/>
          <p14:tracePt t="101203" x="4868863" y="4411663"/>
          <p14:tracePt t="101219" x="4875213" y="4343400"/>
          <p14:tracePt t="101236" x="4875213" y="4292600"/>
          <p14:tracePt t="101253" x="4857750" y="4279900"/>
          <p14:tracePt t="101269" x="4829175" y="4268788"/>
          <p14:tracePt t="101286" x="4789488" y="4251325"/>
          <p14:tracePt t="101303" x="4749800" y="4251325"/>
          <p14:tracePt t="101319" x="4686300" y="4251325"/>
          <p14:tracePt t="101336" x="4618038" y="4251325"/>
          <p14:tracePt t="101353" x="4429125" y="4257675"/>
          <p14:tracePt t="101369" x="4240213" y="4279900"/>
          <p14:tracePt t="101386" x="3983038" y="4343400"/>
          <p14:tracePt t="101403" x="3817938" y="4406900"/>
          <p14:tracePt t="101419" x="3732213" y="4446588"/>
          <p14:tracePt t="101436" x="3725863" y="4457700"/>
          <p14:tracePt t="101453" x="3725863" y="4475163"/>
          <p14:tracePt t="101469" x="3725863" y="4503738"/>
          <p14:tracePt t="101486" x="3736975" y="4560888"/>
          <p14:tracePt t="101503" x="3754438" y="4611688"/>
          <p14:tracePt t="101519" x="3822700" y="4664075"/>
          <p14:tracePt t="101536" x="3925888" y="4708525"/>
          <p14:tracePt t="101553" x="4086225" y="4721225"/>
          <p14:tracePt t="101569" x="4400550" y="4692650"/>
          <p14:tracePt t="101586" x="4721225" y="4618038"/>
          <p14:tracePt t="101603" x="5154613" y="4492625"/>
          <p14:tracePt t="101619" x="5446713" y="4411663"/>
          <p14:tracePt t="101636" x="5543550" y="4378325"/>
          <p14:tracePt t="101653" x="5549900" y="4378325"/>
          <p14:tracePt t="101669" x="5549900" y="4371975"/>
          <p14:tracePt t="101686" x="5549900" y="4365625"/>
          <p14:tracePt t="101703" x="5549900" y="4343400"/>
          <p14:tracePt t="101719" x="5521325" y="4297363"/>
          <p14:tracePt t="101736" x="5464175" y="4222750"/>
          <p14:tracePt t="101753" x="5383213" y="4171950"/>
          <p14:tracePt t="101769" x="5292725" y="4132263"/>
          <p14:tracePt t="101786" x="5240338" y="4121150"/>
          <p14:tracePt t="101803" x="5189538" y="4125913"/>
          <p14:tracePt t="101819" x="5029200" y="4154488"/>
          <p14:tracePt t="101836" x="4897438" y="4165600"/>
          <p14:tracePt t="101853" x="4679950" y="4189413"/>
          <p14:tracePt t="101869" x="4486275" y="4211638"/>
          <p14:tracePt t="101886" x="4235450" y="4264025"/>
          <p14:tracePt t="101903" x="4057650" y="4314825"/>
          <p14:tracePt t="101919" x="3892550" y="4349750"/>
          <p14:tracePt t="101936" x="3800475" y="4378325"/>
          <p14:tracePt t="101953" x="3749675" y="4394200"/>
          <p14:tracePt t="101969" x="3697288" y="4422775"/>
          <p14:tracePt t="101986" x="3594100" y="4464050"/>
          <p14:tracePt t="102003" x="3486150" y="4503738"/>
          <p14:tracePt t="102019" x="3336925" y="4554538"/>
          <p14:tracePt t="102036" x="3314700" y="4572000"/>
          <p14:tracePt t="102053" x="3308350" y="4578350"/>
          <p14:tracePt t="102083" x="3303588" y="4578350"/>
          <p14:tracePt t="102179" x="3303588" y="4583113"/>
          <p14:tracePt t="102187" x="3321050" y="4600575"/>
          <p14:tracePt t="102195" x="3354388" y="4600575"/>
          <p14:tracePt t="102203" x="3394075" y="4611688"/>
          <p14:tracePt t="102219" x="3611563" y="4622800"/>
          <p14:tracePt t="102236" x="3835400" y="4635500"/>
          <p14:tracePt t="102253" x="4160838" y="4622800"/>
          <p14:tracePt t="102269" x="4394200" y="4572000"/>
          <p14:tracePt t="102286" x="4737100" y="4464050"/>
          <p14:tracePt t="102303" x="4932363" y="4389438"/>
          <p14:tracePt t="102319" x="5040313" y="4332288"/>
          <p14:tracePt t="102336" x="5068888" y="4325938"/>
          <p14:tracePt t="102648" x="5068888" y="4332288"/>
          <p14:tracePt t="102655" x="5068888" y="4337050"/>
          <p14:tracePt t="102663" x="5068888" y="4354513"/>
          <p14:tracePt t="102671" x="5068888" y="4365625"/>
          <p14:tracePt t="102686" x="5068888" y="4383088"/>
          <p14:tracePt t="102703" x="5068888" y="4394200"/>
          <p14:tracePt t="102719" x="5080000" y="4394200"/>
          <p14:tracePt t="102736" x="5086350" y="4394200"/>
          <p14:tracePt t="102775" x="5086350" y="4406900"/>
          <p14:tracePt t="102791" x="5086350" y="4418013"/>
          <p14:tracePt t="102799" x="5092700" y="4422775"/>
          <p14:tracePt t="102807" x="5092700" y="4440238"/>
          <p14:tracePt t="102819" x="5092700" y="4446588"/>
          <p14:tracePt t="102836" x="5097463" y="4468813"/>
          <p14:tracePt t="102853" x="5103813" y="4479925"/>
          <p14:tracePt t="102869" x="5114925" y="4486275"/>
          <p14:tracePt t="102967" x="5121275" y="4486275"/>
          <p14:tracePt t="102983" x="5121275" y="4492625"/>
          <p14:tracePt t="102991" x="5121275" y="4497388"/>
          <p14:tracePt t="103003" x="5121275" y="4508500"/>
          <p14:tracePt t="103019" x="5121275" y="4521200"/>
          <p14:tracePt t="103127" x="5126038" y="4521200"/>
          <p14:tracePt t="117420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03" y="457200"/>
            <a:ext cx="3971925" cy="61817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486" y="1600200"/>
            <a:ext cx="3759517" cy="2455130"/>
          </a:xfrm>
        </p:spPr>
        <p:txBody>
          <a:bodyPr>
            <a:normAutofit/>
          </a:bodyPr>
          <a:lstStyle/>
          <a:p>
            <a:r>
              <a:rPr lang="en-US" sz="2400" dirty="0"/>
              <a:t>This map of Pennsylvania is the actual 2011 redistricting plan</a:t>
            </a:r>
          </a:p>
          <a:p>
            <a:pPr lvl="1"/>
            <a:r>
              <a:rPr lang="en-US" sz="1800" dirty="0"/>
              <a:t>Resulted in election in 2012 of </a:t>
            </a:r>
            <a:br>
              <a:rPr lang="en-US" sz="1800" dirty="0"/>
            </a:br>
            <a:r>
              <a:rPr lang="en-US" sz="1800" dirty="0"/>
              <a:t>13 Republican &amp; 5 Democrat Congressional representatives</a:t>
            </a:r>
            <a:endParaRPr lang="en-US" sz="1800" u="sng" dirty="0"/>
          </a:p>
        </p:txBody>
      </p:sp>
      <p:sp>
        <p:nvSpPr>
          <p:cNvPr id="10" name="Oval 9"/>
          <p:cNvSpPr/>
          <p:nvPr/>
        </p:nvSpPr>
        <p:spPr>
          <a:xfrm>
            <a:off x="5245100" y="476250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69200" y="458470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62798" y="433070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80146" y="507365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7003" y="3094892"/>
            <a:ext cx="3971925" cy="354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08D787-C88D-4256-99EB-5B074450D243}"/>
              </a:ext>
            </a:extLst>
          </p:cNvPr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i="1"/>
              <a:t>What is possible</a:t>
            </a:r>
            <a:br>
              <a:rPr lang="en-US" i="1"/>
            </a:br>
            <a:r>
              <a:rPr lang="en-US" i="1"/>
              <a:t>in theory: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6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What is possible</a:t>
            </a:r>
            <a:br>
              <a:rPr lang="en-US" i="1" dirty="0"/>
            </a:br>
            <a:r>
              <a:rPr lang="en-US" i="1" dirty="0"/>
              <a:t>in theory: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486" y="1600200"/>
            <a:ext cx="3759517" cy="4495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This map of Pennsylvania is actual 2011 redistricting plan</a:t>
            </a:r>
          </a:p>
          <a:p>
            <a:pPr lvl="1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Resulted in election in 2012 of 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13 Republican &amp; 5 Democrat Congressional representatives</a:t>
            </a:r>
            <a:endParaRPr lang="en-US" sz="1800" u="sng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This map shows how the Democratic districts correspond (mostly) to the areas of higher population density</a:t>
            </a:r>
          </a:p>
          <a:p>
            <a:pPr lvl="1"/>
            <a:r>
              <a:rPr lang="en-US" sz="1800" dirty="0"/>
              <a:t>What are the two major cities in the southern parts of the state?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03" y="457200"/>
            <a:ext cx="3971925" cy="61817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45100" y="230505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80146" y="261620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5100" y="476250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69200" y="458470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62798" y="433070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80146" y="507365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77003" y="3094892"/>
            <a:ext cx="3971925" cy="354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upload.wikimedia.org/wikipedia/commons/9/9d/Pennsylvania_population_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3464718"/>
            <a:ext cx="3656690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 rot="19698064">
            <a:off x="7306673" y="1726256"/>
            <a:ext cx="1383102" cy="73416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97689" y="2660650"/>
            <a:ext cx="973449" cy="1920082"/>
          </a:xfrm>
          <a:prstGeom prst="straightConnector1">
            <a:avLst/>
          </a:prstGeom>
          <a:ln w="28575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</p:cNvCxnSpPr>
          <p:nvPr/>
        </p:nvCxnSpPr>
        <p:spPr>
          <a:xfrm>
            <a:off x="8457946" y="2971800"/>
            <a:ext cx="160849" cy="1884729"/>
          </a:xfrm>
          <a:prstGeom prst="straightConnector1">
            <a:avLst/>
          </a:prstGeom>
          <a:ln w="28575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94574" y="2540811"/>
            <a:ext cx="291733" cy="1950060"/>
          </a:xfrm>
          <a:prstGeom prst="straightConnector1">
            <a:avLst/>
          </a:prstGeom>
          <a:ln w="28575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3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109" y="457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What is possible</a:t>
            </a:r>
            <a:br>
              <a:rPr lang="en-US" i="1" dirty="0"/>
            </a:br>
            <a:r>
              <a:rPr lang="en-US" i="1" dirty="0"/>
              <a:t>in theory: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486" y="1600200"/>
            <a:ext cx="3759517" cy="44958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This map of Pennsylvania is actual 2011 redistricting plan</a:t>
            </a:r>
          </a:p>
          <a:p>
            <a:pPr lvl="1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Resulted in election in 2012 of 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13 Republican &amp; 5 Democrat Congressional representatives</a:t>
            </a:r>
            <a:endParaRPr lang="en-US" sz="1800" u="sng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This new map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hypothetically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reverses election outcome </a:t>
            </a:r>
            <a:r>
              <a:rPr lang="en-US" sz="2400" dirty="0"/>
              <a:t>by drawing district lines differently, while still following “equal population” and other rules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03" y="457200"/>
            <a:ext cx="3971925" cy="61817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45100" y="230505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80146" y="261620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5100" y="476250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80146" y="5073650"/>
            <a:ext cx="355600" cy="355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9698064">
            <a:off x="7306673" y="1726256"/>
            <a:ext cx="1383102" cy="73416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9698064">
            <a:off x="7312316" y="4192878"/>
            <a:ext cx="1383102" cy="73416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0347126">
            <a:off x="2007602" y="5845989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How </a:t>
            </a:r>
            <a:r>
              <a:rPr lang="en-US" u="sng" dirty="0">
                <a:solidFill>
                  <a:srgbClr val="FF0000"/>
                </a:solidFill>
                <a:latin typeface="Segoe Print" panose="02000600000000000000" pitchFamily="2" charset="0"/>
              </a:rPr>
              <a:t>WAS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 this done?</a:t>
            </a:r>
          </a:p>
        </p:txBody>
      </p:sp>
    </p:spTree>
    <p:extLst>
      <p:ext uri="{BB962C8B-B14F-4D97-AF65-F5344CB8AC3E}">
        <p14:creationId xmlns:p14="http://schemas.microsoft.com/office/powerpoint/2010/main" val="707343905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22188" x="5457825" y="4914900"/>
          <p14:tracePt t="122204" x="5457825" y="4908550"/>
          <p14:tracePt t="122212" x="5464175" y="4908550"/>
          <p14:tracePt t="122220" x="5464175" y="4903788"/>
          <p14:tracePt t="122236" x="5475288" y="4897438"/>
          <p14:tracePt t="122284" x="5468938" y="4897438"/>
          <p14:tracePt t="122300" x="5457825" y="4897438"/>
          <p14:tracePt t="122308" x="5440363" y="4914900"/>
          <p14:tracePt t="122316" x="5435600" y="4921250"/>
          <p14:tracePt t="122329" x="5418138" y="4937125"/>
          <p14:tracePt t="122346" x="5400675" y="4965700"/>
          <p14:tracePt t="122363" x="5383213" y="5011738"/>
          <p14:tracePt t="122379" x="5383213" y="5040313"/>
          <p14:tracePt t="122396" x="5378450" y="5092700"/>
          <p14:tracePt t="122413" x="5378450" y="5108575"/>
          <p14:tracePt t="122429" x="5378450" y="5121275"/>
          <p14:tracePt t="122460" x="5383213" y="5121275"/>
          <p14:tracePt t="122476" x="5407025" y="5126038"/>
          <p14:tracePt t="122484" x="5422900" y="5126038"/>
          <p14:tracePt t="122496" x="5440363" y="5132388"/>
          <p14:tracePt t="122513" x="5468938" y="5149850"/>
          <p14:tracePt t="122529" x="5486400" y="5149850"/>
          <p14:tracePt t="122546" x="5497513" y="5160963"/>
          <p14:tracePt t="122563" x="5503863" y="5160963"/>
          <p14:tracePt t="122579" x="5508625" y="5160963"/>
          <p14:tracePt t="122596" x="5514975" y="5154613"/>
          <p14:tracePt t="122613" x="5526088" y="5108575"/>
          <p14:tracePt t="122629" x="5526088" y="5068888"/>
          <p14:tracePt t="122646" x="5526088" y="5046663"/>
          <p14:tracePt t="122663" x="5526088" y="5040313"/>
          <p14:tracePt t="122679" x="5532438" y="5022850"/>
          <p14:tracePt t="122696" x="5532438" y="5006975"/>
          <p14:tracePt t="122713" x="5532438" y="4983163"/>
          <p14:tracePt t="122729" x="5503863" y="4949825"/>
          <p14:tracePt t="122746" x="5480050" y="4926013"/>
          <p14:tracePt t="122763" x="5457825" y="4903788"/>
          <p14:tracePt t="122779" x="5435600" y="4892675"/>
          <p14:tracePt t="122796" x="5418138" y="4892675"/>
          <p14:tracePt t="122813" x="5394325" y="4875213"/>
          <p14:tracePt t="122829" x="5389563" y="4875213"/>
          <p14:tracePt t="122846" x="5383213" y="4864100"/>
          <p14:tracePt t="122863" x="5360988" y="4857750"/>
          <p14:tracePt t="122879" x="5337175" y="4840288"/>
          <p14:tracePt t="122896" x="5326063" y="4835525"/>
          <p14:tracePt t="122913" x="5308600" y="4835525"/>
          <p14:tracePt t="122929" x="5286375" y="4835525"/>
          <p14:tracePt t="122946" x="5246688" y="4829175"/>
          <p14:tracePt t="122963" x="5222875" y="4829175"/>
          <p14:tracePt t="122979" x="5218113" y="4829175"/>
          <p14:tracePt t="122996" x="5211763" y="4829175"/>
          <p14:tracePt t="123104" x="5200650" y="4829175"/>
          <p14:tracePt t="123120" x="5194300" y="4835525"/>
          <p14:tracePt t="123128" x="5189538" y="4840288"/>
          <p14:tracePt t="123136" x="5183188" y="4857750"/>
          <p14:tracePt t="123146" x="5183188" y="4864100"/>
          <p14:tracePt t="123163" x="5178425" y="4892675"/>
          <p14:tracePt t="123179" x="5178425" y="4921250"/>
          <p14:tracePt t="123196" x="5178425" y="4954588"/>
          <p14:tracePt t="123213" x="5178425" y="4960938"/>
          <p14:tracePt t="123264" x="5178425" y="4965700"/>
          <p14:tracePt t="123280" x="5189538" y="4972050"/>
          <p14:tracePt t="123288" x="5200650" y="4989513"/>
          <p14:tracePt t="123296" x="5207000" y="4989513"/>
          <p14:tracePt t="123313" x="5218113" y="4994275"/>
          <p14:tracePt t="123329" x="5229225" y="5000625"/>
          <p14:tracePt t="123346" x="5229225" y="5018088"/>
          <p14:tracePt t="123363" x="5240338" y="5018088"/>
          <p14:tracePt t="123379" x="5246688" y="5018088"/>
          <p14:tracePt t="123396" x="5251450" y="5018088"/>
          <p14:tracePt t="123412" x="5264150" y="5018088"/>
          <p14:tracePt t="123429" x="5280025" y="5018088"/>
          <p14:tracePt t="123446" x="5308600" y="5022850"/>
          <p14:tracePt t="123462" x="5321300" y="5029200"/>
          <p14:tracePt t="123479" x="5349875" y="5029200"/>
          <p14:tracePt t="123496" x="5372100" y="5040313"/>
          <p14:tracePt t="123512" x="5400675" y="5040313"/>
          <p14:tracePt t="123529" x="5411788" y="5040313"/>
          <p14:tracePt t="123546" x="5435600" y="5040313"/>
          <p14:tracePt t="123562" x="5464175" y="5040313"/>
          <p14:tracePt t="123579" x="5486400" y="5040313"/>
          <p14:tracePt t="123596" x="5497513" y="5040313"/>
          <p14:tracePt t="123612" x="5521325" y="5040313"/>
          <p14:tracePt t="123629" x="5549900" y="5035550"/>
          <p14:tracePt t="123646" x="5572125" y="5029200"/>
          <p14:tracePt t="123662" x="5611813" y="5029200"/>
          <p14:tracePt t="123679" x="5629275" y="5022850"/>
          <p14:tracePt t="123696" x="5664200" y="5022850"/>
          <p14:tracePt t="123712" x="5668963" y="5022850"/>
          <p14:tracePt t="123744" x="5668963" y="5018088"/>
          <p14:tracePt t="123760" x="5668963" y="5006975"/>
          <p14:tracePt t="123776" x="5668963" y="5000625"/>
          <p14:tracePt t="123784" x="5668963" y="4994275"/>
          <p14:tracePt t="123796" x="5675313" y="4989513"/>
          <p14:tracePt t="123812" x="5675313" y="4978400"/>
          <p14:tracePt t="123829" x="5675313" y="4960938"/>
          <p14:tracePt t="123846" x="5675313" y="4943475"/>
          <p14:tracePt t="123862" x="5675313" y="4926013"/>
          <p14:tracePt t="123879" x="5664200" y="4921250"/>
          <p14:tracePt t="123897" x="5664200" y="4908550"/>
          <p14:tracePt t="123912" x="5651500" y="4892675"/>
          <p14:tracePt t="123929" x="5629275" y="4879975"/>
          <p14:tracePt t="123946" x="5618163" y="4875213"/>
          <p14:tracePt t="123962" x="5607050" y="4875213"/>
          <p14:tracePt t="123979" x="5589588" y="4875213"/>
          <p14:tracePt t="123996" x="5572125" y="4868863"/>
          <p14:tracePt t="124012" x="5554663" y="4857750"/>
          <p14:tracePt t="124029" x="5532438" y="4851400"/>
          <p14:tracePt t="124046" x="5526088" y="4840288"/>
          <p14:tracePt t="124062" x="5521325" y="4835525"/>
          <p14:tracePt t="124079" x="5514975" y="4822825"/>
          <p14:tracePt t="124096" x="5514975" y="4818063"/>
          <p14:tracePt t="124176" x="5508625" y="4818063"/>
          <p14:tracePt t="124224" x="5503863" y="4818063"/>
          <p14:tracePt t="124240" x="5492750" y="4818063"/>
          <p14:tracePt t="124248" x="5486400" y="4818063"/>
          <p14:tracePt t="124256" x="5480050" y="4818063"/>
          <p14:tracePt t="124264" x="5468938" y="4818063"/>
          <p14:tracePt t="124279" x="5457825" y="4818063"/>
          <p14:tracePt t="124296" x="5451475" y="4818063"/>
          <p14:tracePt t="124312" x="5440363" y="4818063"/>
          <p14:tracePt t="124329" x="5418138" y="4818063"/>
          <p14:tracePt t="124346" x="5411788" y="4818063"/>
          <p14:tracePt t="124384" x="5407025" y="4818063"/>
          <p14:tracePt t="124400" x="5400675" y="4818063"/>
          <p14:tracePt t="124408" x="5394325" y="4829175"/>
          <p14:tracePt t="124416" x="5378450" y="4835525"/>
          <p14:tracePt t="124429" x="5360988" y="4840288"/>
          <p14:tracePt t="124446" x="5349875" y="4846638"/>
          <p14:tracePt t="124462" x="5337175" y="4857750"/>
          <p14:tracePt t="124479" x="5321300" y="4864100"/>
          <p14:tracePt t="124496" x="5308600" y="4868863"/>
          <p14:tracePt t="124512" x="5303838" y="4879975"/>
          <p14:tracePt t="124529" x="5303838" y="4886325"/>
          <p14:tracePt t="124546" x="5297488" y="4897438"/>
          <p14:tracePt t="124562" x="5297488" y="4903788"/>
          <p14:tracePt t="124579" x="5297488" y="4914900"/>
          <p14:tracePt t="124596" x="5292725" y="4926013"/>
          <p14:tracePt t="124612" x="5292725" y="4937125"/>
          <p14:tracePt t="124656" x="5292725" y="4943475"/>
          <p14:tracePt t="124672" x="5292725" y="4949825"/>
          <p14:tracePt t="124688" x="5292725" y="4954588"/>
          <p14:tracePt t="124696" x="5292725" y="4972050"/>
          <p14:tracePt t="124704" x="5292725" y="4983163"/>
          <p14:tracePt t="124712" x="5292725" y="4989513"/>
          <p14:tracePt t="124729" x="5297488" y="4994275"/>
          <p14:tracePt t="124746" x="5297488" y="5011738"/>
          <p14:tracePt t="124762" x="5303838" y="5018088"/>
          <p14:tracePt t="124779" x="5308600" y="5022850"/>
          <p14:tracePt t="124796" x="5308600" y="5029200"/>
          <p14:tracePt t="124812" x="5326063" y="5029200"/>
          <p14:tracePt t="124829" x="5337175" y="5029200"/>
          <p14:tracePt t="124846" x="5349875" y="5035550"/>
          <p14:tracePt t="124862" x="5372100" y="5046663"/>
          <p14:tracePt t="124879" x="5389563" y="5046663"/>
          <p14:tracePt t="124896" x="5411788" y="5057775"/>
          <p14:tracePt t="124912" x="5435600" y="5075238"/>
          <p14:tracePt t="124929" x="5446713" y="5086350"/>
          <p14:tracePt t="124946" x="5464175" y="5092700"/>
          <p14:tracePt t="124962" x="5468938" y="5097463"/>
          <p14:tracePt t="124979" x="5475288" y="5097463"/>
          <p14:tracePt t="124996" x="5480050" y="5097463"/>
          <p14:tracePt t="125012" x="5486400" y="5097463"/>
          <p14:tracePt t="125029" x="5492750" y="5097463"/>
          <p14:tracePt t="125046" x="5532438" y="5097463"/>
          <p14:tracePt t="125062" x="5554663" y="5097463"/>
          <p14:tracePt t="125079" x="5565775" y="5097463"/>
          <p14:tracePt t="125096" x="5572125" y="5097463"/>
          <p14:tracePt t="125120" x="5578475" y="5097463"/>
          <p14:tracePt t="125136" x="5589588" y="5097463"/>
          <p14:tracePt t="125152" x="5594350" y="5097463"/>
          <p14:tracePt t="125162" x="5600700" y="5097463"/>
          <p14:tracePt t="125179" x="5607050" y="5092700"/>
          <p14:tracePt t="125196" x="5611813" y="5086350"/>
          <p14:tracePt t="125212" x="5629275" y="5080000"/>
          <p14:tracePt t="125229" x="5635625" y="5080000"/>
          <p14:tracePt t="125246" x="5646738" y="5064125"/>
          <p14:tracePt t="125262" x="5651500" y="5057775"/>
          <p14:tracePt t="125279" x="5651500" y="5051425"/>
          <p14:tracePt t="125296" x="5657850" y="5040313"/>
          <p14:tracePt t="125312" x="5657850" y="5018088"/>
          <p14:tracePt t="125329" x="5651500" y="5011738"/>
          <p14:tracePt t="125346" x="5646738" y="5006975"/>
          <p14:tracePt t="125362" x="5646738" y="4989513"/>
          <p14:tracePt t="125379" x="5640388" y="4983163"/>
          <p14:tracePt t="125396" x="5640388" y="4972050"/>
          <p14:tracePt t="125412" x="5640388" y="4965700"/>
          <p14:tracePt t="125429" x="5635625" y="4965700"/>
          <p14:tracePt t="125445" x="5635625" y="4960938"/>
          <p14:tracePt t="125462" x="5635625" y="4949825"/>
          <p14:tracePt t="125504" x="5622925" y="4943475"/>
          <p14:tracePt t="125512" x="5622925" y="4937125"/>
          <p14:tracePt t="125520" x="5618163" y="4926013"/>
          <p14:tracePt t="125529" x="5618163" y="4914900"/>
          <p14:tracePt t="125546" x="5611813" y="4908550"/>
          <p14:tracePt t="125562" x="5611813" y="4903788"/>
          <p14:tracePt t="125616" x="5607050" y="4897438"/>
          <p14:tracePt t="125632" x="5607050" y="4892675"/>
          <p14:tracePt t="125640" x="5600700" y="4892675"/>
          <p14:tracePt t="125648" x="5600700" y="4886325"/>
          <p14:tracePt t="125662" x="5589588" y="4886325"/>
          <p14:tracePt t="125680" x="5589588" y="4875213"/>
          <p14:tracePt t="125696" x="5583238" y="4875213"/>
          <p14:tracePt t="125712" x="5583238" y="4868863"/>
          <p14:tracePt t="125729" x="5578475" y="4868863"/>
          <p14:tracePt t="125760" x="5565775" y="4868863"/>
          <p14:tracePt t="125768" x="5554663" y="4868863"/>
          <p14:tracePt t="125779" x="5549900" y="4868863"/>
          <p14:tracePt t="125795" x="5521325" y="4864100"/>
          <p14:tracePt t="125812" x="5480050" y="4864100"/>
          <p14:tracePt t="125829" x="5451475" y="4851400"/>
          <p14:tracePt t="125845" x="5429250" y="4851400"/>
          <p14:tracePt t="125862" x="5418138" y="4857750"/>
          <p14:tracePt t="125879" x="5407025" y="4857750"/>
          <p14:tracePt t="125895" x="5400675" y="4864100"/>
          <p14:tracePt t="125912" x="5389563" y="4864100"/>
          <p14:tracePt t="125929" x="5383213" y="4868863"/>
          <p14:tracePt t="125945" x="5378450" y="4868863"/>
          <p14:tracePt t="125962" x="5365750" y="4868863"/>
          <p14:tracePt t="125979" x="5360988" y="4868863"/>
          <p14:tracePt t="125995" x="5349875" y="4868863"/>
          <p14:tracePt t="126012" x="5337175" y="4868863"/>
          <p14:tracePt t="126029" x="5308600" y="4875213"/>
          <p14:tracePt t="126045" x="5292725" y="4879975"/>
          <p14:tracePt t="126062" x="5286375" y="4886325"/>
          <p14:tracePt t="126079" x="5275263" y="4886325"/>
          <p14:tracePt t="126095" x="5264150" y="4897438"/>
          <p14:tracePt t="126112" x="5251450" y="4903788"/>
          <p14:tracePt t="126129" x="5246688" y="4908550"/>
          <p14:tracePt t="126145" x="5240338" y="4908550"/>
          <p14:tracePt t="126162" x="5240338" y="4914900"/>
          <p14:tracePt t="126196" x="5235575" y="4921250"/>
          <p14:tracePt t="126204" x="5235575" y="4926013"/>
          <p14:tracePt t="126212" x="5229225" y="4937125"/>
          <p14:tracePt t="126229" x="5229225" y="4943475"/>
          <p14:tracePt t="126245" x="5222875" y="4954588"/>
          <p14:tracePt t="126262" x="5211763" y="4978400"/>
          <p14:tracePt t="126279" x="5207000" y="5018088"/>
          <p14:tracePt t="126295" x="5200650" y="5040313"/>
          <p14:tracePt t="126312" x="5200650" y="5051425"/>
          <p14:tracePt t="126329" x="5200650" y="5057775"/>
          <p14:tracePt t="126345" x="5200650" y="5064125"/>
          <p14:tracePt t="126362" x="5200650" y="5086350"/>
          <p14:tracePt t="126379" x="5207000" y="5097463"/>
          <p14:tracePt t="126395" x="5211763" y="5097463"/>
          <p14:tracePt t="126412" x="5229225" y="5097463"/>
          <p14:tracePt t="126429" x="5235575" y="5097463"/>
          <p14:tracePt t="126452" x="5240338" y="5097463"/>
          <p14:tracePt t="126468" x="5246688" y="5097463"/>
          <p14:tracePt t="126484" x="5246688" y="5108575"/>
          <p14:tracePt t="126500" x="5251450" y="5108575"/>
          <p14:tracePt t="126516" x="5257800" y="5108575"/>
          <p14:tracePt t="126532" x="5268913" y="5108575"/>
          <p14:tracePt t="126548" x="5275263" y="5114925"/>
          <p14:tracePt t="126562" x="5280025" y="5114925"/>
          <p14:tracePt t="126596" x="5286375" y="5114925"/>
          <p14:tracePt t="126676" x="5292725" y="5114925"/>
          <p14:tracePt t="126708" x="5297488" y="5114925"/>
          <p14:tracePt t="126740" x="5308600" y="5114925"/>
          <p14:tracePt t="126756" x="5314950" y="5114925"/>
          <p14:tracePt t="126772" x="5321300" y="5114925"/>
          <p14:tracePt t="126804" x="5326063" y="5114925"/>
          <p14:tracePt t="126820" x="5332413" y="5114925"/>
          <p14:tracePt t="126836" x="5337175" y="5114925"/>
          <p14:tracePt t="127268" x="5349875" y="5114925"/>
          <p14:tracePt t="127284" x="5354638" y="5114925"/>
          <p14:tracePt t="127292" x="5360988" y="5114925"/>
          <p14:tracePt t="127364" x="5365750" y="5114925"/>
          <p14:tracePt t="127380" x="5372100" y="5103813"/>
          <p14:tracePt t="127388" x="5378450" y="5103813"/>
          <p14:tracePt t="127396" x="5378450" y="5097463"/>
          <p14:tracePt t="127412" x="5389563" y="5097463"/>
          <p14:tracePt t="127685" x="5389563" y="5092700"/>
          <p14:tracePt t="127692" x="5400675" y="5086350"/>
          <p14:tracePt t="127700" x="5407025" y="5068888"/>
          <p14:tracePt t="127712" x="5429250" y="5040313"/>
          <p14:tracePt t="127728" x="5440363" y="5011738"/>
          <p14:tracePt t="127745" x="5451475" y="5006975"/>
          <p14:tracePt t="128245" x="5457825" y="5006975"/>
          <p14:tracePt t="128260" x="5497513" y="5022850"/>
          <p14:tracePt t="128268" x="5611813" y="5046663"/>
          <p14:tracePt t="128278" x="5675313" y="5057775"/>
          <p14:tracePt t="128295" x="5835650" y="5080000"/>
          <p14:tracePt t="128312" x="5994400" y="5092700"/>
          <p14:tracePt t="128328" x="6218238" y="5103813"/>
          <p14:tracePt t="128345" x="6343650" y="5103813"/>
          <p14:tracePt t="128362" x="6492875" y="5126038"/>
          <p14:tracePt t="128378" x="6607175" y="5137150"/>
          <p14:tracePt t="128395" x="6765925" y="5172075"/>
          <p14:tracePt t="128412" x="6915150" y="5207000"/>
          <p14:tracePt t="128428" x="7218363" y="5268913"/>
          <p14:tracePt t="128445" x="7378700" y="5292725"/>
          <p14:tracePt t="128462" x="7508875" y="5314950"/>
          <p14:tracePt t="128478" x="7658100" y="5326063"/>
          <p14:tracePt t="128495" x="7772400" y="5337175"/>
          <p14:tracePt t="128512" x="7904163" y="5354638"/>
          <p14:tracePt t="128528" x="7943850" y="5354638"/>
          <p14:tracePt t="128545" x="7950200" y="5354638"/>
          <p14:tracePt t="128629" x="7954963" y="5354638"/>
          <p14:tracePt t="128644" x="7961313" y="5354638"/>
          <p14:tracePt t="128660" x="7972425" y="5354638"/>
          <p14:tracePt t="128668" x="7989888" y="5354638"/>
          <p14:tracePt t="128678" x="7994650" y="5354638"/>
          <p14:tracePt t="128695" x="8047038" y="5349875"/>
          <p14:tracePt t="128712" x="8132763" y="5326063"/>
          <p14:tracePt t="128728" x="8293100" y="5303838"/>
          <p14:tracePt t="128745" x="8423275" y="5280025"/>
          <p14:tracePt t="128762" x="8543925" y="5246688"/>
          <p14:tracePt t="128778" x="8561388" y="5246688"/>
          <p14:tracePt t="128856" x="8555038" y="5246688"/>
          <p14:tracePt t="128872" x="8555038" y="5240338"/>
          <p14:tracePt t="128880" x="8555038" y="5235575"/>
          <p14:tracePt t="128888" x="8555038" y="5222875"/>
          <p14:tracePt t="128896" x="8561388" y="5207000"/>
          <p14:tracePt t="128912" x="8561388" y="5200650"/>
          <p14:tracePt t="128928" x="8566150" y="5160963"/>
          <p14:tracePt t="128928" x="8566150" y="5143500"/>
          <p14:tracePt t="128945" x="8566150" y="5114925"/>
          <p14:tracePt t="128962" x="8566150" y="5103813"/>
          <p14:tracePt t="128978" x="8561388" y="5097463"/>
          <p14:tracePt t="128995" x="8537575" y="5086350"/>
          <p14:tracePt t="129012" x="8486775" y="5080000"/>
          <p14:tracePt t="129028" x="8458200" y="5080000"/>
          <p14:tracePt t="129045" x="8435975" y="5080000"/>
          <p14:tracePt t="129062" x="8429625" y="5080000"/>
          <p14:tracePt t="129078" x="8418513" y="5080000"/>
          <p14:tracePt t="129095" x="8412163" y="5080000"/>
          <p14:tracePt t="129112" x="8389938" y="5080000"/>
          <p14:tracePt t="129128" x="8383588" y="5080000"/>
          <p14:tracePt t="129145" x="8361363" y="5080000"/>
          <p14:tracePt t="129162" x="8332788" y="5080000"/>
          <p14:tracePt t="129178" x="8293100" y="5108575"/>
          <p14:tracePt t="129195" x="8247063" y="5126038"/>
          <p14:tracePt t="129212" x="8235950" y="5137150"/>
          <p14:tracePt t="129228" x="8212138" y="5149850"/>
          <p14:tracePt t="129245" x="8201025" y="5165725"/>
          <p14:tracePt t="129262" x="8201025" y="5178425"/>
          <p14:tracePt t="129278" x="8194675" y="5200650"/>
          <p14:tracePt t="129295" x="8194675" y="5218113"/>
          <p14:tracePt t="129312" x="8194675" y="5251450"/>
          <p14:tracePt t="129328" x="8194675" y="5292725"/>
          <p14:tracePt t="129345" x="8194675" y="5337175"/>
          <p14:tracePt t="129362" x="8194675" y="5349875"/>
          <p14:tracePt t="129378" x="8201025" y="5360988"/>
          <p14:tracePt t="129395" x="8207375" y="5365750"/>
          <p14:tracePt t="129417" x="8207375" y="5378450"/>
          <p14:tracePt t="129428" x="8218488" y="5378450"/>
          <p14:tracePt t="129449" x="8223250" y="5378450"/>
          <p14:tracePt t="129462" x="8229600" y="5383213"/>
          <p14:tracePt t="129478" x="8269288" y="5389563"/>
          <p14:tracePt t="129495" x="8293100" y="5394325"/>
          <p14:tracePt t="129512" x="8321675" y="5407025"/>
          <p14:tracePt t="129528" x="8326438" y="5411788"/>
          <p14:tracePt t="129545" x="8337550" y="5411788"/>
          <p14:tracePt t="129593" x="8337550" y="5418138"/>
          <p14:tracePt t="129624" x="8350250" y="5418138"/>
          <p14:tracePt t="129633" x="8366125" y="5418138"/>
          <p14:tracePt t="129641" x="8383588" y="5407025"/>
          <p14:tracePt t="129648" x="8394700" y="5400675"/>
          <p14:tracePt t="129661" x="8412163" y="5383213"/>
          <p14:tracePt t="129678" x="8451850" y="5378450"/>
          <p14:tracePt t="129695" x="8475663" y="5365750"/>
          <p14:tracePt t="129711" x="8493125" y="5360988"/>
          <p14:tracePt t="129736" x="8497888" y="5354638"/>
          <p14:tracePt t="129752" x="8497888" y="5349875"/>
          <p14:tracePt t="129761" x="8504238" y="5349875"/>
          <p14:tracePt t="129778" x="8509000" y="5326063"/>
          <p14:tracePt t="129795" x="8521700" y="5321300"/>
          <p14:tracePt t="129811" x="8521700" y="5303838"/>
          <p14:tracePt t="129833" x="8521700" y="5297488"/>
          <p14:tracePt t="129845" x="8521700" y="5292725"/>
          <p14:tracePt t="129861" x="8521700" y="5286375"/>
          <p14:tracePt t="129878" x="8515350" y="5275263"/>
          <p14:tracePt t="129895" x="8509000" y="5251450"/>
          <p14:tracePt t="129911" x="8497888" y="5229225"/>
          <p14:tracePt t="129928" x="8486775" y="5207000"/>
          <p14:tracePt t="129945" x="8475663" y="5189538"/>
          <p14:tracePt t="129961" x="8469313" y="5183188"/>
          <p14:tracePt t="129978" x="8464550" y="5172075"/>
          <p14:tracePt t="129995" x="8458200" y="5160963"/>
          <p14:tracePt t="130011" x="8447088" y="5154613"/>
          <p14:tracePt t="130028" x="8440738" y="5149850"/>
          <p14:tracePt t="130045" x="8435975" y="5132388"/>
          <p14:tracePt t="130061" x="8435975" y="5126038"/>
          <p14:tracePt t="130078" x="8429625" y="5121275"/>
          <p14:tracePt t="130095" x="8423275" y="5121275"/>
          <p14:tracePt t="130111" x="8418513" y="5121275"/>
          <p14:tracePt t="130128" x="8401050" y="5114925"/>
          <p14:tracePt t="130169" x="8394700" y="5114925"/>
          <p14:tracePt t="130185" x="8389938" y="5114925"/>
          <p14:tracePt t="130193" x="8383588" y="5114925"/>
          <p14:tracePt t="130201" x="8366125" y="5114925"/>
          <p14:tracePt t="130211" x="8343900" y="5114925"/>
          <p14:tracePt t="130228" x="8308975" y="5132388"/>
          <p14:tracePt t="130245" x="8258175" y="5149850"/>
          <p14:tracePt t="130261" x="8240713" y="5154613"/>
          <p14:tracePt t="130278" x="8229600" y="5165725"/>
          <p14:tracePt t="130329" x="8229600" y="5172075"/>
          <p14:tracePt t="130393" x="8229600" y="5178425"/>
          <p14:tracePt t="130409" x="8229600" y="5183188"/>
          <p14:tracePt t="130416" x="8223250" y="5189538"/>
          <p14:tracePt t="130425" x="8223250" y="5194300"/>
          <p14:tracePt t="130433" x="8223250" y="5207000"/>
          <p14:tracePt t="130445" x="8223250" y="5211763"/>
          <p14:tracePt t="130461" x="8223250" y="5218113"/>
          <p14:tracePt t="130478" x="8223250" y="5222875"/>
          <p14:tracePt t="130495" x="8223250" y="5229225"/>
          <p14:tracePt t="130553" x="8223250" y="5246688"/>
          <p14:tracePt t="130561" x="8223250" y="5251450"/>
          <p14:tracePt t="130569" x="8235950" y="5257800"/>
          <p14:tracePt t="130578" x="8240713" y="5264150"/>
          <p14:tracePt t="130595" x="8240713" y="5268913"/>
          <p14:tracePt t="130611" x="8251825" y="5286375"/>
          <p14:tracePt t="130628" x="8251825" y="5292725"/>
          <p14:tracePt t="130645" x="8258175" y="5303838"/>
          <p14:tracePt t="130661" x="8258175" y="5308600"/>
          <p14:tracePt t="130678" x="8264525" y="5326063"/>
          <p14:tracePt t="130695" x="8264525" y="5332413"/>
          <p14:tracePt t="130711" x="8264525" y="5337175"/>
          <p14:tracePt t="130728" x="8269288" y="5337175"/>
          <p14:tracePt t="130745" x="8269288" y="5343525"/>
          <p14:tracePt t="130761" x="8280400" y="5343525"/>
          <p14:tracePt t="130809" x="8286750" y="5343525"/>
          <p14:tracePt t="130817" x="8293100" y="5343525"/>
          <p14:tracePt t="130825" x="8297863" y="5343525"/>
          <p14:tracePt t="130840" x="8304213" y="5343525"/>
          <p14:tracePt t="130849" x="8308975" y="5343525"/>
          <p14:tracePt t="130861" x="8321675" y="5343525"/>
          <p14:tracePt t="130889" x="8326438" y="5343525"/>
          <p14:tracePt t="130905" x="8332788" y="5343525"/>
          <p14:tracePt t="130913" x="8337550" y="5343525"/>
          <p14:tracePt t="130928" x="8343900" y="5349875"/>
          <p14:tracePt t="130945" x="8350250" y="5349875"/>
          <p14:tracePt t="130969" x="8361363" y="5349875"/>
          <p14:tracePt t="130985" x="8372475" y="5349875"/>
          <p14:tracePt t="130995" x="8378825" y="5349875"/>
          <p14:tracePt t="131011" x="8394700" y="5349875"/>
          <p14:tracePt t="131033" x="8401050" y="5343525"/>
          <p14:tracePt t="131049" x="8407400" y="5337175"/>
          <p14:tracePt t="131061" x="8412163" y="5337175"/>
          <p14:tracePt t="131078" x="8423275" y="5332413"/>
          <p14:tracePt t="131095" x="8435975" y="5326063"/>
          <p14:tracePt t="131111" x="8447088" y="5326063"/>
          <p14:tracePt t="131128" x="8458200" y="5314950"/>
          <p14:tracePt t="131145" x="8497888" y="5286375"/>
          <p14:tracePt t="131161" x="8532813" y="5264150"/>
          <p14:tracePt t="131178" x="8555038" y="5246688"/>
          <p14:tracePt t="131195" x="8561388" y="5235575"/>
          <p14:tracePt t="131211" x="8566150" y="5229225"/>
          <p14:tracePt t="131228" x="8566150" y="5218113"/>
          <p14:tracePt t="131305" x="8566150" y="5211763"/>
          <p14:tracePt t="131336" x="8566150" y="5207000"/>
          <p14:tracePt t="131345" x="8566150" y="5200650"/>
          <p14:tracePt t="131369" x="8566150" y="5194300"/>
          <p14:tracePt t="131529" x="8566150" y="5189538"/>
          <p14:tracePt t="131805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i="1" dirty="0"/>
              <a:t>HUDDLE UP!  </a:t>
            </a:r>
            <a:r>
              <a:rPr lang="en-US" sz="3600" u="sng" dirty="0"/>
              <a:t>Why</a:t>
            </a:r>
            <a:r>
              <a:rPr lang="en-US" sz="3600" dirty="0"/>
              <a:t> are these legally acceptable and unacceptable shapes?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438400"/>
            <a:ext cx="350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3658" y="2895600"/>
            <a:ext cx="445034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066800" y="2006025"/>
            <a:ext cx="365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UNACCEPTABLE: </a:t>
            </a:r>
            <a:r>
              <a:rPr lang="en-US" sz="1600" dirty="0">
                <a:latin typeface="+mj-lt"/>
                <a:cs typeface="Times New Roman" pitchFamily="18" charset="0"/>
              </a:rPr>
              <a:t>TEXAS 30</a:t>
            </a:r>
            <a:r>
              <a:rPr lang="en-US" sz="1600" baseline="30000" dirty="0">
                <a:latin typeface="+mj-lt"/>
                <a:cs typeface="Times New Roman" pitchFamily="18" charset="0"/>
              </a:rPr>
              <a:t>TH</a:t>
            </a:r>
            <a:r>
              <a:rPr lang="en-US" sz="1600" dirty="0">
                <a:latin typeface="+mj-lt"/>
                <a:cs typeface="Times New Roman" pitchFamily="18" charset="0"/>
              </a:rPr>
              <a:t> CONGRESSIONAL DISTRICT, 1990s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486400" y="2006025"/>
            <a:ext cx="365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ACCEPTABLE: </a:t>
            </a:r>
            <a:r>
              <a:rPr lang="en-US" sz="1600" dirty="0">
                <a:latin typeface="+mj-lt"/>
                <a:cs typeface="Times New Roman" pitchFamily="18" charset="0"/>
              </a:rPr>
              <a:t>ILLINOIS 4</a:t>
            </a:r>
            <a:r>
              <a:rPr lang="en-US" sz="1600" baseline="30000" dirty="0">
                <a:latin typeface="+mj-lt"/>
                <a:cs typeface="Times New Roman" pitchFamily="18" charset="0"/>
              </a:rPr>
              <a:t>TH</a:t>
            </a:r>
            <a:r>
              <a:rPr lang="en-US" sz="1600" dirty="0">
                <a:latin typeface="+mj-lt"/>
                <a:cs typeface="Times New Roman" pitchFamily="18" charset="0"/>
              </a:rPr>
              <a:t> CONGRESSIONAL DISTRICT, 1990s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2773" y="6636044"/>
            <a:ext cx="9220200" cy="230832"/>
            <a:chOff x="0" y="6324600"/>
            <a:chExt cx="9220200" cy="230832"/>
          </a:xfrm>
        </p:grpSpPr>
        <p:sp>
          <p:nvSpPr>
            <p:cNvPr id="2" name="Rectangle 1"/>
            <p:cNvSpPr/>
            <p:nvPr/>
          </p:nvSpPr>
          <p:spPr>
            <a:xfrm>
              <a:off x="0" y="6324600"/>
              <a:ext cx="4572000" cy="2308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900" dirty="0">
                  <a:latin typeface="Arial"/>
                  <a:cs typeface="Arial"/>
                </a:rPr>
                <a:t>http://</a:t>
              </a:r>
              <a:r>
                <a:rPr lang="en-US" sz="900" dirty="0" err="1">
                  <a:latin typeface="Arial"/>
                  <a:cs typeface="Arial"/>
                </a:rPr>
                <a:t>commons.wikimedia.org</a:t>
              </a:r>
              <a:r>
                <a:rPr lang="en-US" sz="900" dirty="0">
                  <a:latin typeface="Arial"/>
                  <a:cs typeface="Arial"/>
                </a:rPr>
                <a:t>/wiki/File:Texas_30th_CD_1991_-_1996.gif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419600" y="6324600"/>
              <a:ext cx="480060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latin typeface="Arial"/>
                  <a:cs typeface="Arial"/>
                </a:rPr>
                <a:t>http://</a:t>
              </a:r>
              <a:r>
                <a:rPr lang="en-US" sz="900" dirty="0" err="1">
                  <a:latin typeface="Arial"/>
                  <a:cs typeface="Arial"/>
                </a:rPr>
                <a:t>www.senate.leg.state.mn.us</a:t>
              </a:r>
              <a:r>
                <a:rPr lang="en-US" sz="900" dirty="0">
                  <a:latin typeface="Arial"/>
                  <a:cs typeface="Arial"/>
                </a:rPr>
                <a:t>/departments/</a:t>
              </a:r>
              <a:r>
                <a:rPr lang="en-US" sz="900" dirty="0" err="1">
                  <a:latin typeface="Arial"/>
                  <a:cs typeface="Arial"/>
                </a:rPr>
                <a:t>scr</a:t>
              </a:r>
              <a:r>
                <a:rPr lang="en-US" sz="900" dirty="0">
                  <a:latin typeface="Arial"/>
                  <a:cs typeface="Arial"/>
                </a:rPr>
                <a:t>/</a:t>
              </a:r>
              <a:r>
                <a:rPr lang="en-US" sz="900" dirty="0" err="1">
                  <a:latin typeface="Arial"/>
                  <a:cs typeface="Arial"/>
                </a:rPr>
                <a:t>redist</a:t>
              </a:r>
              <a:r>
                <a:rPr lang="en-US" sz="900" dirty="0">
                  <a:latin typeface="Arial"/>
                  <a:cs typeface="Arial"/>
                </a:rPr>
                <a:t>/</a:t>
              </a:r>
              <a:r>
                <a:rPr lang="en-US" sz="900" dirty="0" err="1">
                  <a:latin typeface="Arial"/>
                  <a:cs typeface="Arial"/>
                </a:rPr>
                <a:t>redsum</a:t>
              </a:r>
              <a:r>
                <a:rPr lang="en-US" sz="900" dirty="0">
                  <a:latin typeface="Arial"/>
                  <a:cs typeface="Arial"/>
                </a:rPr>
                <a:t>/</a:t>
              </a:r>
              <a:r>
                <a:rPr lang="en-US" sz="900" dirty="0" err="1">
                  <a:latin typeface="Arial"/>
                  <a:cs typeface="Arial"/>
                </a:rPr>
                <a:t>ilsum.htm</a:t>
              </a:r>
              <a:endParaRPr lang="en-US" sz="900" dirty="0">
                <a:latin typeface="Arial"/>
                <a:cs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64761" y="598753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“Too bizarre”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05200" y="5181600"/>
            <a:ext cx="1079823" cy="8059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58807" y="574054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“Not bizarre”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32924" y="5100810"/>
            <a:ext cx="1363625" cy="636157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20409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81107" x="3440113" y="4343400"/>
          <p14:tracePt t="81203" x="3435350" y="4343400"/>
          <p14:tracePt t="81211" x="3417888" y="4343400"/>
          <p14:tracePt t="81219" x="3411538" y="4343400"/>
          <p14:tracePt t="81232" x="3406775" y="4343400"/>
          <p14:tracePt t="81249" x="3389313" y="4332288"/>
          <p14:tracePt t="81265" x="3354388" y="4321175"/>
          <p14:tracePt t="81282" x="3332163" y="4308475"/>
          <p14:tracePt t="81299" x="3292475" y="4297363"/>
          <p14:tracePt t="81315" x="3279775" y="4292600"/>
          <p14:tracePt t="81347" x="3263900" y="4308475"/>
          <p14:tracePt t="81355" x="3257550" y="4337050"/>
          <p14:tracePt t="81365" x="3240088" y="4354513"/>
          <p14:tracePt t="81382" x="3206750" y="4457700"/>
          <p14:tracePt t="81399" x="3189288" y="4508500"/>
          <p14:tracePt t="81415" x="3189288" y="4578350"/>
          <p14:tracePt t="81432" x="3200400" y="4629150"/>
          <p14:tracePt t="81449" x="3257550" y="4675188"/>
          <p14:tracePt t="81466" x="3321050" y="4692650"/>
          <p14:tracePt t="81482" x="3394075" y="4692650"/>
          <p14:tracePt t="81499" x="3451225" y="4692650"/>
          <p14:tracePt t="81515" x="3514725" y="4692650"/>
          <p14:tracePt t="81532" x="3560763" y="4692650"/>
          <p14:tracePt t="81549" x="3589338" y="4692650"/>
          <p14:tracePt t="81565" x="3640138" y="4679950"/>
          <p14:tracePt t="81582" x="3692525" y="4657725"/>
          <p14:tracePt t="81599" x="3754438" y="4629150"/>
          <p14:tracePt t="81615" x="3806825" y="4606925"/>
          <p14:tracePt t="81632" x="3857625" y="4589463"/>
          <p14:tracePt t="81649" x="3886200" y="4578350"/>
          <p14:tracePt t="81665" x="3921125" y="4578350"/>
          <p14:tracePt t="81682" x="3925888" y="4578350"/>
          <p14:tracePt t="81699" x="3932238" y="4572000"/>
          <p14:tracePt t="81731" x="3932238" y="4565650"/>
          <p14:tracePt t="81747" x="3932238" y="4549775"/>
          <p14:tracePt t="81755" x="3932238" y="4543425"/>
          <p14:tracePt t="81765" x="3932238" y="4532313"/>
          <p14:tracePt t="81782" x="3943350" y="4503738"/>
          <p14:tracePt t="81799" x="3949700" y="4479925"/>
          <p14:tracePt t="81815" x="3954463" y="4464050"/>
          <p14:tracePt t="81832" x="3960813" y="4457700"/>
          <p14:tracePt t="81849" x="3971925" y="4451350"/>
          <p14:tracePt t="81865" x="3978275" y="4446588"/>
          <p14:tracePt t="81882" x="3978275" y="4440238"/>
          <p14:tracePt t="81939" x="3978275" y="4429125"/>
          <p14:tracePt t="81947" x="3978275" y="4422775"/>
          <p14:tracePt t="81955" x="3978275" y="4418013"/>
          <p14:tracePt t="81965" x="3965575" y="4394200"/>
          <p14:tracePt t="81982" x="3943350" y="4371975"/>
          <p14:tracePt t="81999" x="3937000" y="4365625"/>
          <p14:tracePt t="82015" x="3925888" y="4360863"/>
          <p14:tracePt t="82032" x="3914775" y="4360863"/>
          <p14:tracePt t="82049" x="3903663" y="4354513"/>
          <p14:tracePt t="82065" x="3875088" y="4354513"/>
          <p14:tracePt t="82082" x="3835400" y="4354513"/>
          <p14:tracePt t="82099" x="3778250" y="4354513"/>
          <p14:tracePt t="82115" x="3732213" y="4354513"/>
          <p14:tracePt t="82132" x="3697288" y="4354513"/>
          <p14:tracePt t="82149" x="3646488" y="4360863"/>
          <p14:tracePt t="82165" x="3629025" y="4371975"/>
          <p14:tracePt t="82182" x="3606800" y="4378325"/>
          <p14:tracePt t="82199" x="3594100" y="4383088"/>
          <p14:tracePt t="82215" x="3578225" y="4383088"/>
          <p14:tracePt t="82232" x="3565525" y="4389438"/>
          <p14:tracePt t="82249" x="3565525" y="4394200"/>
          <p14:tracePt t="82265" x="3560763" y="4394200"/>
          <p14:tracePt t="82282" x="3543300" y="4394200"/>
          <p14:tracePt t="82299" x="3532188" y="4394200"/>
          <p14:tracePt t="82315" x="3497263" y="4394200"/>
          <p14:tracePt t="82332" x="3468688" y="4394200"/>
          <p14:tracePt t="82349" x="3451225" y="4394200"/>
          <p14:tracePt t="82365" x="3422650" y="4394200"/>
          <p14:tracePt t="82382" x="3378200" y="4389438"/>
          <p14:tracePt t="82399" x="3365500" y="4389438"/>
          <p14:tracePt t="82415" x="3349625" y="4371975"/>
          <p14:tracePt t="82432" x="3314700" y="4360863"/>
          <p14:tracePt t="82449" x="3303588" y="4343400"/>
          <p14:tracePt t="82465" x="3297238" y="4337050"/>
          <p14:tracePt t="82482" x="3292475" y="4332288"/>
          <p14:tracePt t="82503" x="3292475" y="4325938"/>
          <p14:tracePt t="82519" x="3292475" y="4321175"/>
          <p14:tracePt t="82532" x="3279775" y="4321175"/>
          <p14:tracePt t="82549" x="3279775" y="4314825"/>
          <p14:tracePt t="82565" x="3275013" y="4314825"/>
          <p14:tracePt t="82679" x="3275013" y="4303713"/>
          <p14:tracePt t="82887" x="0" y="0"/>
        </p14:tracePtLst>
        <p14:tracePtLst>
          <p14:tracePt t="89352" x="2257425" y="5429250"/>
          <p14:tracePt t="89503" x="2257425" y="5422900"/>
          <p14:tracePt t="89511" x="2257425" y="5418138"/>
          <p14:tracePt t="89519" x="2263775" y="5411788"/>
          <p14:tracePt t="89531" x="2268538" y="5411788"/>
          <p14:tracePt t="89547" x="2274888" y="5389563"/>
          <p14:tracePt t="89564" x="2274888" y="5383213"/>
          <p14:tracePt t="89675" x="2279650" y="5378450"/>
          <p14:tracePt t="89691" x="2286000" y="5378450"/>
          <p14:tracePt t="89699" x="2314575" y="5360988"/>
          <p14:tracePt t="89707" x="2325688" y="5343525"/>
          <p14:tracePt t="89715" x="2343150" y="5337175"/>
          <p14:tracePt t="89731" x="2349500" y="5326063"/>
          <p14:tracePt t="89748" x="2365375" y="5308600"/>
          <p14:tracePt t="89764" x="2371725" y="5303838"/>
          <p14:tracePt t="89851" x="2378075" y="5303838"/>
          <p14:tracePt t="89899" x="2378075" y="5292725"/>
          <p14:tracePt t="89907" x="2382838" y="5286375"/>
          <p14:tracePt t="89915" x="2400300" y="5275263"/>
          <p14:tracePt t="89931" x="2406650" y="5257800"/>
          <p14:tracePt t="89947" x="2422525" y="5235575"/>
          <p14:tracePt t="90059" x="2422525" y="5229225"/>
          <p14:tracePt t="90075" x="2422525" y="5222875"/>
          <p14:tracePt t="90083" x="2422525" y="5218113"/>
          <p14:tracePt t="90091" x="2422525" y="5211763"/>
          <p14:tracePt t="90099" x="2422525" y="5194300"/>
          <p14:tracePt t="90114" x="2422525" y="5189538"/>
          <p14:tracePt t="90131" x="2422525" y="5183188"/>
          <p14:tracePt t="90147" x="2422525" y="5178425"/>
          <p14:tracePt t="90164" x="2422525" y="5172075"/>
          <p14:tracePt t="90203" x="2428875" y="5160963"/>
          <p14:tracePt t="90219" x="2428875" y="5154613"/>
          <p14:tracePt t="90235" x="2428875" y="5149850"/>
          <p14:tracePt t="90243" x="2435225" y="5149850"/>
          <p14:tracePt t="90251" x="2435225" y="5143500"/>
          <p14:tracePt t="90264" x="2435225" y="5137150"/>
          <p14:tracePt t="90281" x="2439988" y="5132388"/>
          <p14:tracePt t="90297" x="2439988" y="5108575"/>
          <p14:tracePt t="90314" x="2446338" y="5103813"/>
          <p14:tracePt t="90331" x="2446338" y="5097463"/>
          <p14:tracePt t="90347" x="2457450" y="5097463"/>
          <p14:tracePt t="90364" x="2457450" y="5086350"/>
          <p14:tracePt t="90381" x="2463800" y="5086350"/>
          <p14:tracePt t="90397" x="2463800" y="5080000"/>
          <p14:tracePt t="90414" x="2468563" y="5080000"/>
          <p14:tracePt t="90431" x="2474913" y="5075238"/>
          <p14:tracePt t="90447" x="2479675" y="5075238"/>
          <p14:tracePt t="90795" x="2479675" y="5092700"/>
          <p14:tracePt t="90803" x="2479675" y="5097463"/>
          <p14:tracePt t="90814" x="2479675" y="5114925"/>
          <p14:tracePt t="90831" x="2463800" y="5137150"/>
          <p14:tracePt t="90847" x="2463800" y="5154613"/>
          <p14:tracePt t="90864" x="2457450" y="5178425"/>
          <p14:tracePt t="90881" x="2457450" y="5189538"/>
          <p14:tracePt t="91019" x="2451100" y="5189538"/>
          <p14:tracePt t="91035" x="2451100" y="5200650"/>
          <p14:tracePt t="91147" x="2435225" y="5207000"/>
          <p14:tracePt t="91155" x="2435225" y="5211763"/>
          <p14:tracePt t="91164" x="2428875" y="5218113"/>
          <p14:tracePt t="91181" x="2422525" y="5222875"/>
          <p14:tracePt t="91275" x="2417763" y="5222875"/>
          <p14:tracePt t="91307" x="2417763" y="5229225"/>
          <p14:tracePt t="91323" x="2400300" y="5246688"/>
          <p14:tracePt t="91331" x="2382838" y="5257800"/>
          <p14:tracePt t="91339" x="2378075" y="5268913"/>
          <p14:tracePt t="91347" x="2360613" y="5286375"/>
          <p14:tracePt t="91364" x="2349500" y="5303838"/>
          <p14:tracePt t="91381" x="2343150" y="5308600"/>
          <p14:tracePt t="91397" x="2343150" y="5314950"/>
          <p14:tracePt t="91563" x="2343150" y="5321300"/>
          <p14:tracePt t="91579" x="2343150" y="5326063"/>
          <p14:tracePt t="91595" x="2343150" y="5332413"/>
          <p14:tracePt t="91603" x="2332038" y="5332413"/>
          <p14:tracePt t="91643" x="2332038" y="5343525"/>
          <p14:tracePt t="91651" x="2332038" y="5349875"/>
          <p14:tracePt t="91659" x="2332038" y="5354638"/>
          <p14:tracePt t="91675" x="2325688" y="5360988"/>
          <p14:tracePt t="91787" x="2325688" y="5365750"/>
          <p14:tracePt t="91803" x="2325688" y="5372100"/>
          <p14:tracePt t="92267" x="2343150" y="5360988"/>
          <p14:tracePt t="92275" x="2349500" y="5349875"/>
          <p14:tracePt t="92283" x="2354263" y="5343525"/>
          <p14:tracePt t="92297" x="2365375" y="5337175"/>
          <p14:tracePt t="92314" x="2371725" y="5332413"/>
          <p14:tracePt t="92330" x="2371725" y="5321300"/>
          <p14:tracePt t="92347" x="2378075" y="5321300"/>
          <p14:tracePt t="92411" x="2378075" y="5308600"/>
          <p14:tracePt t="92427" x="2378075" y="5303838"/>
          <p14:tracePt t="92435" x="2378075" y="5297488"/>
          <p14:tracePt t="92443" x="2382838" y="5297488"/>
          <p14:tracePt t="92451" x="2382838" y="5292725"/>
          <p14:tracePt t="92464" x="2382838" y="5286375"/>
          <p14:tracePt t="92480" x="2389188" y="5280025"/>
          <p14:tracePt t="92497" x="2393950" y="5268913"/>
          <p14:tracePt t="92514" x="2393950" y="5257800"/>
          <p14:tracePt t="92530" x="2411413" y="5251450"/>
          <p14:tracePt t="92547" x="2417763" y="5240338"/>
          <p14:tracePt t="92575" x="2422525" y="5229225"/>
          <p14:tracePt t="92603" x="2422525" y="5222875"/>
          <p14:tracePt t="92619" x="2422525" y="5218113"/>
          <p14:tracePt t="92627" x="2428875" y="5211763"/>
          <p14:tracePt t="92639" x="2435225" y="5207000"/>
          <p14:tracePt t="92655" x="2435225" y="5200650"/>
          <p14:tracePt t="92671" x="2439988" y="5200650"/>
          <p14:tracePt t="92680" x="2439988" y="5189538"/>
          <p14:tracePt t="92751" x="2439988" y="5183188"/>
          <p14:tracePt t="92767" x="2451100" y="5178425"/>
          <p14:tracePt t="92775" x="2451100" y="5172075"/>
          <p14:tracePt t="92783" x="2451100" y="5165725"/>
          <p14:tracePt t="92799" x="2451100" y="5149850"/>
          <p14:tracePt t="92814" x="2451100" y="5143500"/>
          <p14:tracePt t="92830" x="2451100" y="5137150"/>
          <p14:tracePt t="92847" x="2451100" y="5132388"/>
          <p14:tracePt t="92864" x="2451100" y="5114925"/>
          <p14:tracePt t="92943" x="2457450" y="5114925"/>
          <p14:tracePt t="93039" x="2463800" y="5114925"/>
          <p14:tracePt t="93047" x="2486025" y="5114925"/>
          <p14:tracePt t="93055" x="2503488" y="5108575"/>
          <p14:tracePt t="93064" x="2525713" y="5108575"/>
          <p14:tracePt t="93080" x="2589213" y="5103813"/>
          <p14:tracePt t="93097" x="2611438" y="5092700"/>
          <p14:tracePt t="93114" x="2622550" y="5092700"/>
          <p14:tracePt t="93130" x="2628900" y="5092700"/>
          <p14:tracePt t="93147" x="2646363" y="5092700"/>
          <p14:tracePt t="93164" x="2651125" y="5092700"/>
          <p14:tracePt t="93180" x="2657475" y="5092700"/>
          <p14:tracePt t="93197" x="2668588" y="5092700"/>
          <p14:tracePt t="93214" x="2674938" y="5092700"/>
          <p14:tracePt t="93235" x="2697163" y="5092700"/>
          <p14:tracePt t="93247" x="2703513" y="5092700"/>
          <p14:tracePt t="93296" x="2708275" y="5092700"/>
          <p14:tracePt t="93312" x="2714625" y="5092700"/>
          <p14:tracePt t="93328" x="2725738" y="5092700"/>
          <p14:tracePt t="93359" x="2732088" y="5092700"/>
          <p14:tracePt t="93375" x="2736850" y="5097463"/>
          <p14:tracePt t="93391" x="2743200" y="5108575"/>
          <p14:tracePt t="93408" x="2749550" y="5108575"/>
          <p14:tracePt t="93423" x="2754313" y="5108575"/>
          <p14:tracePt t="93431" x="2754313" y="5114925"/>
          <p14:tracePt t="93439" x="2765425" y="5114925"/>
          <p14:tracePt t="93447" x="2771775" y="5114925"/>
          <p14:tracePt t="93464" x="2789238" y="5114925"/>
          <p14:tracePt t="93480" x="2806700" y="5114925"/>
          <p14:tracePt t="93497" x="2811463" y="5103813"/>
          <p14:tracePt t="93519" x="2817813" y="5103813"/>
          <p14:tracePt t="93530" x="2817813" y="5097463"/>
          <p14:tracePt t="93567" x="2817813" y="5092700"/>
          <p14:tracePt t="93583" x="2817813" y="5086350"/>
          <p14:tracePt t="93599" x="2822575" y="5080000"/>
          <p14:tracePt t="93615" x="2822575" y="5075238"/>
          <p14:tracePt t="93647" x="2822575" y="5064125"/>
          <p14:tracePt t="93791" x="2822575" y="5057775"/>
          <p14:tracePt t="93807" x="2822575" y="5051425"/>
          <p14:tracePt t="93815" x="2822575" y="5046663"/>
          <p14:tracePt t="93823" x="2822575" y="5040313"/>
          <p14:tracePt t="94008" x="2817813" y="5040313"/>
          <p14:tracePt t="94015" x="2817813" y="5046663"/>
          <p14:tracePt t="94112" x="2817813" y="5040313"/>
          <p14:tracePt t="94119" x="2817813" y="5029200"/>
          <p14:tracePt t="94130" x="2817813" y="5011738"/>
          <p14:tracePt t="94147" x="2806700" y="4965700"/>
          <p14:tracePt t="94163" x="2789238" y="4914900"/>
          <p14:tracePt t="94180" x="2782888" y="4875213"/>
          <p14:tracePt t="94197" x="2754313" y="4835525"/>
          <p14:tracePt t="94213" x="2743200" y="4800600"/>
          <p14:tracePt t="94230" x="2720975" y="4737100"/>
          <p14:tracePt t="94247" x="2692400" y="4703763"/>
          <p14:tracePt t="94263" x="2674938" y="4657725"/>
          <p14:tracePt t="94280" x="2668588" y="4657725"/>
          <p14:tracePt t="94319" x="2657475" y="4657725"/>
          <p14:tracePt t="94528" x="2663825" y="4657725"/>
          <p14:tracePt t="94544" x="2679700" y="4657725"/>
          <p14:tracePt t="94551" x="2697163" y="4657725"/>
          <p14:tracePt t="94559" x="2714625" y="4668838"/>
          <p14:tracePt t="94567" x="2720975" y="4675188"/>
          <p14:tracePt t="94580" x="2736850" y="4675188"/>
          <p14:tracePt t="94597" x="2743200" y="4679950"/>
          <p14:tracePt t="94640" x="2749550" y="4679950"/>
          <p14:tracePt t="94703" x="2754313" y="4679950"/>
          <p14:tracePt t="94719" x="2760663" y="4686300"/>
          <p14:tracePt t="94728" x="2778125" y="4697413"/>
          <p14:tracePt t="94735" x="2794000" y="4703763"/>
          <p14:tracePt t="94747" x="2800350" y="4708525"/>
          <p14:tracePt t="94763" x="2811463" y="4714875"/>
          <p14:tracePt t="94928" x="2817813" y="4714875"/>
          <p14:tracePt t="94967" x="2828925" y="4714875"/>
          <p14:tracePt t="95088" x="2828925" y="4708525"/>
          <p14:tracePt t="95095" x="2817813" y="4692650"/>
          <p14:tracePt t="95104" x="2811463" y="4679950"/>
          <p14:tracePt t="95113" x="2800350" y="4668838"/>
          <p14:tracePt t="95130" x="2794000" y="4664075"/>
          <p14:tracePt t="95147" x="2789238" y="4657725"/>
          <p14:tracePt t="95163" x="2782888" y="4657725"/>
          <p14:tracePt t="95280" x="2782888" y="4664075"/>
          <p14:tracePt t="95287" x="2789238" y="4679950"/>
          <p14:tracePt t="95297" x="2789238" y="4686300"/>
          <p14:tracePt t="95313" x="2794000" y="4697413"/>
          <p14:tracePt t="95330" x="2806700" y="4708525"/>
          <p14:tracePt t="95347" x="2811463" y="4708525"/>
          <p14:tracePt t="95472" x="2800350" y="4703763"/>
          <p14:tracePt t="95488" x="2794000" y="4697413"/>
          <p14:tracePt t="95504" x="2794000" y="4692650"/>
          <p14:tracePt t="95748" x="2794000" y="4697413"/>
          <p14:tracePt t="97060" x="2794000" y="4692650"/>
          <p14:tracePt t="97076" x="2794000" y="4668838"/>
          <p14:tracePt t="97084" x="2794000" y="4646613"/>
          <p14:tracePt t="97092" x="2794000" y="4629150"/>
          <p14:tracePt t="97100" x="2794000" y="4618038"/>
          <p14:tracePt t="97113" x="2794000" y="4589463"/>
          <p14:tracePt t="97130" x="2800350" y="4532313"/>
          <p14:tracePt t="97146" x="2806700" y="4497388"/>
          <p14:tracePt t="97163" x="2806700" y="4468813"/>
          <p14:tracePt t="97180" x="2817813" y="4429125"/>
          <p14:tracePt t="97196" x="2822575" y="4411663"/>
          <p14:tracePt t="97213" x="2822575" y="4394200"/>
          <p14:tracePt t="97230" x="2822575" y="4389438"/>
          <p14:tracePt t="97246" x="2828925" y="4383088"/>
          <p14:tracePt t="97263" x="2835275" y="4360863"/>
          <p14:tracePt t="97280" x="2886075" y="4275138"/>
          <p14:tracePt t="97297" x="2960688" y="4189413"/>
          <p14:tracePt t="97313" x="3051175" y="4075113"/>
          <p14:tracePt t="97330" x="3103563" y="4022725"/>
          <p14:tracePt t="97346" x="3132138" y="3978275"/>
          <p14:tracePt t="97364" x="3143250" y="3978275"/>
          <p14:tracePt t="97476" x="3149600" y="3978275"/>
          <p14:tracePt t="97492" x="3160713" y="3965575"/>
          <p14:tracePt t="97500" x="3165475" y="3965575"/>
          <p14:tracePt t="97508" x="3182938" y="3965575"/>
          <p14:tracePt t="97516" x="3228975" y="3965575"/>
          <p14:tracePt t="97530" x="3292475" y="3965575"/>
          <p14:tracePt t="97546" x="3406775" y="3971925"/>
          <p14:tracePt t="97563" x="3525838" y="3971925"/>
          <p14:tracePt t="97580" x="3582988" y="3978275"/>
          <p14:tracePt t="97596" x="3606800" y="3989388"/>
          <p14:tracePt t="97613" x="3635375" y="3994150"/>
          <p14:tracePt t="97630" x="3640138" y="4000500"/>
          <p14:tracePt t="97646" x="3646488" y="4006850"/>
          <p14:tracePt t="97663" x="3668713" y="4022725"/>
          <p14:tracePt t="97680" x="3692525" y="4046538"/>
          <p14:tracePt t="97696" x="3714750" y="4057650"/>
          <p14:tracePt t="97713" x="3725863" y="4079875"/>
          <p14:tracePt t="97730" x="3743325" y="4097338"/>
          <p14:tracePt t="97746" x="3743325" y="4103688"/>
          <p14:tracePt t="97763" x="3749675" y="4103688"/>
          <p14:tracePt t="97780" x="3754438" y="4114800"/>
          <p14:tracePt t="97812" x="3760788" y="4114800"/>
          <p14:tracePt t="97820" x="3760788" y="4121150"/>
          <p14:tracePt t="97876" x="3765550" y="4121150"/>
          <p14:tracePt t="97924" x="3765550" y="4114800"/>
          <p14:tracePt t="97932" x="3765550" y="4108450"/>
          <p14:tracePt t="97940" x="3765550" y="4097338"/>
          <p14:tracePt t="97948" x="3765550" y="4086225"/>
          <p14:tracePt t="97964" x="3765550" y="4079875"/>
          <p14:tracePt t="97979" x="3765550" y="4075113"/>
          <p14:tracePt t="98004" x="3760788" y="4075113"/>
          <p14:tracePt t="98020" x="3760788" y="4064000"/>
          <p14:tracePt t="98029" x="3754438" y="4064000"/>
          <p14:tracePt t="98046" x="3736975" y="4051300"/>
          <p14:tracePt t="98063" x="3725863" y="4046538"/>
          <p14:tracePt t="98079" x="3721100" y="4040188"/>
          <p14:tracePt t="98096" x="3714750" y="4040188"/>
          <p14:tracePt t="98113" x="3708400" y="4022725"/>
          <p14:tracePt t="98129" x="3697288" y="4017963"/>
          <p14:tracePt t="98146" x="3692525" y="4017963"/>
          <p14:tracePt t="98163" x="3679825" y="4011613"/>
          <p14:tracePt t="98180" x="3657600" y="4006850"/>
          <p14:tracePt t="98196" x="3646488" y="4000500"/>
          <p14:tracePt t="98213" x="3635375" y="4000500"/>
          <p14:tracePt t="98229" x="3611563" y="4000500"/>
          <p14:tracePt t="98246" x="3606800" y="3994150"/>
          <p14:tracePt t="98263" x="3582988" y="3978275"/>
          <p14:tracePt t="98280" x="3582988" y="3971925"/>
          <p14:tracePt t="98308" x="3582988" y="3965575"/>
          <p14:tracePt t="98316" x="3578225" y="3965575"/>
          <p14:tracePt t="98329" x="3578225" y="3960813"/>
          <p14:tracePt t="98346" x="3578225" y="3949700"/>
          <p14:tracePt t="98388" x="3578225" y="3943350"/>
          <p14:tracePt t="98404" x="3578225" y="3937000"/>
          <p14:tracePt t="98420" x="3578225" y="3932238"/>
          <p14:tracePt t="98436" x="3578225" y="3925888"/>
          <p14:tracePt t="98452" x="3578225" y="3908425"/>
          <p14:tracePt t="98460" x="3578225" y="3903663"/>
          <p14:tracePt t="98468" x="3578225" y="3897313"/>
          <p14:tracePt t="98479" x="3578225" y="3892550"/>
          <p14:tracePt t="98496" x="3571875" y="3886200"/>
          <p14:tracePt t="98616" x="3565525" y="3886200"/>
          <p14:tracePt t="98632" x="3560763" y="3886200"/>
          <p14:tracePt t="98640" x="3549650" y="3886200"/>
          <p14:tracePt t="98648" x="3543300" y="3886200"/>
          <p14:tracePt t="98664" x="3536950" y="3886200"/>
          <p14:tracePt t="98680" x="3532188" y="3892550"/>
          <p14:tracePt t="98696" x="3525838" y="3892550"/>
          <p14:tracePt t="98713" x="3525838" y="3897313"/>
          <p14:tracePt t="98729" x="3521075" y="3897313"/>
          <p14:tracePt t="98746" x="3508375" y="3897313"/>
          <p14:tracePt t="98763" x="3503613" y="3897313"/>
          <p14:tracePt t="98779" x="3503613" y="3903663"/>
          <p14:tracePt t="98796" x="3497263" y="3914775"/>
          <p14:tracePt t="98813" x="3492500" y="3921125"/>
          <p14:tracePt t="98829" x="3486150" y="3932238"/>
          <p14:tracePt t="98846" x="3479800" y="3943350"/>
          <p14:tracePt t="98863" x="3479800" y="3954463"/>
          <p14:tracePt t="98888" x="3479800" y="3960813"/>
          <p14:tracePt t="98936" x="3486150" y="3971925"/>
          <p14:tracePt t="98944" x="3492500" y="3978275"/>
          <p14:tracePt t="98952" x="3503613" y="3989388"/>
          <p14:tracePt t="98963" x="3508375" y="3994150"/>
          <p14:tracePt t="98979" x="3521075" y="3994150"/>
          <p14:tracePt t="98996" x="3521075" y="4000500"/>
          <p14:tracePt t="99013" x="3525838" y="4000500"/>
          <p14:tracePt t="99032" x="3532188" y="4000500"/>
          <p14:tracePt t="99046" x="3543300" y="3994150"/>
          <p14:tracePt t="99063" x="3549650" y="3971925"/>
          <p14:tracePt t="99079" x="3554413" y="3949700"/>
          <p14:tracePt t="99096" x="3554413" y="3921125"/>
          <p14:tracePt t="99113" x="3554413" y="3908425"/>
          <p14:tracePt t="99208" x="3554413" y="3903663"/>
          <p14:tracePt t="99216" x="3554413" y="3897313"/>
          <p14:tracePt t="99232" x="3554413" y="3886200"/>
          <p14:tracePt t="99240" x="3549650" y="3879850"/>
          <p14:tracePt t="99248" x="3549650" y="3868738"/>
          <p14:tracePt t="99263" x="3549650" y="3863975"/>
          <p14:tracePt t="99279" x="3543300" y="3851275"/>
          <p14:tracePt t="99296" x="3532188" y="3840163"/>
          <p14:tracePt t="99313" x="3532188" y="3835400"/>
          <p14:tracePt t="99329" x="3532188" y="3829050"/>
          <p14:tracePt t="99368" x="3532188" y="3822700"/>
          <p14:tracePt t="99384" x="3532188" y="3811588"/>
          <p14:tracePt t="99392" x="3536950" y="3806825"/>
          <p14:tracePt t="99400" x="3543300" y="3794125"/>
          <p14:tracePt t="99413" x="3543300" y="3789363"/>
          <p14:tracePt t="99429" x="3543300" y="3778250"/>
          <p14:tracePt t="99448" x="3549650" y="3778250"/>
          <p14:tracePt t="99464" x="3549650" y="3771900"/>
          <p14:tracePt t="99496" x="3554413" y="3771900"/>
          <p14:tracePt t="99504" x="3554413" y="3765550"/>
          <p14:tracePt t="99513" x="3560763" y="3765550"/>
          <p14:tracePt t="99529" x="3571875" y="3760788"/>
          <p14:tracePt t="99546" x="3578225" y="3754438"/>
          <p14:tracePt t="99576" x="3582988" y="3749675"/>
          <p14:tracePt t="99624" x="3589338" y="3749675"/>
          <p14:tracePt t="99640" x="3594100" y="3749675"/>
          <p14:tracePt t="99672" x="3600450" y="3736975"/>
          <p14:tracePt t="99680" x="3611563" y="3736975"/>
          <p14:tracePt t="99688" x="3611563" y="3732213"/>
          <p14:tracePt t="99696" x="3611563" y="3725863"/>
          <p14:tracePt t="99713" x="3617913" y="3725863"/>
          <p14:tracePt t="99729" x="3622675" y="3721100"/>
          <p14:tracePt t="99784" x="3622675" y="3714750"/>
          <p14:tracePt t="99816" x="3622675" y="3708400"/>
          <p14:tracePt t="99824" x="3629025" y="3708400"/>
          <p14:tracePt t="99832" x="3629025" y="3697288"/>
          <p14:tracePt t="99848" x="3629025" y="3692525"/>
          <p14:tracePt t="99864" x="3629025" y="3686175"/>
          <p14:tracePt t="99880" x="3629025" y="3679825"/>
          <p14:tracePt t="99896" x="3629025" y="3675063"/>
          <p14:tracePt t="99912" x="3629025" y="3668713"/>
          <p14:tracePt t="100088" x="3629025" y="3657600"/>
          <p14:tracePt t="100104" x="3629025" y="3651250"/>
          <p14:tracePt t="100120" x="3629025" y="3646488"/>
          <p14:tracePt t="101644" x="3629025" y="3663950"/>
          <p14:tracePt t="101652" x="3629025" y="3668713"/>
          <p14:tracePt t="101662" x="3629025" y="3708400"/>
          <p14:tracePt t="101679" x="3640138" y="3783013"/>
          <p14:tracePt t="101696" x="3646488" y="3851275"/>
          <p14:tracePt t="101712" x="3657600" y="3925888"/>
          <p14:tracePt t="101729" x="3651250" y="4011613"/>
          <p14:tracePt t="101746" x="3646488" y="4064000"/>
          <p14:tracePt t="101762" x="3629025" y="4125913"/>
          <p14:tracePt t="101779" x="3611563" y="4165600"/>
          <p14:tracePt t="101796" x="3589338" y="4206875"/>
          <p14:tracePt t="101812" x="3578225" y="4229100"/>
          <p14:tracePt t="101829" x="3565525" y="4240213"/>
          <p14:tracePt t="101845" x="3543300" y="4279900"/>
          <p14:tracePt t="101862" x="3514725" y="4325938"/>
          <p14:tracePt t="101879" x="3497263" y="4354513"/>
          <p14:tracePt t="101895" x="3475038" y="4406900"/>
          <p14:tracePt t="101912" x="3457575" y="4457700"/>
          <p14:tracePt t="101929" x="3457575" y="4508500"/>
          <p14:tracePt t="101945" x="3446463" y="4543425"/>
          <p14:tracePt t="101962" x="3440113" y="4554538"/>
          <p14:tracePt t="101979" x="3440113" y="4578350"/>
          <p14:tracePt t="101995" x="3440113" y="4594225"/>
          <p14:tracePt t="101996" x="3435350" y="4611688"/>
          <p14:tracePt t="102012" x="3429000" y="4635500"/>
          <p14:tracePt t="102029" x="3417888" y="4697413"/>
          <p14:tracePt t="102045" x="3394075" y="4783138"/>
          <p14:tracePt t="102062" x="3371850" y="4914900"/>
          <p14:tracePt t="102079" x="3354388" y="4989513"/>
          <p14:tracePt t="102095" x="3349625" y="5035550"/>
          <p14:tracePt t="102112" x="3343275" y="5046663"/>
          <p14:tracePt t="102129" x="3343275" y="5057775"/>
          <p14:tracePt t="102145" x="3332163" y="5080000"/>
          <p14:tracePt t="102162" x="3332163" y="5092700"/>
          <p14:tracePt t="102179" x="3325813" y="5132388"/>
          <p14:tracePt t="102195" x="3325813" y="5240338"/>
          <p14:tracePt t="102196" x="3325813" y="5303838"/>
          <p14:tracePt t="102212" x="3303588" y="5464175"/>
          <p14:tracePt t="102229" x="3303588" y="5594350"/>
          <p14:tracePt t="102245" x="3292475" y="5721350"/>
          <p14:tracePt t="102262" x="3286125" y="5772150"/>
          <p14:tracePt t="102279" x="3275013" y="5778500"/>
          <p14:tracePt t="102332" x="3268663" y="5783263"/>
          <p14:tracePt t="102348" x="3257550" y="5800725"/>
          <p14:tracePt t="102356" x="3240088" y="5818188"/>
          <p14:tracePt t="102364" x="3211513" y="5846763"/>
          <p14:tracePt t="102379" x="3194050" y="5868988"/>
          <p14:tracePt t="102395" x="3160713" y="5915025"/>
          <p14:tracePt t="102396" x="3132138" y="5949950"/>
          <p14:tracePt t="102412" x="3103563" y="5994400"/>
          <p14:tracePt t="102429" x="3035300" y="6086475"/>
          <p14:tracePt t="102445" x="2989263" y="6137275"/>
          <p14:tracePt t="102462" x="2936875" y="6194425"/>
          <p14:tracePt t="102479" x="2914650" y="6207125"/>
          <p14:tracePt t="102495" x="2903538" y="6211888"/>
          <p14:tracePt t="102512" x="2886075" y="6218238"/>
          <p14:tracePt t="102529" x="2874963" y="6218238"/>
          <p14:tracePt t="102545" x="2868613" y="6218238"/>
          <p14:tracePt t="102562" x="2863850" y="6218238"/>
          <p14:tracePt t="102579" x="2840038" y="6218238"/>
          <p14:tracePt t="102595" x="2800350" y="6218238"/>
          <p14:tracePt t="102612" x="2703513" y="6200775"/>
          <p14:tracePt t="102629" x="2674938" y="6189663"/>
          <p14:tracePt t="102645" x="2651125" y="6189663"/>
          <p14:tracePt t="102662" x="2646363" y="6189663"/>
          <p14:tracePt t="102679" x="2640013" y="6189663"/>
          <p14:tracePt t="102695" x="2628900" y="6189663"/>
          <p14:tracePt t="102712" x="2628900" y="6200775"/>
          <p14:tracePt t="102729" x="2622550" y="6207125"/>
          <p14:tracePt t="102745" x="2600325" y="6218238"/>
          <p14:tracePt t="102762" x="2589213" y="6235700"/>
          <p14:tracePt t="102779" x="2582863" y="6246813"/>
          <p14:tracePt t="102795" x="2578100" y="6246813"/>
          <p14:tracePt t="102828" x="2582863" y="6246813"/>
          <p14:tracePt t="102836" x="2582863" y="6251575"/>
          <p14:tracePt t="102845" x="2600325" y="6264275"/>
          <p14:tracePt t="102862" x="2611438" y="6286500"/>
          <p14:tracePt t="102879" x="2628900" y="6297613"/>
          <p14:tracePt t="102895" x="2640013" y="6326188"/>
          <p14:tracePt t="102912" x="2674938" y="6343650"/>
          <p14:tracePt t="102929" x="2697163" y="6343650"/>
          <p14:tracePt t="102945" x="2708275" y="6350000"/>
          <p14:tracePt t="102972" x="2714625" y="6350000"/>
          <p14:tracePt t="102988" x="2732088" y="6350000"/>
          <p14:tracePt t="102996" x="2736850" y="6350000"/>
          <p14:tracePt t="103012" x="2778125" y="6315075"/>
          <p14:tracePt t="103029" x="2800350" y="6292850"/>
          <p14:tracePt t="103045" x="2817813" y="6257925"/>
          <p14:tracePt t="103062" x="2822575" y="6257925"/>
          <p14:tracePt t="103079" x="2822575" y="6251575"/>
          <p14:tracePt t="103132" x="2822575" y="6246813"/>
          <p14:tracePt t="103140" x="2822575" y="6240463"/>
          <p14:tracePt t="103148" x="2822575" y="6218238"/>
          <p14:tracePt t="103162" x="2822575" y="6200775"/>
          <p14:tracePt t="103179" x="2794000" y="6165850"/>
          <p14:tracePt t="103195" x="2789238" y="6154738"/>
          <p14:tracePt t="103212" x="2765425" y="6149975"/>
          <p14:tracePt t="103229" x="2749550" y="6143625"/>
          <p14:tracePt t="103245" x="2736850" y="6137275"/>
          <p14:tracePt t="103262" x="2732088" y="6126163"/>
          <p14:tracePt t="103279" x="2725738" y="6126163"/>
          <p14:tracePt t="103295" x="2714625" y="6121400"/>
          <p14:tracePt t="103312" x="2708275" y="6121400"/>
          <p14:tracePt t="103388" x="2697163" y="6126163"/>
          <p14:tracePt t="103396" x="2686050" y="6126163"/>
          <p14:tracePt t="103404" x="2679700" y="6132513"/>
          <p14:tracePt t="103412" x="2657475" y="6143625"/>
          <p14:tracePt t="103429" x="2651125" y="6143625"/>
          <p14:tracePt t="103445" x="2646363" y="6161088"/>
          <p14:tracePt t="103462" x="2635250" y="6165850"/>
          <p14:tracePt t="103479" x="2617788" y="6178550"/>
          <p14:tracePt t="103495" x="2611438" y="6194425"/>
          <p14:tracePt t="103512" x="2606675" y="6200775"/>
          <p14:tracePt t="103529" x="2600325" y="6207125"/>
          <p14:tracePt t="103545" x="2578100" y="6218238"/>
          <p14:tracePt t="103562" x="2560638" y="6218238"/>
          <p14:tracePt t="103579" x="2532063" y="6229350"/>
          <p14:tracePt t="103595" x="2474913" y="6223000"/>
          <p14:tracePt t="103612" x="2360613" y="6194425"/>
          <p14:tracePt t="103629" x="2274888" y="6178550"/>
          <p14:tracePt t="103645" x="2200275" y="6165850"/>
          <p14:tracePt t="103662" x="2068513" y="6149975"/>
          <p14:tracePt t="103678" x="1931988" y="6149975"/>
          <p14:tracePt t="103695" x="1736725" y="6154738"/>
          <p14:tracePt t="103712" x="1565275" y="6165850"/>
          <p14:tracePt t="103728" x="1377950" y="6178550"/>
          <p14:tracePt t="103745" x="1303338" y="6189663"/>
          <p14:tracePt t="103762" x="1285875" y="6189663"/>
          <p14:tracePt t="103804" x="1279525" y="6189663"/>
          <p14:tracePt t="103908" x="1285875" y="6189663"/>
          <p14:tracePt t="103916" x="1292225" y="6189663"/>
          <p14:tracePt t="104044" x="1296988" y="6189663"/>
          <p14:tracePt t="104060" x="1308100" y="6189663"/>
          <p14:tracePt t="104068" x="1314450" y="6189663"/>
          <p14:tracePt t="104078" x="1320800" y="6189663"/>
          <p14:tracePt t="104140" x="0" y="0"/>
        </p14:tracePtLst>
        <p14:tracePtLst>
          <p14:tracePt t="118012" x="7847013" y="4394200"/>
          <p14:tracePt t="118028" x="7840663" y="4394200"/>
          <p14:tracePt t="118036" x="7823200" y="4400550"/>
          <p14:tracePt t="118044" x="7807325" y="4411663"/>
          <p14:tracePt t="118060" x="7794625" y="4418013"/>
          <p14:tracePt t="118060" x="7783513" y="4422775"/>
          <p14:tracePt t="118076" x="7778750" y="4429125"/>
          <p14:tracePt t="118128" x="7772400" y="4429125"/>
          <p14:tracePt t="118144" x="7761288" y="4429125"/>
          <p14:tracePt t="118152" x="7750175" y="4429125"/>
          <p14:tracePt t="118160" x="7721600" y="4429125"/>
          <p14:tracePt t="118176" x="7623175" y="4429125"/>
          <p14:tracePt t="118193" x="7423150" y="4446588"/>
          <p14:tracePt t="118210" x="7280275" y="4446588"/>
          <p14:tracePt t="118226" x="7121525" y="4446588"/>
          <p14:tracePt t="118243" x="7064375" y="4451350"/>
          <p14:tracePt t="118259" x="6989763" y="4451350"/>
          <p14:tracePt t="118276" x="6961188" y="4451350"/>
          <p14:tracePt t="118293" x="6908800" y="4451350"/>
          <p14:tracePt t="118309" x="6880225" y="4451350"/>
          <p14:tracePt t="118326" x="6829425" y="4435475"/>
          <p14:tracePt t="118343" x="6794500" y="4422775"/>
          <p14:tracePt t="118359" x="6772275" y="4422775"/>
          <p14:tracePt t="118376" x="6765925" y="4422775"/>
          <p14:tracePt t="118448" x="6761163" y="4418013"/>
          <p14:tracePt t="118456" x="6750050" y="4418013"/>
          <p14:tracePt t="118464" x="6732588" y="4418013"/>
          <p14:tracePt t="118476" x="6675438" y="4418013"/>
          <p14:tracePt t="118493" x="6600825" y="4418013"/>
          <p14:tracePt t="118509" x="6508750" y="4418013"/>
          <p14:tracePt t="118526" x="6457950" y="4418013"/>
          <p14:tracePt t="118543" x="6418263" y="4422775"/>
          <p14:tracePt t="118559" x="6407150" y="4422775"/>
          <p14:tracePt t="118576" x="6389688" y="4429125"/>
          <p14:tracePt t="118593" x="6372225" y="4429125"/>
          <p14:tracePt t="118609" x="6337300" y="4446588"/>
          <p14:tracePt t="118626" x="6223000" y="4486275"/>
          <p14:tracePt t="118643" x="6108700" y="4521200"/>
          <p14:tracePt t="118659" x="5961063" y="4549775"/>
          <p14:tracePt t="118676" x="5857875" y="4572000"/>
          <p14:tracePt t="118693" x="5754688" y="4589463"/>
          <p14:tracePt t="118709" x="5703888" y="4600575"/>
          <p14:tracePt t="118726" x="5675313" y="4606925"/>
          <p14:tracePt t="118743" x="5657850" y="4606925"/>
          <p14:tracePt t="118784" x="5657850" y="4618038"/>
          <p14:tracePt t="118792" x="5646738" y="4629150"/>
          <p14:tracePt t="118800" x="5629275" y="4646613"/>
          <p14:tracePt t="118810" x="5589588" y="4675188"/>
          <p14:tracePt t="118826" x="5508625" y="4737100"/>
          <p14:tracePt t="118843" x="5354638" y="4818063"/>
          <p14:tracePt t="118859" x="5200650" y="4886325"/>
          <p14:tracePt t="118876" x="5068888" y="4932363"/>
          <p14:tracePt t="118893" x="5011738" y="4954588"/>
          <p14:tracePt t="118992" x="5011738" y="4949825"/>
          <p14:tracePt t="119008" x="5022850" y="4949825"/>
          <p14:tracePt t="119024" x="5022850" y="4943475"/>
          <p14:tracePt t="119032" x="5022850" y="4937125"/>
          <p14:tracePt t="119043" x="5029200" y="4937125"/>
          <p14:tracePt t="119059" x="5035550" y="4926013"/>
          <p14:tracePt t="119076" x="5046663" y="4903788"/>
          <p14:tracePt t="119093" x="5075238" y="4875213"/>
          <p14:tracePt t="119109" x="5086350" y="4851400"/>
          <p14:tracePt t="119126" x="5121275" y="4806950"/>
          <p14:tracePt t="119143" x="5154613" y="4772025"/>
          <p14:tracePt t="119159" x="5194300" y="4743450"/>
          <p14:tracePt t="119176" x="5286375" y="4675188"/>
          <p14:tracePt t="119193" x="5365750" y="4629150"/>
          <p14:tracePt t="119209" x="5440363" y="4600575"/>
          <p14:tracePt t="119226" x="5475288" y="4589463"/>
          <p14:tracePt t="119243" x="5486400" y="4589463"/>
          <p14:tracePt t="119259" x="5503863" y="4589463"/>
          <p14:tracePt t="119276" x="5537200" y="4594225"/>
          <p14:tracePt t="119293" x="5561013" y="4600575"/>
          <p14:tracePt t="119309" x="5600700" y="4606925"/>
          <p14:tracePt t="119326" x="5635625" y="4618038"/>
          <p14:tracePt t="119343" x="5686425" y="4646613"/>
          <p14:tracePt t="119359" x="5726113" y="4651375"/>
          <p14:tracePt t="119376" x="5772150" y="4668838"/>
          <p14:tracePt t="119393" x="5794375" y="4668838"/>
          <p14:tracePt t="119409" x="5807075" y="4668838"/>
          <p14:tracePt t="119426" x="5829300" y="4668838"/>
          <p14:tracePt t="119443" x="5851525" y="4668838"/>
          <p14:tracePt t="119459" x="5892800" y="4664075"/>
          <p14:tracePt t="119476" x="5921375" y="4651375"/>
          <p14:tracePt t="119493" x="5961063" y="4622800"/>
          <p14:tracePt t="119509" x="6007100" y="4589463"/>
          <p14:tracePt t="119526" x="6069013" y="4565650"/>
          <p14:tracePt t="119543" x="6108700" y="4537075"/>
          <p14:tracePt t="119559" x="6183313" y="4521200"/>
          <p14:tracePt t="119576" x="6240463" y="4497388"/>
          <p14:tracePt t="119593" x="6269038" y="4497388"/>
          <p14:tracePt t="119609" x="6303963" y="4486275"/>
          <p14:tracePt t="119626" x="6343650" y="4486275"/>
          <p14:tracePt t="119643" x="6464300" y="4492625"/>
          <p14:tracePt t="119659" x="6607175" y="4492625"/>
          <p14:tracePt t="119676" x="6823075" y="4492625"/>
          <p14:tracePt t="119693" x="6965950" y="4486275"/>
          <p14:tracePt t="119709" x="7126288" y="4486275"/>
          <p14:tracePt t="119726" x="7194550" y="4486275"/>
          <p14:tracePt t="119743" x="7223125" y="4486275"/>
          <p14:tracePt t="119759" x="7229475" y="4486275"/>
          <p14:tracePt t="119776" x="7235825" y="4486275"/>
          <p14:tracePt t="119793" x="7275513" y="4486275"/>
          <p14:tracePt t="119809" x="7361238" y="4497388"/>
          <p14:tracePt t="119826" x="7508875" y="4532313"/>
          <p14:tracePt t="119843" x="7623175" y="4554538"/>
          <p14:tracePt t="119859" x="7783513" y="4578350"/>
          <p14:tracePt t="119876" x="7886700" y="4583113"/>
          <p14:tracePt t="119893" x="8029575" y="4594225"/>
          <p14:tracePt t="119909" x="8126413" y="4606925"/>
          <p14:tracePt t="119926" x="8212138" y="4606925"/>
          <p14:tracePt t="119943" x="8269288" y="4606925"/>
          <p14:tracePt t="119959" x="8321675" y="4606925"/>
          <p14:tracePt t="119976" x="8372475" y="4606925"/>
          <p14:tracePt t="119993" x="8423275" y="4606925"/>
          <p14:tracePt t="120009" x="8493125" y="4606925"/>
          <p14:tracePt t="120026" x="8578850" y="4606925"/>
          <p14:tracePt t="120043" x="8704263" y="4618038"/>
          <p14:tracePt t="120059" x="8789988" y="4618038"/>
          <p14:tracePt t="120076" x="8880475" y="4618038"/>
          <p14:tracePt t="120093" x="8932863" y="4611688"/>
          <p14:tracePt t="120109" x="8955088" y="4606925"/>
          <p14:tracePt t="120272" x="8961438" y="4600575"/>
          <p14:tracePt t="120288" x="8961438" y="4594225"/>
          <p14:tracePt t="120304" x="8966200" y="4589463"/>
          <p14:tracePt t="120312" x="8966200" y="4578350"/>
          <p14:tracePt t="120432" x="8966200" y="4572000"/>
          <p14:tracePt t="120480" x="8961438" y="4565650"/>
          <p14:tracePt t="120488" x="8943975" y="4565650"/>
          <p14:tracePt t="120496" x="8937625" y="4560888"/>
          <p14:tracePt t="120509" x="8904288" y="4543425"/>
          <p14:tracePt t="120526" x="8864600" y="4521200"/>
          <p14:tracePt t="120542" x="8778875" y="4479925"/>
          <p14:tracePt t="120559" x="8715375" y="4464050"/>
          <p14:tracePt t="120576" x="8640763" y="4440238"/>
          <p14:tracePt t="120592" x="8594725" y="4429125"/>
          <p14:tracePt t="120736" x="8589963" y="4429125"/>
          <p14:tracePt t="120744" x="8583613" y="4429125"/>
          <p14:tracePt t="120752" x="8566150" y="4429125"/>
          <p14:tracePt t="120760" x="8550275" y="4429125"/>
          <p14:tracePt t="120776" x="8537575" y="4429125"/>
          <p14:tracePt t="120792" x="8504238" y="4429125"/>
          <p14:tracePt t="120809" x="8493125" y="4429125"/>
          <p14:tracePt t="120832" x="8486775" y="4429125"/>
          <p14:tracePt t="120880" x="8480425" y="4429125"/>
          <p14:tracePt t="120896" x="8475663" y="4429125"/>
          <p14:tracePt t="120904" x="8469313" y="4429125"/>
          <p14:tracePt t="120912" x="8464550" y="4429125"/>
          <p14:tracePt t="120928" x="8451850" y="4429125"/>
          <p14:tracePt t="120942" x="8447088" y="4429125"/>
          <p14:tracePt t="120959" x="8440738" y="4429125"/>
          <p14:tracePt t="120976" x="8418513" y="4429125"/>
          <p14:tracePt t="120992" x="8401050" y="4435475"/>
          <p14:tracePt t="121009" x="8389938" y="4435475"/>
          <p14:tracePt t="121108" x="8378825" y="4435475"/>
          <p14:tracePt t="121124" x="8372475" y="4440238"/>
          <p14:tracePt t="121140" x="8350250" y="4451350"/>
          <p14:tracePt t="121148" x="8337550" y="4451350"/>
          <p14:tracePt t="121159" x="8297863" y="4468813"/>
          <p14:tracePt t="121176" x="8269288" y="4475163"/>
          <p14:tracePt t="121192" x="8218488" y="4486275"/>
          <p14:tracePt t="121209" x="8194675" y="4486275"/>
          <p14:tracePt t="121226" x="8194675" y="4492625"/>
          <p14:tracePt t="121300" x="8189913" y="4492625"/>
          <p14:tracePt t="121308" x="8183563" y="4492625"/>
          <p14:tracePt t="121316" x="8178800" y="4492625"/>
          <p14:tracePt t="121332" x="8172450" y="4492625"/>
          <p14:tracePt t="121364" x="8172450" y="4486275"/>
          <p14:tracePt t="121372" x="8161338" y="4486275"/>
          <p14:tracePt t="121396" x="8154988" y="4486275"/>
          <p14:tracePt t="121444" x="8154988" y="4475163"/>
          <p14:tracePt t="121476" x="8154988" y="4468813"/>
          <p14:tracePt t="121492" x="8154988" y="4464050"/>
          <p14:tracePt t="121508" x="8154988" y="4457700"/>
          <p14:tracePt t="121524" x="8166100" y="4457700"/>
          <p14:tracePt t="121540" x="8166100" y="4451350"/>
          <p14:tracePt t="121556" x="8172450" y="4451350"/>
          <p14:tracePt t="121572" x="8178800" y="4446588"/>
          <p14:tracePt t="121588" x="8183563" y="4435475"/>
          <p14:tracePt t="121604" x="8189913" y="4435475"/>
          <p14:tracePt t="121612" x="8194675" y="4435475"/>
          <p14:tracePt t="121626" x="8201025" y="4435475"/>
          <p14:tracePt t="121642" x="8218488" y="4435475"/>
          <p14:tracePt t="121659" x="8229600" y="4440238"/>
          <p14:tracePt t="121676" x="8240713" y="4446588"/>
          <p14:tracePt t="121692" x="8251825" y="4451350"/>
          <p14:tracePt t="121709" x="8269288" y="4475163"/>
          <p14:tracePt t="121726" x="8286750" y="4486275"/>
          <p14:tracePt t="121742" x="8297863" y="4508500"/>
          <p14:tracePt t="121759" x="8315325" y="4514850"/>
          <p14:tracePt t="121776" x="8343900" y="4537075"/>
          <p14:tracePt t="121792" x="8361363" y="4543425"/>
          <p14:tracePt t="121809" x="8418513" y="4572000"/>
          <p14:tracePt t="121826" x="8458200" y="4578350"/>
          <p14:tracePt t="121842" x="8509000" y="4578350"/>
          <p14:tracePt t="121859" x="8537575" y="4578350"/>
          <p14:tracePt t="121876" x="8601075" y="4583113"/>
          <p14:tracePt t="121892" x="8680450" y="4583113"/>
          <p14:tracePt t="121909" x="8715375" y="4583113"/>
          <p14:tracePt t="121926" x="8732838" y="4583113"/>
          <p14:tracePt t="121942" x="8755063" y="4583113"/>
          <p14:tracePt t="121959" x="8766175" y="4583113"/>
          <p14:tracePt t="121976" x="8783638" y="4583113"/>
          <p14:tracePt t="121992" x="8789988" y="4583113"/>
          <p14:tracePt t="122009" x="8794750" y="4583113"/>
          <p14:tracePt t="122076" x="8794750" y="4560888"/>
          <p14:tracePt t="122084" x="8794750" y="4554538"/>
          <p14:tracePt t="122092" x="8794750" y="4543425"/>
          <p14:tracePt t="122109" x="8783638" y="4521200"/>
          <p14:tracePt t="122125" x="8783638" y="4508500"/>
          <p14:tracePt t="122180" x="8778875" y="4508500"/>
          <p14:tracePt t="122228" x="8778875" y="4497388"/>
          <p14:tracePt t="122236" x="8772525" y="4497388"/>
          <p14:tracePt t="122244" x="8761413" y="4492625"/>
          <p14:tracePt t="122259" x="8750300" y="4492625"/>
          <p14:tracePt t="122276" x="8721725" y="4492625"/>
          <p14:tracePt t="122292" x="8658225" y="4492625"/>
          <p14:tracePt t="122309" x="8618538" y="4486275"/>
          <p14:tracePt t="122325" x="8555038" y="4475163"/>
          <p14:tracePt t="122342" x="8526463" y="4475163"/>
          <p14:tracePt t="122359" x="8504238" y="4468813"/>
          <p14:tracePt t="122375" x="8493125" y="4468813"/>
          <p14:tracePt t="122392" x="8469313" y="4468813"/>
          <p14:tracePt t="122409" x="8447088" y="4468813"/>
          <p14:tracePt t="122425" x="8418513" y="4468813"/>
          <p14:tracePt t="122442" x="8394700" y="4475163"/>
          <p14:tracePt t="122459" x="8361363" y="4486275"/>
          <p14:tracePt t="122475" x="8326438" y="4497388"/>
          <p14:tracePt t="122492" x="8293100" y="4508500"/>
          <p14:tracePt t="122509" x="8286750" y="4508500"/>
          <p14:tracePt t="122526" x="8275638" y="4508500"/>
          <p14:tracePt t="122580" x="8269288" y="4514850"/>
          <p14:tracePt t="122596" x="8258175" y="4514850"/>
          <p14:tracePt t="122604" x="8240713" y="4521200"/>
          <p14:tracePt t="122612" x="8235950" y="4521200"/>
          <p14:tracePt t="122625" x="8229600" y="4525963"/>
          <p14:tracePt t="122642" x="8207375" y="4532313"/>
          <p14:tracePt t="122659" x="8201025" y="4532313"/>
          <p14:tracePt t="122675" x="8189913" y="4543425"/>
          <p14:tracePt t="122692" x="8166100" y="4549775"/>
          <p14:tracePt t="122709" x="8154988" y="4554538"/>
          <p14:tracePt t="122725" x="8132763" y="4554538"/>
          <p14:tracePt t="122742" x="8108950" y="4560888"/>
          <p14:tracePt t="122759" x="8080375" y="4560888"/>
          <p14:tracePt t="122775" x="8058150" y="4560888"/>
          <p14:tracePt t="122792" x="8018463" y="4554538"/>
          <p14:tracePt t="122809" x="7978775" y="4543425"/>
          <p14:tracePt t="122825" x="7915275" y="4525963"/>
          <p14:tracePt t="122842" x="7875588" y="4514850"/>
          <p14:tracePt t="122859" x="7858125" y="4508500"/>
          <p14:tracePt t="122875" x="7847013" y="4508500"/>
          <p14:tracePt t="122948" x="7840663" y="4508500"/>
          <p14:tracePt t="123156" x="7829550" y="4508500"/>
          <p14:tracePt t="123164" x="7823200" y="4508500"/>
          <p14:tracePt t="123172" x="7812088" y="4508500"/>
          <p14:tracePt t="123180" x="7800975" y="4508500"/>
          <p14:tracePt t="123192" x="7794625" y="4508500"/>
          <p14:tracePt t="123209" x="7766050" y="4508500"/>
          <p14:tracePt t="123225" x="7715250" y="4503738"/>
          <p14:tracePt t="123242" x="7675563" y="4492625"/>
          <p14:tracePt t="123259" x="7618413" y="4468813"/>
          <p14:tracePt t="123275" x="7589838" y="4457700"/>
          <p14:tracePt t="123292" x="7566025" y="4457700"/>
          <p14:tracePt t="123396" x="7561263" y="4457700"/>
          <p14:tracePt t="123412" x="7554913" y="4457700"/>
          <p14:tracePt t="123420" x="7554913" y="4464050"/>
          <p14:tracePt t="123428" x="7550150" y="4464050"/>
          <p14:tracePt t="123460" x="7537450" y="4468813"/>
          <p14:tracePt t="123476" x="7532688" y="4468813"/>
          <p14:tracePt t="123508" x="7532688" y="4475163"/>
          <p14:tracePt t="123524" x="7526338" y="4475163"/>
          <p14:tracePt t="123556" x="7526338" y="4479925"/>
          <p14:tracePt t="123604" x="7521575" y="4479925"/>
          <p14:tracePt t="123700" x="7504113" y="4468813"/>
          <p14:tracePt t="123708" x="7497763" y="4464050"/>
          <p14:tracePt t="123716" x="7493000" y="4457700"/>
          <p14:tracePt t="123732" x="7486650" y="4451350"/>
          <p14:tracePt t="123748" x="7480300" y="4451350"/>
          <p14:tracePt t="123759" x="7480300" y="4446588"/>
          <p14:tracePt t="123775" x="7469188" y="4446588"/>
          <p14:tracePt t="123792" x="7469188" y="4440238"/>
          <p14:tracePt t="124020" x="7469188" y="4429125"/>
          <p14:tracePt t="124824" x="7464425" y="4429125"/>
          <p14:tracePt t="124840" x="7451725" y="4418013"/>
          <p14:tracePt t="124848" x="7446963" y="4411663"/>
          <p14:tracePt t="124858" x="7446963" y="4400550"/>
          <p14:tracePt t="124875" x="7429500" y="4389438"/>
          <p14:tracePt t="124892" x="7423150" y="4383088"/>
          <p14:tracePt t="125176" x="7418388" y="4378325"/>
          <p14:tracePt t="125192" x="7407275" y="4365625"/>
          <p14:tracePt t="125200" x="7400925" y="4365625"/>
          <p14:tracePt t="125208" x="7389813" y="4354513"/>
          <p14:tracePt t="125225" x="7366000" y="4337050"/>
          <p14:tracePt t="125242" x="7343775" y="4325938"/>
          <p14:tracePt t="125258" x="7337425" y="4321175"/>
          <p14:tracePt t="125275" x="7321550" y="4314825"/>
          <p14:tracePt t="125292" x="7321550" y="4303713"/>
          <p14:tracePt t="125308" x="7315200" y="4303713"/>
          <p14:tracePt t="125848" x="7304088" y="4321175"/>
          <p14:tracePt t="125856" x="7280275" y="4360863"/>
          <p14:tracePt t="125864" x="7264400" y="4378325"/>
          <p14:tracePt t="125875" x="7258050" y="4394200"/>
          <p14:tracePt t="125892" x="7251700" y="4411663"/>
          <p14:tracePt t="125908" x="7246938" y="4429125"/>
          <p14:tracePt t="125925" x="7240588" y="4446588"/>
          <p14:tracePt t="125942" x="7240588" y="4479925"/>
          <p14:tracePt t="125958" x="7240588" y="4537075"/>
          <p14:tracePt t="125975" x="7240588" y="4589463"/>
          <p14:tracePt t="125992" x="7251700" y="4651375"/>
          <p14:tracePt t="126008" x="7275513" y="4737100"/>
          <p14:tracePt t="126025" x="7292975" y="4778375"/>
          <p14:tracePt t="126042" x="7297738" y="4789488"/>
          <p14:tracePt t="126184" x="7304088" y="4789488"/>
          <p14:tracePt t="126208" x="7321550" y="4778375"/>
          <p14:tracePt t="126216" x="7337425" y="4760913"/>
          <p14:tracePt t="126225" x="7366000" y="4732338"/>
          <p14:tracePt t="126242" x="7389813" y="4708525"/>
          <p14:tracePt t="126258" x="7400925" y="4686300"/>
          <p14:tracePt t="126275" x="7400925" y="4679950"/>
          <p14:tracePt t="126392" x="7407275" y="4675188"/>
          <p14:tracePt t="126400" x="7407275" y="4657725"/>
          <p14:tracePt t="126408" x="7418388" y="4646613"/>
          <p14:tracePt t="126425" x="7423150" y="4629150"/>
          <p14:tracePt t="126441" x="7423150" y="4622800"/>
          <p14:tracePt t="126744" x="7429500" y="4622800"/>
          <p14:tracePt t="126760" x="7429500" y="4600575"/>
          <p14:tracePt t="126768" x="7429500" y="4594225"/>
          <p14:tracePt t="126776" x="7429500" y="4578350"/>
          <p14:tracePt t="126791" x="7418388" y="4565650"/>
          <p14:tracePt t="126808" x="7407275" y="4537075"/>
          <p14:tracePt t="126825" x="7407275" y="4532313"/>
          <p14:tracePt t="126856" x="7400925" y="4525963"/>
          <p14:tracePt t="126864" x="7394575" y="4514850"/>
          <p14:tracePt t="126875" x="7383463" y="4503738"/>
          <p14:tracePt t="126891" x="7378700" y="4486275"/>
          <p14:tracePt t="126908" x="7372350" y="4475163"/>
          <p14:tracePt t="126925" x="7366000" y="4464050"/>
          <p14:tracePt t="126941" x="7361238" y="4457700"/>
          <p14:tracePt t="126968" x="7354888" y="4457700"/>
          <p14:tracePt t="126976" x="7354888" y="4446588"/>
          <p14:tracePt t="126991" x="7343775" y="4440238"/>
          <p14:tracePt t="127020" x="7337425" y="4440238"/>
          <p14:tracePt t="127468" x="7326313" y="4440238"/>
          <p14:tracePt t="127476" x="7321550" y="4435475"/>
          <p14:tracePt t="127484" x="7308850" y="4435475"/>
          <p14:tracePt t="127492" x="7304088" y="4429125"/>
          <p14:tracePt t="127508" x="7297738" y="4429125"/>
          <p14:tracePt t="127660" x="7292975" y="4422775"/>
          <p14:tracePt t="127668" x="7286625" y="4418013"/>
          <p14:tracePt t="127676" x="7269163" y="4406900"/>
          <p14:tracePt t="127691" x="7264400" y="4400550"/>
          <p14:tracePt t="127708" x="7251700" y="4394200"/>
          <p14:tracePt t="127708" x="7246938" y="4394200"/>
          <p14:tracePt t="127725" x="7246938" y="4389438"/>
          <p14:tracePt t="127788" x="7235825" y="4389438"/>
          <p14:tracePt t="127804" x="7229475" y="4389438"/>
          <p14:tracePt t="127820" x="7218363" y="4389438"/>
          <p14:tracePt t="127828" x="7212013" y="4389438"/>
          <p14:tracePt t="127836" x="7200900" y="4383088"/>
          <p14:tracePt t="127844" x="7194550" y="4383088"/>
          <p14:tracePt t="127858" x="7183438" y="4383088"/>
          <p14:tracePt t="127875" x="7143750" y="4371975"/>
          <p14:tracePt t="127891" x="7092950" y="4371975"/>
          <p14:tracePt t="127908" x="7040563" y="4371975"/>
          <p14:tracePt t="127925" x="7023100" y="4371975"/>
          <p14:tracePt t="127941" x="7018338" y="4371975"/>
          <p14:tracePt t="127996" x="7007225" y="4371975"/>
          <p14:tracePt t="128012" x="6983413" y="4378325"/>
          <p14:tracePt t="128020" x="6961188" y="4378325"/>
          <p14:tracePt t="128028" x="6932613" y="4383088"/>
          <p14:tracePt t="128041" x="6908800" y="4394200"/>
          <p14:tracePt t="128058" x="6858000" y="4400550"/>
          <p14:tracePt t="128075" x="6846888" y="4406900"/>
          <p14:tracePt t="128091" x="6829425" y="4411663"/>
          <p14:tracePt t="128108" x="6811963" y="4422775"/>
          <p14:tracePt t="128125" x="6789738" y="4435475"/>
          <p14:tracePt t="128141" x="6765925" y="4451350"/>
          <p14:tracePt t="128158" x="6761163" y="4457700"/>
          <p14:tracePt t="128175" x="6754813" y="4464050"/>
          <p14:tracePt t="128191" x="6750050" y="4468813"/>
          <p14:tracePt t="128208" x="6737350" y="4475163"/>
          <p14:tracePt t="128225" x="6732588" y="4492625"/>
          <p14:tracePt t="128241" x="6726238" y="4503738"/>
          <p14:tracePt t="128258" x="6726238" y="4514850"/>
          <p14:tracePt t="128275" x="6726238" y="4525963"/>
          <p14:tracePt t="128291" x="6726238" y="4532313"/>
          <p14:tracePt t="128308" x="6726238" y="4543425"/>
          <p14:tracePt t="128324" x="6726238" y="4549775"/>
          <p14:tracePt t="128636" x="6726238" y="4554538"/>
          <p14:tracePt t="128644" x="6732588" y="4565650"/>
          <p14:tracePt t="128652" x="6743700" y="4572000"/>
          <p14:tracePt t="128660" x="6754813" y="4578350"/>
          <p14:tracePt t="128674" x="6761163" y="4594225"/>
          <p14:tracePt t="128691" x="6807200" y="4618038"/>
          <p14:tracePt t="128708" x="6846888" y="4646613"/>
          <p14:tracePt t="128724" x="6926263" y="4668838"/>
          <p14:tracePt t="128741" x="6978650" y="4668838"/>
          <p14:tracePt t="128758" x="7069138" y="4679950"/>
          <p14:tracePt t="128774" x="7143750" y="4686300"/>
          <p14:tracePt t="128791" x="7223125" y="4686300"/>
          <p14:tracePt t="128808" x="7308850" y="4686300"/>
          <p14:tracePt t="128824" x="7378700" y="4668838"/>
          <p14:tracePt t="128841" x="7532688" y="4622800"/>
          <p14:tracePt t="128858" x="7635875" y="4578350"/>
          <p14:tracePt t="128874" x="7778750" y="4497388"/>
          <p14:tracePt t="128891" x="7847013" y="4411663"/>
          <p14:tracePt t="128908" x="7886700" y="4321175"/>
          <p14:tracePt t="128924" x="7915275" y="4222750"/>
          <p14:tracePt t="128941" x="7915275" y="4154488"/>
          <p14:tracePt t="128958" x="7915275" y="4092575"/>
          <p14:tracePt t="128974" x="7897813" y="4017963"/>
          <p14:tracePt t="128991" x="7869238" y="3978275"/>
          <p14:tracePt t="129008" x="7835900" y="3932238"/>
          <p14:tracePt t="129024" x="7766050" y="3875088"/>
          <p14:tracePt t="129041" x="7715250" y="3840163"/>
          <p14:tracePt t="129058" x="7640638" y="3811588"/>
          <p14:tracePt t="129074" x="7578725" y="3806825"/>
          <p14:tracePt t="129091" x="7486650" y="3806825"/>
          <p14:tracePt t="129108" x="7400925" y="3806825"/>
          <p14:tracePt t="129124" x="7246938" y="3857625"/>
          <p14:tracePt t="129141" x="7189788" y="3886200"/>
          <p14:tracePt t="129158" x="7137400" y="3921125"/>
          <p14:tracePt t="129174" x="7092950" y="3965575"/>
          <p14:tracePt t="129191" x="7046913" y="4029075"/>
          <p14:tracePt t="129208" x="6994525" y="4108450"/>
          <p14:tracePt t="129224" x="6965950" y="4200525"/>
          <p14:tracePt t="129241" x="6950075" y="4286250"/>
          <p14:tracePt t="129258" x="6937375" y="4325938"/>
          <p14:tracePt t="129274" x="6937375" y="4354513"/>
          <p14:tracePt t="129291" x="6937375" y="4360863"/>
          <p14:tracePt t="129308" x="6937375" y="4365625"/>
          <p14:tracePt t="129324" x="6943725" y="4378325"/>
          <p14:tracePt t="129341" x="6972300" y="4383088"/>
          <p14:tracePt t="129358" x="7000875" y="4400550"/>
          <p14:tracePt t="129374" x="7035800" y="4418013"/>
          <p14:tracePt t="129391" x="7058025" y="4429125"/>
          <p14:tracePt t="129408" x="7080250" y="4435475"/>
          <p14:tracePt t="129424" x="7092950" y="4451350"/>
          <p14:tracePt t="129441" x="7108825" y="4457700"/>
          <p14:tracePt t="129458" x="7115175" y="4464050"/>
          <p14:tracePt t="129474" x="7121525" y="4464050"/>
          <p14:tracePt t="129588" x="7126288" y="4464050"/>
          <p14:tracePt t="129596" x="7126288" y="4457700"/>
          <p14:tracePt t="129612" x="7132638" y="4457700"/>
          <p14:tracePt t="129756" x="7137400" y="4457700"/>
          <p14:tracePt t="129764" x="7161213" y="4457700"/>
          <p14:tracePt t="129774" x="7194550" y="4457700"/>
          <p14:tracePt t="129791" x="7229475" y="4457700"/>
          <p14:tracePt t="129808" x="7269163" y="4446588"/>
          <p14:tracePt t="129824" x="7308850" y="4440238"/>
          <p14:tracePt t="129841" x="7394575" y="4411663"/>
          <p14:tracePt t="129858" x="7475538" y="4371975"/>
          <p14:tracePt t="129874" x="7526338" y="4343400"/>
          <p14:tracePt t="129891" x="7566025" y="4321175"/>
          <p14:tracePt t="129908" x="7578725" y="4321175"/>
          <p14:tracePt t="129952" x="7583488" y="4321175"/>
          <p14:tracePt t="129968" x="7589838" y="4314825"/>
          <p14:tracePt t="129976" x="7594600" y="4308475"/>
          <p14:tracePt t="129984" x="7594600" y="4303713"/>
          <p14:tracePt t="129992" x="7600950" y="4286250"/>
          <p14:tracePt t="130008" x="7612063" y="4279900"/>
          <p14:tracePt t="130024" x="7629525" y="4251325"/>
          <p14:tracePt t="130041" x="7646988" y="4229100"/>
          <p14:tracePt t="130058" x="7658100" y="4206875"/>
          <p14:tracePt t="130074" x="7658100" y="4194175"/>
          <p14:tracePt t="130091" x="7664450" y="4189413"/>
          <p14:tracePt t="130108" x="7664450" y="4183063"/>
          <p14:tracePt t="130124" x="7664450" y="4160838"/>
          <p14:tracePt t="130141" x="7664450" y="4137025"/>
          <p14:tracePt t="130158" x="7664450" y="4121150"/>
          <p14:tracePt t="130174" x="7664450" y="4103688"/>
          <p14:tracePt t="130191" x="7658100" y="4086225"/>
          <p14:tracePt t="130208" x="7658100" y="4079875"/>
          <p14:tracePt t="130224" x="7658100" y="4051300"/>
          <p14:tracePt t="130241" x="7651750" y="4046538"/>
          <p14:tracePt t="130258" x="7651750" y="4029075"/>
          <p14:tracePt t="130274" x="7646988" y="4022725"/>
          <p14:tracePt t="130291" x="7646988" y="4011613"/>
          <p14:tracePt t="130308" x="7646988" y="4006850"/>
          <p14:tracePt t="131520" x="7640638" y="4006850"/>
          <p14:tracePt t="131536" x="7629525" y="4006850"/>
          <p14:tracePt t="131552" x="7623175" y="4006850"/>
          <p14:tracePt t="131568" x="7618413" y="3994150"/>
          <p14:tracePt t="131648" x="7612063" y="3994150"/>
          <p14:tracePt t="131712" x="7607300" y="3994150"/>
          <p14:tracePt t="131728" x="7589838" y="3989388"/>
          <p14:tracePt t="131736" x="7583488" y="3989388"/>
          <p14:tracePt t="131744" x="7578725" y="3983038"/>
          <p14:tracePt t="131757" x="7572375" y="3983038"/>
          <p14:tracePt t="131774" x="7554913" y="3978275"/>
          <p14:tracePt t="131791" x="7543800" y="3978275"/>
          <p14:tracePt t="131807" x="7537450" y="3971925"/>
          <p14:tracePt t="131856" x="7532688" y="3960813"/>
          <p14:tracePt t="131872" x="7521575" y="3960813"/>
          <p14:tracePt t="131880" x="7515225" y="3954463"/>
          <p14:tracePt t="131891" x="7508875" y="3954463"/>
          <p14:tracePt t="131907" x="7480300" y="3949700"/>
          <p14:tracePt t="131924" x="7475538" y="3943350"/>
          <p14:tracePt t="131941" x="7469188" y="3943350"/>
          <p14:tracePt t="132000" x="7458075" y="3943350"/>
          <p14:tracePt t="132016" x="7458075" y="3937000"/>
          <p14:tracePt t="132032" x="7446963" y="3925888"/>
          <p14:tracePt t="132040" x="7440613" y="3921125"/>
          <p14:tracePt t="132048" x="7435850" y="3921125"/>
          <p14:tracePt t="132057" x="7435850" y="3914775"/>
          <p14:tracePt t="132074" x="7423150" y="3914775"/>
          <p14:tracePt t="132192" x="7423150" y="3908425"/>
          <p14:tracePt t="132208" x="7418388" y="3903663"/>
          <p14:tracePt t="132216" x="7412038" y="3903663"/>
          <p14:tracePt t="132224" x="7412038" y="3897313"/>
          <p14:tracePt t="132241" x="7407275" y="3897313"/>
          <p14:tracePt t="132257" x="7407275" y="3886200"/>
          <p14:tracePt t="132496" x="7389813" y="3886200"/>
          <p14:tracePt t="132504" x="7383463" y="3886200"/>
          <p14:tracePt t="132512" x="7378700" y="3886200"/>
          <p14:tracePt t="132528" x="7372350" y="3886200"/>
          <p14:tracePt t="132592" x="7366000" y="3886200"/>
          <p14:tracePt t="132608" x="7361238" y="3886200"/>
          <p14:tracePt t="132616" x="7350125" y="3886200"/>
          <p14:tracePt t="132624" x="7337425" y="3879850"/>
          <p14:tracePt t="132641" x="7326313" y="3879850"/>
          <p14:tracePt t="132657" x="7304088" y="3879850"/>
          <p14:tracePt t="132674" x="7297738" y="3875088"/>
          <p14:tracePt t="132784" x="7292975" y="3875088"/>
          <p14:tracePt t="132800" x="7275513" y="3875088"/>
          <p14:tracePt t="132808" x="7269163" y="3875088"/>
          <p14:tracePt t="132816" x="7264400" y="3875088"/>
          <p14:tracePt t="132824" x="7258050" y="3875088"/>
          <p14:tracePt t="132840" x="7240588" y="3868738"/>
          <p14:tracePt t="132880" x="7235825" y="3868738"/>
          <p14:tracePt t="137464" x="7235825" y="3863975"/>
          <p14:tracePt t="137720" x="7235825" y="3851275"/>
          <p14:tracePt t="138008" x="7235825" y="3846513"/>
          <p14:tracePt t="140444" x="7229475" y="3846513"/>
          <p14:tracePt t="140460" x="7223125" y="3846513"/>
          <p14:tracePt t="140476" x="7218363" y="3846513"/>
          <p14:tracePt t="140717" x="7207250" y="3846513"/>
          <p14:tracePt t="140764" x="7207250" y="3840163"/>
          <p14:tracePt t="140813" x="7200900" y="3840163"/>
          <p14:tracePt t="140828" x="7194550" y="3840163"/>
          <p14:tracePt t="140941" x="7189788" y="3835400"/>
          <p14:tracePt t="140972" x="7183438" y="3835400"/>
          <p14:tracePt t="140988" x="7183438" y="3829050"/>
          <p14:tracePt t="141004" x="7178675" y="3829050"/>
          <p14:tracePt t="141100" x="7165975" y="3829050"/>
          <p14:tracePt t="141108" x="7165975" y="3822700"/>
          <p14:tracePt t="141117" x="7161213" y="3811588"/>
          <p14:tracePt t="141125" x="7154863" y="3811588"/>
          <p14:tracePt t="141139" x="7150100" y="3811588"/>
          <p14:tracePt t="141156" x="7150100" y="3806825"/>
          <p14:tracePt t="141172" x="7143750" y="3806825"/>
          <p14:tracePt t="141189" x="7126288" y="3806825"/>
          <p14:tracePt t="141206" x="7086600" y="3811588"/>
          <p14:tracePt t="141222" x="6983413" y="3863975"/>
          <p14:tracePt t="141239" x="6937375" y="3897313"/>
          <p14:tracePt t="141256" x="6886575" y="3954463"/>
          <p14:tracePt t="141272" x="6869113" y="3983038"/>
          <p14:tracePt t="141289" x="6851650" y="4035425"/>
          <p14:tracePt t="141306" x="6851650" y="4086225"/>
          <p14:tracePt t="141322" x="6858000" y="4160838"/>
          <p14:tracePt t="141339" x="6886575" y="4235450"/>
          <p14:tracePt t="141356" x="6989763" y="4360863"/>
          <p14:tracePt t="141373" x="7161213" y="4589463"/>
          <p14:tracePt t="141389" x="7258050" y="4703763"/>
          <p14:tracePt t="141406" x="7315200" y="4760913"/>
          <p14:tracePt t="141422" x="7326313" y="4765675"/>
          <p14:tracePt t="141484" x="7326313" y="4772025"/>
          <p14:tracePt t="141501" x="7361238" y="4778375"/>
          <p14:tracePt t="141509" x="7394575" y="4789488"/>
          <p14:tracePt t="141517" x="7429500" y="4794250"/>
          <p14:tracePt t="141525" x="7480300" y="4794250"/>
          <p14:tracePt t="141539" x="7561263" y="4806950"/>
          <p14:tracePt t="141556" x="7658100" y="4806950"/>
          <p14:tracePt t="141572" x="7766050" y="4806950"/>
          <p14:tracePt t="141589" x="7818438" y="4794250"/>
          <p14:tracePt t="141606" x="7869238" y="4800600"/>
          <p14:tracePt t="141622" x="7966075" y="4800600"/>
          <p14:tracePt t="141639" x="8064500" y="4811713"/>
          <p14:tracePt t="141656" x="8189913" y="4811713"/>
          <p14:tracePt t="141672" x="8258175" y="4789488"/>
          <p14:tracePt t="141689" x="8297863" y="4760913"/>
          <p14:tracePt t="141706" x="8332788" y="4743450"/>
          <p14:tracePt t="141722" x="8350250" y="4725988"/>
          <p14:tracePt t="141739" x="8355013" y="4721225"/>
          <p14:tracePt t="141809" x="8343900" y="4721225"/>
          <p14:tracePt t="141817" x="8315325" y="4697413"/>
          <p14:tracePt t="141825" x="8264525" y="4657725"/>
          <p14:tracePt t="141839" x="8212138" y="4629150"/>
          <p14:tracePt t="141856" x="8069263" y="4543425"/>
          <p14:tracePt t="141872" x="7972425" y="4468813"/>
          <p14:tracePt t="141873" x="7893050" y="4418013"/>
          <p14:tracePt t="141889" x="7835900" y="4394200"/>
          <p14:tracePt t="141906" x="7794625" y="4365625"/>
          <p14:tracePt t="141922" x="7772400" y="4360863"/>
          <p14:tracePt t="141939" x="7732713" y="4360863"/>
          <p14:tracePt t="141956" x="7680325" y="4354513"/>
          <p14:tracePt t="141972" x="7612063" y="4354513"/>
          <p14:tracePt t="141989" x="7504113" y="4343400"/>
          <p14:tracePt t="142006" x="7372350" y="4321175"/>
          <p14:tracePt t="142022" x="7286625" y="4314825"/>
          <p14:tracePt t="142039" x="7172325" y="4303713"/>
          <p14:tracePt t="142056" x="7132638" y="4292600"/>
          <p14:tracePt t="142072" x="7086600" y="4286250"/>
          <p14:tracePt t="142073" x="7075488" y="4286250"/>
          <p14:tracePt t="142089" x="7046913" y="4286250"/>
          <p14:tracePt t="142106" x="7011988" y="4286250"/>
          <p14:tracePt t="142122" x="6961188" y="4292600"/>
          <p14:tracePt t="142139" x="6921500" y="4292600"/>
          <p14:tracePt t="142156" x="6864350" y="4292600"/>
          <p14:tracePt t="142172" x="6835775" y="4292600"/>
          <p14:tracePt t="142189" x="6811963" y="4292600"/>
          <p14:tracePt t="142206" x="6800850" y="4292600"/>
          <p14:tracePt t="142222" x="6794500" y="4292600"/>
          <p14:tracePt t="142239" x="6778625" y="4292600"/>
          <p14:tracePt t="142256" x="6732588" y="4308475"/>
          <p14:tracePt t="142272" x="6680200" y="4343400"/>
          <p14:tracePt t="142289" x="6572250" y="4429125"/>
          <p14:tracePt t="142306" x="6492875" y="4497388"/>
          <p14:tracePt t="142322" x="6457950" y="4525963"/>
          <p14:tracePt t="142339" x="6440488" y="4537075"/>
          <p14:tracePt t="142385" x="6435725" y="4537075"/>
          <p14:tracePt t="142401" x="6429375" y="4537075"/>
          <p14:tracePt t="142417" x="6423025" y="4537075"/>
          <p14:tracePt t="142425" x="6418263" y="4543425"/>
          <p14:tracePt t="142433" x="6400800" y="4554538"/>
          <p14:tracePt t="142441" x="6383338" y="4565650"/>
          <p14:tracePt t="142456" x="6378575" y="4578350"/>
          <p14:tracePt t="142472" x="6350000" y="4583113"/>
          <p14:tracePt t="142489" x="6280150" y="4589463"/>
          <p14:tracePt t="142506" x="6229350" y="4600575"/>
          <p14:tracePt t="142522" x="6200775" y="4606925"/>
          <p14:tracePt t="142539" x="6183313" y="4611688"/>
          <p14:tracePt t="142556" x="6165850" y="4622800"/>
          <p14:tracePt t="142572" x="6149975" y="4622800"/>
          <p14:tracePt t="142589" x="6143625" y="4629150"/>
          <p14:tracePt t="142606" x="6137275" y="4629150"/>
          <p14:tracePt t="142622" x="6126163" y="4635500"/>
          <p14:tracePt t="142639" x="6121400" y="4640263"/>
          <p14:tracePt t="142656" x="6103938" y="4640263"/>
          <p14:tracePt t="142737" x="6103938" y="4646613"/>
          <p14:tracePt t="142897" x="6103938" y="4651375"/>
          <p14:tracePt t="142905" x="6097588" y="4664075"/>
          <p14:tracePt t="142913" x="6075363" y="4675188"/>
          <p14:tracePt t="142922" x="6051550" y="4686300"/>
          <p14:tracePt t="142939" x="5983288" y="4721225"/>
          <p14:tracePt t="142955" x="5921375" y="4749800"/>
          <p14:tracePt t="142972" x="5880100" y="4765675"/>
          <p14:tracePt t="142989" x="5829300" y="4772025"/>
          <p14:tracePt t="143005" x="5761038" y="4772025"/>
          <p14:tracePt t="143022" x="5657850" y="4760913"/>
          <p14:tracePt t="143039" x="5526088" y="4737100"/>
          <p14:tracePt t="143055" x="5440363" y="4721225"/>
          <p14:tracePt t="143072" x="5378450" y="4703763"/>
          <p14:tracePt t="143089" x="5360988" y="4703763"/>
          <p14:tracePt t="143249" x="5360988" y="4692650"/>
          <p14:tracePt t="143361" x="5343525" y="4686300"/>
          <p14:tracePt t="143369" x="5326063" y="4668838"/>
          <p14:tracePt t="143377" x="5308600" y="4664075"/>
          <p14:tracePt t="143389" x="5297488" y="4651375"/>
          <p14:tracePt t="143405" x="5286375" y="4646613"/>
          <p14:tracePt t="143425" x="5286375" y="4640263"/>
          <p14:tracePt t="143665" x="5292725" y="4640263"/>
          <p14:tracePt t="143681" x="5292725" y="4635500"/>
          <p14:tracePt t="143689" x="5297488" y="4635500"/>
          <p14:tracePt t="143697" x="5303838" y="4629150"/>
          <p14:tracePt t="143761" x="5308600" y="4629150"/>
          <p14:tracePt t="143777" x="5314950" y="4629150"/>
          <p14:tracePt t="143785" x="5321300" y="4622800"/>
          <p14:tracePt t="143793" x="5332413" y="4622800"/>
          <p14:tracePt t="143809" x="5337175" y="4622800"/>
          <p14:tracePt t="143822" x="5343525" y="4622800"/>
          <p14:tracePt t="143839" x="5354638" y="4622800"/>
          <p14:tracePt t="143855" x="5389563" y="4635500"/>
          <p14:tracePt t="143872" x="5411788" y="4646613"/>
          <p14:tracePt t="143889" x="5440363" y="4657725"/>
          <p14:tracePt t="143905" x="5457825" y="4668838"/>
          <p14:tracePt t="143922" x="5492750" y="4679950"/>
          <p14:tracePt t="143939" x="5532438" y="4708525"/>
          <p14:tracePt t="143955" x="5594350" y="4737100"/>
          <p14:tracePt t="143972" x="5640388" y="4749800"/>
          <p14:tracePt t="143989" x="5646738" y="4749800"/>
          <p14:tracePt t="144017" x="5651500" y="4749800"/>
          <p14:tracePt t="144049" x="5657850" y="4749800"/>
          <p14:tracePt t="144065" x="5692775" y="4743450"/>
          <p14:tracePt t="144073" x="5743575" y="4721225"/>
          <p14:tracePt t="144081" x="5794375" y="4697413"/>
          <p14:tracePt t="144089" x="5880100" y="4675188"/>
          <p14:tracePt t="144105" x="6092825" y="4600575"/>
          <p14:tracePt t="144122" x="6229350" y="4543425"/>
          <p14:tracePt t="144139" x="6361113" y="4486275"/>
          <p14:tracePt t="144155" x="6429375" y="4457700"/>
          <p14:tracePt t="144172" x="6457950" y="4435475"/>
          <p14:tracePt t="144189" x="6469063" y="4435475"/>
          <p14:tracePt t="144205" x="6475413" y="4435475"/>
          <p14:tracePt t="144222" x="6475413" y="4429125"/>
          <p14:tracePt t="144239" x="6486525" y="4422775"/>
          <p14:tracePt t="144255" x="6537325" y="4394200"/>
          <p14:tracePt t="144272" x="6589713" y="4378325"/>
          <p14:tracePt t="144289" x="6664325" y="4354513"/>
          <p14:tracePt t="144305" x="6697663" y="4354513"/>
          <p14:tracePt t="144322" x="6743700" y="4354513"/>
          <p14:tracePt t="144339" x="6794500" y="4343400"/>
          <p14:tracePt t="144355" x="6869113" y="4337050"/>
          <p14:tracePt t="144372" x="6932613" y="4308475"/>
          <p14:tracePt t="144389" x="6983413" y="4279900"/>
          <p14:tracePt t="144405" x="7011988" y="4268788"/>
          <p14:tracePt t="144422" x="7029450" y="4264025"/>
          <p14:tracePt t="144439" x="7035800" y="4251325"/>
          <p14:tracePt t="144497" x="7040563" y="4246563"/>
          <p14:tracePt t="144505" x="7046913" y="4240213"/>
          <p14:tracePt t="144513" x="7051675" y="4235450"/>
          <p14:tracePt t="144522" x="7064375" y="4229100"/>
          <p14:tracePt t="144539" x="7080250" y="4211638"/>
          <p14:tracePt t="144555" x="7097713" y="4189413"/>
          <p14:tracePt t="144572" x="7126288" y="4178300"/>
          <p14:tracePt t="144589" x="7137400" y="4160838"/>
          <p14:tracePt t="144605" x="7154863" y="4149725"/>
          <p14:tracePt t="144622" x="7154863" y="4143375"/>
          <p14:tracePt t="144639" x="7161213" y="4132263"/>
          <p14:tracePt t="144655" x="7165975" y="4114800"/>
          <p14:tracePt t="144672" x="7165975" y="4103688"/>
          <p14:tracePt t="144689" x="7165975" y="4075113"/>
          <p14:tracePt t="144705" x="7165975" y="4064000"/>
          <p14:tracePt t="144722" x="7165975" y="4040188"/>
          <p14:tracePt t="144739" x="7161213" y="4040188"/>
          <p14:tracePt t="144755" x="7161213" y="4029075"/>
          <p14:tracePt t="144789" x="7150100" y="4029075"/>
          <p14:tracePt t="144837" x="7137400" y="4017963"/>
          <p14:tracePt t="144845" x="7132638" y="4017963"/>
          <p14:tracePt t="144855" x="7097713" y="4011613"/>
          <p14:tracePt t="144872" x="7046913" y="3994150"/>
          <p14:tracePt t="144888" x="6994525" y="3983038"/>
          <p14:tracePt t="144905" x="6965950" y="3978275"/>
          <p14:tracePt t="144922" x="6943725" y="3978275"/>
          <p14:tracePt t="144938" x="6926263" y="3978275"/>
          <p14:tracePt t="144955" x="6908800" y="3978275"/>
          <p14:tracePt t="144972" x="6892925" y="3978275"/>
          <p14:tracePt t="144989" x="6851650" y="3978275"/>
          <p14:tracePt t="145005" x="6794500" y="3978275"/>
          <p14:tracePt t="145022" x="6732588" y="3978275"/>
          <p14:tracePt t="145038" x="6640513" y="3978275"/>
          <p14:tracePt t="145055" x="6578600" y="3978275"/>
          <p14:tracePt t="145072" x="6526213" y="3971925"/>
          <p14:tracePt t="145088" x="6486525" y="3971925"/>
          <p14:tracePt t="145105" x="6464300" y="3960813"/>
          <p14:tracePt t="145122" x="6451600" y="3960813"/>
          <p14:tracePt t="145138" x="6429375" y="3960813"/>
          <p14:tracePt t="145155" x="6383338" y="3960813"/>
          <p14:tracePt t="145172" x="6321425" y="3960813"/>
          <p14:tracePt t="145189" x="6257925" y="3960813"/>
          <p14:tracePt t="145205" x="6246813" y="3960813"/>
          <p14:tracePt t="145222" x="6235700" y="3960813"/>
          <p14:tracePt t="145238" x="6229350" y="3960813"/>
          <p14:tracePt t="145255" x="6207125" y="3971925"/>
          <p14:tracePt t="145272" x="6178550" y="3994150"/>
          <p14:tracePt t="145288" x="6132513" y="4035425"/>
          <p14:tracePt t="145305" x="6075363" y="4114800"/>
          <p14:tracePt t="145322" x="6040438" y="4165600"/>
          <p14:tracePt t="145338" x="6007100" y="4217988"/>
          <p14:tracePt t="145355" x="5989638" y="4240213"/>
          <p14:tracePt t="145397" x="5989638" y="4246563"/>
          <p14:tracePt t="145413" x="5994400" y="4246563"/>
          <p14:tracePt t="145421" x="6000750" y="4246563"/>
          <p14:tracePt t="145429" x="6007100" y="4246563"/>
          <p14:tracePt t="145438" x="6011863" y="4246563"/>
          <p14:tracePt t="145455" x="6018213" y="4251325"/>
          <p14:tracePt t="145472" x="6035675" y="4264025"/>
          <p14:tracePt t="145488" x="6046788" y="4275138"/>
          <p14:tracePt t="145505" x="6051550" y="4286250"/>
          <p14:tracePt t="145522" x="6057900" y="4292600"/>
          <p14:tracePt t="145538" x="6057900" y="4303713"/>
          <p14:tracePt t="145555" x="6057900" y="4308475"/>
          <p14:tracePt t="145725" x="6051550" y="4308475"/>
          <p14:tracePt t="145733" x="6035675" y="4308475"/>
          <p14:tracePt t="145741" x="6000750" y="4308475"/>
          <p14:tracePt t="145755" x="5965825" y="4308475"/>
          <p14:tracePt t="145772" x="5846763" y="4297363"/>
          <p14:tracePt t="145788" x="5703888" y="4286250"/>
          <p14:tracePt t="145789" x="5640388" y="4286250"/>
          <p14:tracePt t="145805" x="5497513" y="4286250"/>
          <p14:tracePt t="145822" x="5435600" y="4286250"/>
          <p14:tracePt t="145838" x="5411788" y="4275138"/>
          <p14:tracePt t="145855" x="5407025" y="4275138"/>
          <p14:tracePt t="145872" x="5400675" y="4275138"/>
          <p14:tracePt t="145888" x="5360988" y="4279900"/>
          <p14:tracePt t="145905" x="5308600" y="4297363"/>
          <p14:tracePt t="145922" x="5286375" y="4303713"/>
          <p14:tracePt t="145938" x="5275263" y="4303713"/>
          <p14:tracePt t="146005" x="5268913" y="4303713"/>
          <p14:tracePt t="146013" x="5251450" y="4308475"/>
          <p14:tracePt t="146022" x="5229225" y="4321175"/>
          <p14:tracePt t="146038" x="5207000" y="4325938"/>
          <p14:tracePt t="146055" x="5194300" y="4332288"/>
          <p14:tracePt t="146085" x="5183188" y="4349750"/>
          <p14:tracePt t="146093" x="5183188" y="4354513"/>
          <p14:tracePt t="146105" x="5178425" y="4365625"/>
          <p14:tracePt t="146122" x="5137150" y="4435475"/>
          <p14:tracePt t="146138" x="5103813" y="4486275"/>
          <p14:tracePt t="146155" x="5080000" y="4525963"/>
          <p14:tracePt t="146172" x="5064125" y="4560888"/>
          <p14:tracePt t="146188" x="5057775" y="4589463"/>
          <p14:tracePt t="146205" x="5057775" y="4618038"/>
          <p14:tracePt t="146222" x="5057775" y="4646613"/>
          <p14:tracePt t="146238" x="5057775" y="4708525"/>
          <p14:tracePt t="146255" x="5046663" y="4765675"/>
          <p14:tracePt t="146272" x="5046663" y="4875213"/>
          <p14:tracePt t="146288" x="5051425" y="4926013"/>
          <p14:tracePt t="146305" x="5086350" y="4989513"/>
          <p14:tracePt t="146322" x="5121275" y="5035550"/>
          <p14:tracePt t="146338" x="5160963" y="5046663"/>
          <p14:tracePt t="146355" x="5207000" y="5064125"/>
          <p14:tracePt t="146372" x="5268913" y="5092700"/>
          <p14:tracePt t="146388" x="5411788" y="5126038"/>
          <p14:tracePt t="146405" x="5651500" y="5149850"/>
          <p14:tracePt t="146422" x="5857875" y="5149850"/>
          <p14:tracePt t="146438" x="5989638" y="5172075"/>
          <p14:tracePt t="146455" x="6103938" y="5183188"/>
          <p14:tracePt t="146472" x="6143625" y="5189538"/>
          <p14:tracePt t="146488" x="6178550" y="5200650"/>
          <p14:tracePt t="146505" x="6200775" y="5200650"/>
          <p14:tracePt t="146522" x="6211888" y="5200650"/>
          <p14:tracePt t="146538" x="6218238" y="5200650"/>
          <p14:tracePt t="146597" x="6240463" y="5200650"/>
          <p14:tracePt t="146605" x="6269038" y="5183188"/>
          <p14:tracePt t="146613" x="6315075" y="5172075"/>
          <p14:tracePt t="146622" x="6383338" y="5149850"/>
          <p14:tracePt t="146638" x="6607175" y="5086350"/>
          <p14:tracePt t="146655" x="6754813" y="5040313"/>
          <p14:tracePt t="146672" x="6846888" y="5022850"/>
          <p14:tracePt t="146709" x="6846888" y="5018088"/>
          <p14:tracePt t="146789" x="6835775" y="5000625"/>
          <p14:tracePt t="146797" x="6829425" y="4983163"/>
          <p14:tracePt t="146805" x="6829425" y="4972050"/>
          <p14:tracePt t="146822" x="6811963" y="4921250"/>
          <p14:tracePt t="146838" x="6794500" y="4868863"/>
          <p14:tracePt t="146855" x="6783388" y="4772025"/>
          <p14:tracePt t="146872" x="6783388" y="4692650"/>
          <p14:tracePt t="146888" x="6783388" y="4629150"/>
          <p14:tracePt t="146905" x="6783388" y="4606925"/>
          <p14:tracePt t="146921" x="6783388" y="4600575"/>
          <p14:tracePt t="147029" x="6794500" y="4594225"/>
          <p14:tracePt t="147037" x="6800850" y="4594225"/>
          <p14:tracePt t="147045" x="6811963" y="4594225"/>
          <p14:tracePt t="147055" x="6829425" y="4594225"/>
          <p14:tracePt t="147071" x="6851650" y="4594225"/>
          <p14:tracePt t="147088" x="6858000" y="4594225"/>
          <p14:tracePt t="147105" x="6869113" y="4594225"/>
          <p14:tracePt t="147121" x="6897688" y="4578350"/>
          <p14:tracePt t="147138" x="6961188" y="4572000"/>
          <p14:tracePt t="147155" x="7023100" y="4572000"/>
          <p14:tracePt t="147171" x="7064375" y="4572000"/>
          <p14:tracePt t="147188" x="7080250" y="4572000"/>
          <p14:tracePt t="147205" x="7121525" y="4572000"/>
          <p14:tracePt t="147221" x="7132638" y="4572000"/>
          <p14:tracePt t="147238" x="7137400" y="4565650"/>
          <p14:tracePt t="147269" x="7143750" y="4565650"/>
          <p14:tracePt t="147285" x="7150100" y="4565650"/>
          <p14:tracePt t="147293" x="7161213" y="4578350"/>
          <p14:tracePt t="147305" x="7165975" y="4583113"/>
          <p14:tracePt t="147321" x="7189788" y="4606925"/>
          <p14:tracePt t="147338" x="7200900" y="4629150"/>
          <p14:tracePt t="147355" x="7223125" y="4651375"/>
          <p14:tracePt t="147373" x="7251700" y="4686300"/>
          <p14:tracePt t="147388" x="7269163" y="4697413"/>
          <p14:tracePt t="147405" x="7292975" y="4725988"/>
          <p14:tracePt t="147421" x="7297738" y="4737100"/>
          <p14:tracePt t="147438" x="7297738" y="4754563"/>
          <p14:tracePt t="147455" x="7304088" y="4765675"/>
          <p14:tracePt t="147471" x="7308850" y="4789488"/>
          <p14:tracePt t="147488" x="7321550" y="4806950"/>
          <p14:tracePt t="147505" x="7326313" y="4846638"/>
          <p14:tracePt t="147521" x="7343775" y="4892675"/>
          <p14:tracePt t="147538" x="7361238" y="4943475"/>
          <p14:tracePt t="147555" x="7366000" y="4983163"/>
          <p14:tracePt t="147571" x="7378700" y="4994275"/>
          <p14:tracePt t="147637" x="7383463" y="4994275"/>
          <p14:tracePt t="147721" x="7389813" y="4994275"/>
          <p14:tracePt t="147769" x="7394575" y="4994275"/>
          <p14:tracePt t="147849" x="7400925" y="4994275"/>
          <p14:tracePt t="147993" x="7407275" y="4994275"/>
          <p14:tracePt t="149401" x="7407275" y="4989513"/>
          <p14:tracePt t="150009" x="7407275" y="4983163"/>
          <p14:tracePt t="150089" x="7407275" y="4978400"/>
          <p14:tracePt t="151461" x="7407275" y="4965700"/>
          <p14:tracePt t="151469" x="7407275" y="4960938"/>
          <p14:tracePt t="151477" x="7400925" y="4937125"/>
          <p14:tracePt t="151487" x="7400925" y="4932363"/>
          <p14:tracePt t="151504" x="7400925" y="4921250"/>
          <p14:tracePt t="151521" x="7394575" y="4892675"/>
          <p14:tracePt t="151537" x="7394575" y="4868863"/>
          <p14:tracePt t="151554" x="7383463" y="4857750"/>
          <p14:tracePt t="151571" x="7383463" y="4835525"/>
          <p14:tracePt t="151587" x="7378700" y="4822825"/>
          <p14:tracePt t="151604" x="7378700" y="4811713"/>
          <p14:tracePt t="153293" x="7378700" y="4818063"/>
          <p14:tracePt t="153325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i="1" dirty="0"/>
              <a:t>HUDDLE UP!  </a:t>
            </a:r>
            <a:r>
              <a:rPr lang="en-US" sz="3600" u="sng" dirty="0"/>
              <a:t>Why</a:t>
            </a:r>
            <a:r>
              <a:rPr lang="en-US" sz="3600" dirty="0"/>
              <a:t> are these acceptable and unacceptable shapes?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438400"/>
            <a:ext cx="350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3658" y="2895600"/>
            <a:ext cx="445034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066800" y="2006025"/>
            <a:ext cx="365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UNACCEPTABLE: </a:t>
            </a:r>
            <a:r>
              <a:rPr lang="en-US" sz="1600" dirty="0">
                <a:latin typeface="+mj-lt"/>
                <a:cs typeface="Times New Roman" pitchFamily="18" charset="0"/>
              </a:rPr>
              <a:t>TEXAS 30</a:t>
            </a:r>
            <a:r>
              <a:rPr lang="en-US" sz="1600" baseline="30000" dirty="0">
                <a:latin typeface="+mj-lt"/>
                <a:cs typeface="Times New Roman" pitchFamily="18" charset="0"/>
              </a:rPr>
              <a:t>TH</a:t>
            </a:r>
            <a:r>
              <a:rPr lang="en-US" sz="1600" dirty="0">
                <a:latin typeface="+mj-lt"/>
                <a:cs typeface="Times New Roman" pitchFamily="18" charset="0"/>
              </a:rPr>
              <a:t> CONGRESSIONAL DISTRICT, 1990s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486400" y="2006025"/>
            <a:ext cx="365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ACCEPTABLE: </a:t>
            </a:r>
            <a:r>
              <a:rPr lang="en-US" sz="1600" dirty="0">
                <a:latin typeface="+mj-lt"/>
                <a:cs typeface="Times New Roman" pitchFamily="18" charset="0"/>
              </a:rPr>
              <a:t>ILLINOIS 4</a:t>
            </a:r>
            <a:r>
              <a:rPr lang="en-US" sz="1600" baseline="30000" dirty="0">
                <a:latin typeface="+mj-lt"/>
                <a:cs typeface="Times New Roman" pitchFamily="18" charset="0"/>
              </a:rPr>
              <a:t>TH</a:t>
            </a:r>
            <a:r>
              <a:rPr lang="en-US" sz="1600" dirty="0">
                <a:latin typeface="+mj-lt"/>
                <a:cs typeface="Times New Roman" pitchFamily="18" charset="0"/>
              </a:rPr>
              <a:t> CONGRESSIONAL DISTRICT, 1990s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2773" y="6636044"/>
            <a:ext cx="9220200" cy="230832"/>
            <a:chOff x="0" y="6324600"/>
            <a:chExt cx="9220200" cy="230832"/>
          </a:xfrm>
        </p:grpSpPr>
        <p:sp>
          <p:nvSpPr>
            <p:cNvPr id="2" name="Rectangle 1"/>
            <p:cNvSpPr/>
            <p:nvPr/>
          </p:nvSpPr>
          <p:spPr>
            <a:xfrm>
              <a:off x="0" y="6324600"/>
              <a:ext cx="4572000" cy="2308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900" dirty="0">
                  <a:latin typeface="Arial"/>
                  <a:cs typeface="Arial"/>
                </a:rPr>
                <a:t>http://</a:t>
              </a:r>
              <a:r>
                <a:rPr lang="en-US" sz="900" dirty="0" err="1">
                  <a:latin typeface="Arial"/>
                  <a:cs typeface="Arial"/>
                </a:rPr>
                <a:t>commons.wikimedia.org</a:t>
              </a:r>
              <a:r>
                <a:rPr lang="en-US" sz="900" dirty="0">
                  <a:latin typeface="Arial"/>
                  <a:cs typeface="Arial"/>
                </a:rPr>
                <a:t>/wiki/File:Texas_30th_CD_1991_-_1996.gif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419600" y="6324600"/>
              <a:ext cx="480060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latin typeface="Arial"/>
                  <a:cs typeface="Arial"/>
                </a:rPr>
                <a:t>http://</a:t>
              </a:r>
              <a:r>
                <a:rPr lang="en-US" sz="900" dirty="0" err="1">
                  <a:latin typeface="Arial"/>
                  <a:cs typeface="Arial"/>
                </a:rPr>
                <a:t>www.senate.leg.state.mn.us</a:t>
              </a:r>
              <a:r>
                <a:rPr lang="en-US" sz="900" dirty="0">
                  <a:latin typeface="Arial"/>
                  <a:cs typeface="Arial"/>
                </a:rPr>
                <a:t>/departments/</a:t>
              </a:r>
              <a:r>
                <a:rPr lang="en-US" sz="900" dirty="0" err="1">
                  <a:latin typeface="Arial"/>
                  <a:cs typeface="Arial"/>
                </a:rPr>
                <a:t>scr</a:t>
              </a:r>
              <a:r>
                <a:rPr lang="en-US" sz="900" dirty="0">
                  <a:latin typeface="Arial"/>
                  <a:cs typeface="Arial"/>
                </a:rPr>
                <a:t>/</a:t>
              </a:r>
              <a:r>
                <a:rPr lang="en-US" sz="900" dirty="0" err="1">
                  <a:latin typeface="Arial"/>
                  <a:cs typeface="Arial"/>
                </a:rPr>
                <a:t>redist</a:t>
              </a:r>
              <a:r>
                <a:rPr lang="en-US" sz="900" dirty="0">
                  <a:latin typeface="Arial"/>
                  <a:cs typeface="Arial"/>
                </a:rPr>
                <a:t>/</a:t>
              </a:r>
              <a:r>
                <a:rPr lang="en-US" sz="900" dirty="0" err="1">
                  <a:latin typeface="Arial"/>
                  <a:cs typeface="Arial"/>
                </a:rPr>
                <a:t>redsum</a:t>
              </a:r>
              <a:r>
                <a:rPr lang="en-US" sz="900" dirty="0">
                  <a:latin typeface="Arial"/>
                  <a:cs typeface="Arial"/>
                </a:rPr>
                <a:t>/</a:t>
              </a:r>
              <a:r>
                <a:rPr lang="en-US" sz="900" dirty="0" err="1">
                  <a:latin typeface="Arial"/>
                  <a:cs typeface="Arial"/>
                </a:rPr>
                <a:t>ilsum.htm</a:t>
              </a:r>
              <a:endParaRPr lang="en-US" sz="900" dirty="0">
                <a:latin typeface="Arial"/>
                <a:cs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64761" y="598753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“Too bizarre”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05200" y="5181600"/>
            <a:ext cx="1079823" cy="8059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58807" y="574054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“Not bizarre”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32924" y="5100810"/>
            <a:ext cx="1363625" cy="636157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9611150">
            <a:off x="5410165" y="3639940"/>
            <a:ext cx="3249733" cy="92333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Done to 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protect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 ability of Hispanic vote to influence elections</a:t>
            </a:r>
          </a:p>
        </p:txBody>
      </p:sp>
      <p:sp>
        <p:nvSpPr>
          <p:cNvPr id="15" name="TextBox 14"/>
          <p:cNvSpPr txBox="1"/>
          <p:nvPr/>
        </p:nvSpPr>
        <p:spPr>
          <a:xfrm rot="20760606">
            <a:off x="1395079" y="4177382"/>
            <a:ext cx="3249733" cy="64633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Segoe Print" panose="02000600000000000000" pitchFamily="2" charset="0"/>
              </a:rPr>
              <a:t>Done to </a:t>
            </a:r>
            <a:r>
              <a:rPr lang="en-US" b="1" u="sng" dirty="0">
                <a:solidFill>
                  <a:srgbClr val="C00000"/>
                </a:solidFill>
                <a:latin typeface="Segoe Print" panose="02000600000000000000" pitchFamily="2" charset="0"/>
              </a:rPr>
              <a:t>reduce</a:t>
            </a:r>
            <a:r>
              <a:rPr lang="en-US" dirty="0">
                <a:solidFill>
                  <a:srgbClr val="C00000"/>
                </a:solidFill>
                <a:latin typeface="Segoe Print" panose="02000600000000000000" pitchFamily="2" charset="0"/>
              </a:rPr>
              <a:t> influence of Black vote in elections</a:t>
            </a:r>
          </a:p>
        </p:txBody>
      </p:sp>
    </p:spTree>
    <p:extLst>
      <p:ext uri="{BB962C8B-B14F-4D97-AF65-F5344CB8AC3E}">
        <p14:creationId xmlns:p14="http://schemas.microsoft.com/office/powerpoint/2010/main" val="821109848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81107" x="3440113" y="4343400"/>
          <p14:tracePt t="81203" x="3435350" y="4343400"/>
          <p14:tracePt t="81211" x="3417888" y="4343400"/>
          <p14:tracePt t="81219" x="3411538" y="4343400"/>
          <p14:tracePt t="81232" x="3406775" y="4343400"/>
          <p14:tracePt t="81249" x="3389313" y="4332288"/>
          <p14:tracePt t="81265" x="3354388" y="4321175"/>
          <p14:tracePt t="81282" x="3332163" y="4308475"/>
          <p14:tracePt t="81299" x="3292475" y="4297363"/>
          <p14:tracePt t="81315" x="3279775" y="4292600"/>
          <p14:tracePt t="81347" x="3263900" y="4308475"/>
          <p14:tracePt t="81355" x="3257550" y="4337050"/>
          <p14:tracePt t="81365" x="3240088" y="4354513"/>
          <p14:tracePt t="81382" x="3206750" y="4457700"/>
          <p14:tracePt t="81399" x="3189288" y="4508500"/>
          <p14:tracePt t="81415" x="3189288" y="4578350"/>
          <p14:tracePt t="81432" x="3200400" y="4629150"/>
          <p14:tracePt t="81449" x="3257550" y="4675188"/>
          <p14:tracePt t="81466" x="3321050" y="4692650"/>
          <p14:tracePt t="81482" x="3394075" y="4692650"/>
          <p14:tracePt t="81499" x="3451225" y="4692650"/>
          <p14:tracePt t="81515" x="3514725" y="4692650"/>
          <p14:tracePt t="81532" x="3560763" y="4692650"/>
          <p14:tracePt t="81549" x="3589338" y="4692650"/>
          <p14:tracePt t="81565" x="3640138" y="4679950"/>
          <p14:tracePt t="81582" x="3692525" y="4657725"/>
          <p14:tracePt t="81599" x="3754438" y="4629150"/>
          <p14:tracePt t="81615" x="3806825" y="4606925"/>
          <p14:tracePt t="81632" x="3857625" y="4589463"/>
          <p14:tracePt t="81649" x="3886200" y="4578350"/>
          <p14:tracePt t="81665" x="3921125" y="4578350"/>
          <p14:tracePt t="81682" x="3925888" y="4578350"/>
          <p14:tracePt t="81699" x="3932238" y="4572000"/>
          <p14:tracePt t="81731" x="3932238" y="4565650"/>
          <p14:tracePt t="81747" x="3932238" y="4549775"/>
          <p14:tracePt t="81755" x="3932238" y="4543425"/>
          <p14:tracePt t="81765" x="3932238" y="4532313"/>
          <p14:tracePt t="81782" x="3943350" y="4503738"/>
          <p14:tracePt t="81799" x="3949700" y="4479925"/>
          <p14:tracePt t="81815" x="3954463" y="4464050"/>
          <p14:tracePt t="81832" x="3960813" y="4457700"/>
          <p14:tracePt t="81849" x="3971925" y="4451350"/>
          <p14:tracePt t="81865" x="3978275" y="4446588"/>
          <p14:tracePt t="81882" x="3978275" y="4440238"/>
          <p14:tracePt t="81939" x="3978275" y="4429125"/>
          <p14:tracePt t="81947" x="3978275" y="4422775"/>
          <p14:tracePt t="81955" x="3978275" y="4418013"/>
          <p14:tracePt t="81965" x="3965575" y="4394200"/>
          <p14:tracePt t="81982" x="3943350" y="4371975"/>
          <p14:tracePt t="81999" x="3937000" y="4365625"/>
          <p14:tracePt t="82015" x="3925888" y="4360863"/>
          <p14:tracePt t="82032" x="3914775" y="4360863"/>
          <p14:tracePt t="82049" x="3903663" y="4354513"/>
          <p14:tracePt t="82065" x="3875088" y="4354513"/>
          <p14:tracePt t="82082" x="3835400" y="4354513"/>
          <p14:tracePt t="82099" x="3778250" y="4354513"/>
          <p14:tracePt t="82115" x="3732213" y="4354513"/>
          <p14:tracePt t="82132" x="3697288" y="4354513"/>
          <p14:tracePt t="82149" x="3646488" y="4360863"/>
          <p14:tracePt t="82165" x="3629025" y="4371975"/>
          <p14:tracePt t="82182" x="3606800" y="4378325"/>
          <p14:tracePt t="82199" x="3594100" y="4383088"/>
          <p14:tracePt t="82215" x="3578225" y="4383088"/>
          <p14:tracePt t="82232" x="3565525" y="4389438"/>
          <p14:tracePt t="82249" x="3565525" y="4394200"/>
          <p14:tracePt t="82265" x="3560763" y="4394200"/>
          <p14:tracePt t="82282" x="3543300" y="4394200"/>
          <p14:tracePt t="82299" x="3532188" y="4394200"/>
          <p14:tracePt t="82315" x="3497263" y="4394200"/>
          <p14:tracePt t="82332" x="3468688" y="4394200"/>
          <p14:tracePt t="82349" x="3451225" y="4394200"/>
          <p14:tracePt t="82365" x="3422650" y="4394200"/>
          <p14:tracePt t="82382" x="3378200" y="4389438"/>
          <p14:tracePt t="82399" x="3365500" y="4389438"/>
          <p14:tracePt t="82415" x="3349625" y="4371975"/>
          <p14:tracePt t="82432" x="3314700" y="4360863"/>
          <p14:tracePt t="82449" x="3303588" y="4343400"/>
          <p14:tracePt t="82465" x="3297238" y="4337050"/>
          <p14:tracePt t="82482" x="3292475" y="4332288"/>
          <p14:tracePt t="82503" x="3292475" y="4325938"/>
          <p14:tracePt t="82519" x="3292475" y="4321175"/>
          <p14:tracePt t="82532" x="3279775" y="4321175"/>
          <p14:tracePt t="82549" x="3279775" y="4314825"/>
          <p14:tracePt t="82565" x="3275013" y="4314825"/>
          <p14:tracePt t="82679" x="3275013" y="4303713"/>
          <p14:tracePt t="82887" x="0" y="0"/>
        </p14:tracePtLst>
        <p14:tracePtLst>
          <p14:tracePt t="89352" x="2257425" y="5429250"/>
          <p14:tracePt t="89503" x="2257425" y="5422900"/>
          <p14:tracePt t="89511" x="2257425" y="5418138"/>
          <p14:tracePt t="89519" x="2263775" y="5411788"/>
          <p14:tracePt t="89531" x="2268538" y="5411788"/>
          <p14:tracePt t="89547" x="2274888" y="5389563"/>
          <p14:tracePt t="89564" x="2274888" y="5383213"/>
          <p14:tracePt t="89675" x="2279650" y="5378450"/>
          <p14:tracePt t="89691" x="2286000" y="5378450"/>
          <p14:tracePt t="89699" x="2314575" y="5360988"/>
          <p14:tracePt t="89707" x="2325688" y="5343525"/>
          <p14:tracePt t="89715" x="2343150" y="5337175"/>
          <p14:tracePt t="89731" x="2349500" y="5326063"/>
          <p14:tracePt t="89748" x="2365375" y="5308600"/>
          <p14:tracePt t="89764" x="2371725" y="5303838"/>
          <p14:tracePt t="89851" x="2378075" y="5303838"/>
          <p14:tracePt t="89899" x="2378075" y="5292725"/>
          <p14:tracePt t="89907" x="2382838" y="5286375"/>
          <p14:tracePt t="89915" x="2400300" y="5275263"/>
          <p14:tracePt t="89931" x="2406650" y="5257800"/>
          <p14:tracePt t="89947" x="2422525" y="5235575"/>
          <p14:tracePt t="90059" x="2422525" y="5229225"/>
          <p14:tracePt t="90075" x="2422525" y="5222875"/>
          <p14:tracePt t="90083" x="2422525" y="5218113"/>
          <p14:tracePt t="90091" x="2422525" y="5211763"/>
          <p14:tracePt t="90099" x="2422525" y="5194300"/>
          <p14:tracePt t="90114" x="2422525" y="5189538"/>
          <p14:tracePt t="90131" x="2422525" y="5183188"/>
          <p14:tracePt t="90147" x="2422525" y="5178425"/>
          <p14:tracePt t="90164" x="2422525" y="5172075"/>
          <p14:tracePt t="90203" x="2428875" y="5160963"/>
          <p14:tracePt t="90219" x="2428875" y="5154613"/>
          <p14:tracePt t="90235" x="2428875" y="5149850"/>
          <p14:tracePt t="90243" x="2435225" y="5149850"/>
          <p14:tracePt t="90251" x="2435225" y="5143500"/>
          <p14:tracePt t="90264" x="2435225" y="5137150"/>
          <p14:tracePt t="90281" x="2439988" y="5132388"/>
          <p14:tracePt t="90297" x="2439988" y="5108575"/>
          <p14:tracePt t="90314" x="2446338" y="5103813"/>
          <p14:tracePt t="90331" x="2446338" y="5097463"/>
          <p14:tracePt t="90347" x="2457450" y="5097463"/>
          <p14:tracePt t="90364" x="2457450" y="5086350"/>
          <p14:tracePt t="90381" x="2463800" y="5086350"/>
          <p14:tracePt t="90397" x="2463800" y="5080000"/>
          <p14:tracePt t="90414" x="2468563" y="5080000"/>
          <p14:tracePt t="90431" x="2474913" y="5075238"/>
          <p14:tracePt t="90447" x="2479675" y="5075238"/>
          <p14:tracePt t="90795" x="2479675" y="5092700"/>
          <p14:tracePt t="90803" x="2479675" y="5097463"/>
          <p14:tracePt t="90814" x="2479675" y="5114925"/>
          <p14:tracePt t="90831" x="2463800" y="5137150"/>
          <p14:tracePt t="90847" x="2463800" y="5154613"/>
          <p14:tracePt t="90864" x="2457450" y="5178425"/>
          <p14:tracePt t="90881" x="2457450" y="5189538"/>
          <p14:tracePt t="91019" x="2451100" y="5189538"/>
          <p14:tracePt t="91035" x="2451100" y="5200650"/>
          <p14:tracePt t="91147" x="2435225" y="5207000"/>
          <p14:tracePt t="91155" x="2435225" y="5211763"/>
          <p14:tracePt t="91164" x="2428875" y="5218113"/>
          <p14:tracePt t="91181" x="2422525" y="5222875"/>
          <p14:tracePt t="91275" x="2417763" y="5222875"/>
          <p14:tracePt t="91307" x="2417763" y="5229225"/>
          <p14:tracePt t="91323" x="2400300" y="5246688"/>
          <p14:tracePt t="91331" x="2382838" y="5257800"/>
          <p14:tracePt t="91339" x="2378075" y="5268913"/>
          <p14:tracePt t="91347" x="2360613" y="5286375"/>
          <p14:tracePt t="91364" x="2349500" y="5303838"/>
          <p14:tracePt t="91381" x="2343150" y="5308600"/>
          <p14:tracePt t="91397" x="2343150" y="5314950"/>
          <p14:tracePt t="91563" x="2343150" y="5321300"/>
          <p14:tracePt t="91579" x="2343150" y="5326063"/>
          <p14:tracePt t="91595" x="2343150" y="5332413"/>
          <p14:tracePt t="91603" x="2332038" y="5332413"/>
          <p14:tracePt t="91643" x="2332038" y="5343525"/>
          <p14:tracePt t="91651" x="2332038" y="5349875"/>
          <p14:tracePt t="91659" x="2332038" y="5354638"/>
          <p14:tracePt t="91675" x="2325688" y="5360988"/>
          <p14:tracePt t="91787" x="2325688" y="5365750"/>
          <p14:tracePt t="91803" x="2325688" y="5372100"/>
          <p14:tracePt t="92267" x="2343150" y="5360988"/>
          <p14:tracePt t="92275" x="2349500" y="5349875"/>
          <p14:tracePt t="92283" x="2354263" y="5343525"/>
          <p14:tracePt t="92297" x="2365375" y="5337175"/>
          <p14:tracePt t="92314" x="2371725" y="5332413"/>
          <p14:tracePt t="92330" x="2371725" y="5321300"/>
          <p14:tracePt t="92347" x="2378075" y="5321300"/>
          <p14:tracePt t="92411" x="2378075" y="5308600"/>
          <p14:tracePt t="92427" x="2378075" y="5303838"/>
          <p14:tracePt t="92435" x="2378075" y="5297488"/>
          <p14:tracePt t="92443" x="2382838" y="5297488"/>
          <p14:tracePt t="92451" x="2382838" y="5292725"/>
          <p14:tracePt t="92464" x="2382838" y="5286375"/>
          <p14:tracePt t="92480" x="2389188" y="5280025"/>
          <p14:tracePt t="92497" x="2393950" y="5268913"/>
          <p14:tracePt t="92514" x="2393950" y="5257800"/>
          <p14:tracePt t="92530" x="2411413" y="5251450"/>
          <p14:tracePt t="92547" x="2417763" y="5240338"/>
          <p14:tracePt t="92575" x="2422525" y="5229225"/>
          <p14:tracePt t="92603" x="2422525" y="5222875"/>
          <p14:tracePt t="92619" x="2422525" y="5218113"/>
          <p14:tracePt t="92627" x="2428875" y="5211763"/>
          <p14:tracePt t="92639" x="2435225" y="5207000"/>
          <p14:tracePt t="92655" x="2435225" y="5200650"/>
          <p14:tracePt t="92671" x="2439988" y="5200650"/>
          <p14:tracePt t="92680" x="2439988" y="5189538"/>
          <p14:tracePt t="92751" x="2439988" y="5183188"/>
          <p14:tracePt t="92767" x="2451100" y="5178425"/>
          <p14:tracePt t="92775" x="2451100" y="5172075"/>
          <p14:tracePt t="92783" x="2451100" y="5165725"/>
          <p14:tracePt t="92799" x="2451100" y="5149850"/>
          <p14:tracePt t="92814" x="2451100" y="5143500"/>
          <p14:tracePt t="92830" x="2451100" y="5137150"/>
          <p14:tracePt t="92847" x="2451100" y="5132388"/>
          <p14:tracePt t="92864" x="2451100" y="5114925"/>
          <p14:tracePt t="92943" x="2457450" y="5114925"/>
          <p14:tracePt t="93039" x="2463800" y="5114925"/>
          <p14:tracePt t="93047" x="2486025" y="5114925"/>
          <p14:tracePt t="93055" x="2503488" y="5108575"/>
          <p14:tracePt t="93064" x="2525713" y="5108575"/>
          <p14:tracePt t="93080" x="2589213" y="5103813"/>
          <p14:tracePt t="93097" x="2611438" y="5092700"/>
          <p14:tracePt t="93114" x="2622550" y="5092700"/>
          <p14:tracePt t="93130" x="2628900" y="5092700"/>
          <p14:tracePt t="93147" x="2646363" y="5092700"/>
          <p14:tracePt t="93164" x="2651125" y="5092700"/>
          <p14:tracePt t="93180" x="2657475" y="5092700"/>
          <p14:tracePt t="93197" x="2668588" y="5092700"/>
          <p14:tracePt t="93214" x="2674938" y="5092700"/>
          <p14:tracePt t="93235" x="2697163" y="5092700"/>
          <p14:tracePt t="93247" x="2703513" y="5092700"/>
          <p14:tracePt t="93296" x="2708275" y="5092700"/>
          <p14:tracePt t="93312" x="2714625" y="5092700"/>
          <p14:tracePt t="93328" x="2725738" y="5092700"/>
          <p14:tracePt t="93359" x="2732088" y="5092700"/>
          <p14:tracePt t="93375" x="2736850" y="5097463"/>
          <p14:tracePt t="93391" x="2743200" y="5108575"/>
          <p14:tracePt t="93408" x="2749550" y="5108575"/>
          <p14:tracePt t="93423" x="2754313" y="5108575"/>
          <p14:tracePt t="93431" x="2754313" y="5114925"/>
          <p14:tracePt t="93439" x="2765425" y="5114925"/>
          <p14:tracePt t="93447" x="2771775" y="5114925"/>
          <p14:tracePt t="93464" x="2789238" y="5114925"/>
          <p14:tracePt t="93480" x="2806700" y="5114925"/>
          <p14:tracePt t="93497" x="2811463" y="5103813"/>
          <p14:tracePt t="93519" x="2817813" y="5103813"/>
          <p14:tracePt t="93530" x="2817813" y="5097463"/>
          <p14:tracePt t="93567" x="2817813" y="5092700"/>
          <p14:tracePt t="93583" x="2817813" y="5086350"/>
          <p14:tracePt t="93599" x="2822575" y="5080000"/>
          <p14:tracePt t="93615" x="2822575" y="5075238"/>
          <p14:tracePt t="93647" x="2822575" y="5064125"/>
          <p14:tracePt t="93791" x="2822575" y="5057775"/>
          <p14:tracePt t="93807" x="2822575" y="5051425"/>
          <p14:tracePt t="93815" x="2822575" y="5046663"/>
          <p14:tracePt t="93823" x="2822575" y="5040313"/>
          <p14:tracePt t="94008" x="2817813" y="5040313"/>
          <p14:tracePt t="94015" x="2817813" y="5046663"/>
          <p14:tracePt t="94112" x="2817813" y="5040313"/>
          <p14:tracePt t="94119" x="2817813" y="5029200"/>
          <p14:tracePt t="94130" x="2817813" y="5011738"/>
          <p14:tracePt t="94147" x="2806700" y="4965700"/>
          <p14:tracePt t="94163" x="2789238" y="4914900"/>
          <p14:tracePt t="94180" x="2782888" y="4875213"/>
          <p14:tracePt t="94197" x="2754313" y="4835525"/>
          <p14:tracePt t="94213" x="2743200" y="4800600"/>
          <p14:tracePt t="94230" x="2720975" y="4737100"/>
          <p14:tracePt t="94247" x="2692400" y="4703763"/>
          <p14:tracePt t="94263" x="2674938" y="4657725"/>
          <p14:tracePt t="94280" x="2668588" y="4657725"/>
          <p14:tracePt t="94319" x="2657475" y="4657725"/>
          <p14:tracePt t="94528" x="2663825" y="4657725"/>
          <p14:tracePt t="94544" x="2679700" y="4657725"/>
          <p14:tracePt t="94551" x="2697163" y="4657725"/>
          <p14:tracePt t="94559" x="2714625" y="4668838"/>
          <p14:tracePt t="94567" x="2720975" y="4675188"/>
          <p14:tracePt t="94580" x="2736850" y="4675188"/>
          <p14:tracePt t="94597" x="2743200" y="4679950"/>
          <p14:tracePt t="94640" x="2749550" y="4679950"/>
          <p14:tracePt t="94703" x="2754313" y="4679950"/>
          <p14:tracePt t="94719" x="2760663" y="4686300"/>
          <p14:tracePt t="94728" x="2778125" y="4697413"/>
          <p14:tracePt t="94735" x="2794000" y="4703763"/>
          <p14:tracePt t="94747" x="2800350" y="4708525"/>
          <p14:tracePt t="94763" x="2811463" y="4714875"/>
          <p14:tracePt t="94928" x="2817813" y="4714875"/>
          <p14:tracePt t="94967" x="2828925" y="4714875"/>
          <p14:tracePt t="95088" x="2828925" y="4708525"/>
          <p14:tracePt t="95095" x="2817813" y="4692650"/>
          <p14:tracePt t="95104" x="2811463" y="4679950"/>
          <p14:tracePt t="95113" x="2800350" y="4668838"/>
          <p14:tracePt t="95130" x="2794000" y="4664075"/>
          <p14:tracePt t="95147" x="2789238" y="4657725"/>
          <p14:tracePt t="95163" x="2782888" y="4657725"/>
          <p14:tracePt t="95280" x="2782888" y="4664075"/>
          <p14:tracePt t="95287" x="2789238" y="4679950"/>
          <p14:tracePt t="95297" x="2789238" y="4686300"/>
          <p14:tracePt t="95313" x="2794000" y="4697413"/>
          <p14:tracePt t="95330" x="2806700" y="4708525"/>
          <p14:tracePt t="95347" x="2811463" y="4708525"/>
          <p14:tracePt t="95472" x="2800350" y="4703763"/>
          <p14:tracePt t="95488" x="2794000" y="4697413"/>
          <p14:tracePt t="95504" x="2794000" y="4692650"/>
          <p14:tracePt t="95748" x="2794000" y="4697413"/>
          <p14:tracePt t="97060" x="2794000" y="4692650"/>
          <p14:tracePt t="97076" x="2794000" y="4668838"/>
          <p14:tracePt t="97084" x="2794000" y="4646613"/>
          <p14:tracePt t="97092" x="2794000" y="4629150"/>
          <p14:tracePt t="97100" x="2794000" y="4618038"/>
          <p14:tracePt t="97113" x="2794000" y="4589463"/>
          <p14:tracePt t="97130" x="2800350" y="4532313"/>
          <p14:tracePt t="97146" x="2806700" y="4497388"/>
          <p14:tracePt t="97163" x="2806700" y="4468813"/>
          <p14:tracePt t="97180" x="2817813" y="4429125"/>
          <p14:tracePt t="97196" x="2822575" y="4411663"/>
          <p14:tracePt t="97213" x="2822575" y="4394200"/>
          <p14:tracePt t="97230" x="2822575" y="4389438"/>
          <p14:tracePt t="97246" x="2828925" y="4383088"/>
          <p14:tracePt t="97263" x="2835275" y="4360863"/>
          <p14:tracePt t="97280" x="2886075" y="4275138"/>
          <p14:tracePt t="97297" x="2960688" y="4189413"/>
          <p14:tracePt t="97313" x="3051175" y="4075113"/>
          <p14:tracePt t="97330" x="3103563" y="4022725"/>
          <p14:tracePt t="97346" x="3132138" y="3978275"/>
          <p14:tracePt t="97364" x="3143250" y="3978275"/>
          <p14:tracePt t="97476" x="3149600" y="3978275"/>
          <p14:tracePt t="97492" x="3160713" y="3965575"/>
          <p14:tracePt t="97500" x="3165475" y="3965575"/>
          <p14:tracePt t="97508" x="3182938" y="3965575"/>
          <p14:tracePt t="97516" x="3228975" y="3965575"/>
          <p14:tracePt t="97530" x="3292475" y="3965575"/>
          <p14:tracePt t="97546" x="3406775" y="3971925"/>
          <p14:tracePt t="97563" x="3525838" y="3971925"/>
          <p14:tracePt t="97580" x="3582988" y="3978275"/>
          <p14:tracePt t="97596" x="3606800" y="3989388"/>
          <p14:tracePt t="97613" x="3635375" y="3994150"/>
          <p14:tracePt t="97630" x="3640138" y="4000500"/>
          <p14:tracePt t="97646" x="3646488" y="4006850"/>
          <p14:tracePt t="97663" x="3668713" y="4022725"/>
          <p14:tracePt t="97680" x="3692525" y="4046538"/>
          <p14:tracePt t="97696" x="3714750" y="4057650"/>
          <p14:tracePt t="97713" x="3725863" y="4079875"/>
          <p14:tracePt t="97730" x="3743325" y="4097338"/>
          <p14:tracePt t="97746" x="3743325" y="4103688"/>
          <p14:tracePt t="97763" x="3749675" y="4103688"/>
          <p14:tracePt t="97780" x="3754438" y="4114800"/>
          <p14:tracePt t="97812" x="3760788" y="4114800"/>
          <p14:tracePt t="97820" x="3760788" y="4121150"/>
          <p14:tracePt t="97876" x="3765550" y="4121150"/>
          <p14:tracePt t="97924" x="3765550" y="4114800"/>
          <p14:tracePt t="97932" x="3765550" y="4108450"/>
          <p14:tracePt t="97940" x="3765550" y="4097338"/>
          <p14:tracePt t="97948" x="3765550" y="4086225"/>
          <p14:tracePt t="97964" x="3765550" y="4079875"/>
          <p14:tracePt t="97979" x="3765550" y="4075113"/>
          <p14:tracePt t="98004" x="3760788" y="4075113"/>
          <p14:tracePt t="98020" x="3760788" y="4064000"/>
          <p14:tracePt t="98029" x="3754438" y="4064000"/>
          <p14:tracePt t="98046" x="3736975" y="4051300"/>
          <p14:tracePt t="98063" x="3725863" y="4046538"/>
          <p14:tracePt t="98079" x="3721100" y="4040188"/>
          <p14:tracePt t="98096" x="3714750" y="4040188"/>
          <p14:tracePt t="98113" x="3708400" y="4022725"/>
          <p14:tracePt t="98129" x="3697288" y="4017963"/>
          <p14:tracePt t="98146" x="3692525" y="4017963"/>
          <p14:tracePt t="98163" x="3679825" y="4011613"/>
          <p14:tracePt t="98180" x="3657600" y="4006850"/>
          <p14:tracePt t="98196" x="3646488" y="4000500"/>
          <p14:tracePt t="98213" x="3635375" y="4000500"/>
          <p14:tracePt t="98229" x="3611563" y="4000500"/>
          <p14:tracePt t="98246" x="3606800" y="3994150"/>
          <p14:tracePt t="98263" x="3582988" y="3978275"/>
          <p14:tracePt t="98280" x="3582988" y="3971925"/>
          <p14:tracePt t="98308" x="3582988" y="3965575"/>
          <p14:tracePt t="98316" x="3578225" y="3965575"/>
          <p14:tracePt t="98329" x="3578225" y="3960813"/>
          <p14:tracePt t="98346" x="3578225" y="3949700"/>
          <p14:tracePt t="98388" x="3578225" y="3943350"/>
          <p14:tracePt t="98404" x="3578225" y="3937000"/>
          <p14:tracePt t="98420" x="3578225" y="3932238"/>
          <p14:tracePt t="98436" x="3578225" y="3925888"/>
          <p14:tracePt t="98452" x="3578225" y="3908425"/>
          <p14:tracePt t="98460" x="3578225" y="3903663"/>
          <p14:tracePt t="98468" x="3578225" y="3897313"/>
          <p14:tracePt t="98479" x="3578225" y="3892550"/>
          <p14:tracePt t="98496" x="3571875" y="3886200"/>
          <p14:tracePt t="98616" x="3565525" y="3886200"/>
          <p14:tracePt t="98632" x="3560763" y="3886200"/>
          <p14:tracePt t="98640" x="3549650" y="3886200"/>
          <p14:tracePt t="98648" x="3543300" y="3886200"/>
          <p14:tracePt t="98664" x="3536950" y="3886200"/>
          <p14:tracePt t="98680" x="3532188" y="3892550"/>
          <p14:tracePt t="98696" x="3525838" y="3892550"/>
          <p14:tracePt t="98713" x="3525838" y="3897313"/>
          <p14:tracePt t="98729" x="3521075" y="3897313"/>
          <p14:tracePt t="98746" x="3508375" y="3897313"/>
          <p14:tracePt t="98763" x="3503613" y="3897313"/>
          <p14:tracePt t="98779" x="3503613" y="3903663"/>
          <p14:tracePt t="98796" x="3497263" y="3914775"/>
          <p14:tracePt t="98813" x="3492500" y="3921125"/>
          <p14:tracePt t="98829" x="3486150" y="3932238"/>
          <p14:tracePt t="98846" x="3479800" y="3943350"/>
          <p14:tracePt t="98863" x="3479800" y="3954463"/>
          <p14:tracePt t="98888" x="3479800" y="3960813"/>
          <p14:tracePt t="98936" x="3486150" y="3971925"/>
          <p14:tracePt t="98944" x="3492500" y="3978275"/>
          <p14:tracePt t="98952" x="3503613" y="3989388"/>
          <p14:tracePt t="98963" x="3508375" y="3994150"/>
          <p14:tracePt t="98979" x="3521075" y="3994150"/>
          <p14:tracePt t="98996" x="3521075" y="4000500"/>
          <p14:tracePt t="99013" x="3525838" y="4000500"/>
          <p14:tracePt t="99032" x="3532188" y="4000500"/>
          <p14:tracePt t="99046" x="3543300" y="3994150"/>
          <p14:tracePt t="99063" x="3549650" y="3971925"/>
          <p14:tracePt t="99079" x="3554413" y="3949700"/>
          <p14:tracePt t="99096" x="3554413" y="3921125"/>
          <p14:tracePt t="99113" x="3554413" y="3908425"/>
          <p14:tracePt t="99208" x="3554413" y="3903663"/>
          <p14:tracePt t="99216" x="3554413" y="3897313"/>
          <p14:tracePt t="99232" x="3554413" y="3886200"/>
          <p14:tracePt t="99240" x="3549650" y="3879850"/>
          <p14:tracePt t="99248" x="3549650" y="3868738"/>
          <p14:tracePt t="99263" x="3549650" y="3863975"/>
          <p14:tracePt t="99279" x="3543300" y="3851275"/>
          <p14:tracePt t="99296" x="3532188" y="3840163"/>
          <p14:tracePt t="99313" x="3532188" y="3835400"/>
          <p14:tracePt t="99329" x="3532188" y="3829050"/>
          <p14:tracePt t="99368" x="3532188" y="3822700"/>
          <p14:tracePt t="99384" x="3532188" y="3811588"/>
          <p14:tracePt t="99392" x="3536950" y="3806825"/>
          <p14:tracePt t="99400" x="3543300" y="3794125"/>
          <p14:tracePt t="99413" x="3543300" y="3789363"/>
          <p14:tracePt t="99429" x="3543300" y="3778250"/>
          <p14:tracePt t="99448" x="3549650" y="3778250"/>
          <p14:tracePt t="99464" x="3549650" y="3771900"/>
          <p14:tracePt t="99496" x="3554413" y="3771900"/>
          <p14:tracePt t="99504" x="3554413" y="3765550"/>
          <p14:tracePt t="99513" x="3560763" y="3765550"/>
          <p14:tracePt t="99529" x="3571875" y="3760788"/>
          <p14:tracePt t="99546" x="3578225" y="3754438"/>
          <p14:tracePt t="99576" x="3582988" y="3749675"/>
          <p14:tracePt t="99624" x="3589338" y="3749675"/>
          <p14:tracePt t="99640" x="3594100" y="3749675"/>
          <p14:tracePt t="99672" x="3600450" y="3736975"/>
          <p14:tracePt t="99680" x="3611563" y="3736975"/>
          <p14:tracePt t="99688" x="3611563" y="3732213"/>
          <p14:tracePt t="99696" x="3611563" y="3725863"/>
          <p14:tracePt t="99713" x="3617913" y="3725863"/>
          <p14:tracePt t="99729" x="3622675" y="3721100"/>
          <p14:tracePt t="99784" x="3622675" y="3714750"/>
          <p14:tracePt t="99816" x="3622675" y="3708400"/>
          <p14:tracePt t="99824" x="3629025" y="3708400"/>
          <p14:tracePt t="99832" x="3629025" y="3697288"/>
          <p14:tracePt t="99848" x="3629025" y="3692525"/>
          <p14:tracePt t="99864" x="3629025" y="3686175"/>
          <p14:tracePt t="99880" x="3629025" y="3679825"/>
          <p14:tracePt t="99896" x="3629025" y="3675063"/>
          <p14:tracePt t="99912" x="3629025" y="3668713"/>
          <p14:tracePt t="100088" x="3629025" y="3657600"/>
          <p14:tracePt t="100104" x="3629025" y="3651250"/>
          <p14:tracePt t="100120" x="3629025" y="3646488"/>
          <p14:tracePt t="101644" x="3629025" y="3663950"/>
          <p14:tracePt t="101652" x="3629025" y="3668713"/>
          <p14:tracePt t="101662" x="3629025" y="3708400"/>
          <p14:tracePt t="101679" x="3640138" y="3783013"/>
          <p14:tracePt t="101696" x="3646488" y="3851275"/>
          <p14:tracePt t="101712" x="3657600" y="3925888"/>
          <p14:tracePt t="101729" x="3651250" y="4011613"/>
          <p14:tracePt t="101746" x="3646488" y="4064000"/>
          <p14:tracePt t="101762" x="3629025" y="4125913"/>
          <p14:tracePt t="101779" x="3611563" y="4165600"/>
          <p14:tracePt t="101796" x="3589338" y="4206875"/>
          <p14:tracePt t="101812" x="3578225" y="4229100"/>
          <p14:tracePt t="101829" x="3565525" y="4240213"/>
          <p14:tracePt t="101845" x="3543300" y="4279900"/>
          <p14:tracePt t="101862" x="3514725" y="4325938"/>
          <p14:tracePt t="101879" x="3497263" y="4354513"/>
          <p14:tracePt t="101895" x="3475038" y="4406900"/>
          <p14:tracePt t="101912" x="3457575" y="4457700"/>
          <p14:tracePt t="101929" x="3457575" y="4508500"/>
          <p14:tracePt t="101945" x="3446463" y="4543425"/>
          <p14:tracePt t="101962" x="3440113" y="4554538"/>
          <p14:tracePt t="101979" x="3440113" y="4578350"/>
          <p14:tracePt t="101995" x="3440113" y="4594225"/>
          <p14:tracePt t="101996" x="3435350" y="4611688"/>
          <p14:tracePt t="102012" x="3429000" y="4635500"/>
          <p14:tracePt t="102029" x="3417888" y="4697413"/>
          <p14:tracePt t="102045" x="3394075" y="4783138"/>
          <p14:tracePt t="102062" x="3371850" y="4914900"/>
          <p14:tracePt t="102079" x="3354388" y="4989513"/>
          <p14:tracePt t="102095" x="3349625" y="5035550"/>
          <p14:tracePt t="102112" x="3343275" y="5046663"/>
          <p14:tracePt t="102129" x="3343275" y="5057775"/>
          <p14:tracePt t="102145" x="3332163" y="5080000"/>
          <p14:tracePt t="102162" x="3332163" y="5092700"/>
          <p14:tracePt t="102179" x="3325813" y="5132388"/>
          <p14:tracePt t="102195" x="3325813" y="5240338"/>
          <p14:tracePt t="102196" x="3325813" y="5303838"/>
          <p14:tracePt t="102212" x="3303588" y="5464175"/>
          <p14:tracePt t="102229" x="3303588" y="5594350"/>
          <p14:tracePt t="102245" x="3292475" y="5721350"/>
          <p14:tracePt t="102262" x="3286125" y="5772150"/>
          <p14:tracePt t="102279" x="3275013" y="5778500"/>
          <p14:tracePt t="102332" x="3268663" y="5783263"/>
          <p14:tracePt t="102348" x="3257550" y="5800725"/>
          <p14:tracePt t="102356" x="3240088" y="5818188"/>
          <p14:tracePt t="102364" x="3211513" y="5846763"/>
          <p14:tracePt t="102379" x="3194050" y="5868988"/>
          <p14:tracePt t="102395" x="3160713" y="5915025"/>
          <p14:tracePt t="102396" x="3132138" y="5949950"/>
          <p14:tracePt t="102412" x="3103563" y="5994400"/>
          <p14:tracePt t="102429" x="3035300" y="6086475"/>
          <p14:tracePt t="102445" x="2989263" y="6137275"/>
          <p14:tracePt t="102462" x="2936875" y="6194425"/>
          <p14:tracePt t="102479" x="2914650" y="6207125"/>
          <p14:tracePt t="102495" x="2903538" y="6211888"/>
          <p14:tracePt t="102512" x="2886075" y="6218238"/>
          <p14:tracePt t="102529" x="2874963" y="6218238"/>
          <p14:tracePt t="102545" x="2868613" y="6218238"/>
          <p14:tracePt t="102562" x="2863850" y="6218238"/>
          <p14:tracePt t="102579" x="2840038" y="6218238"/>
          <p14:tracePt t="102595" x="2800350" y="6218238"/>
          <p14:tracePt t="102612" x="2703513" y="6200775"/>
          <p14:tracePt t="102629" x="2674938" y="6189663"/>
          <p14:tracePt t="102645" x="2651125" y="6189663"/>
          <p14:tracePt t="102662" x="2646363" y="6189663"/>
          <p14:tracePt t="102679" x="2640013" y="6189663"/>
          <p14:tracePt t="102695" x="2628900" y="6189663"/>
          <p14:tracePt t="102712" x="2628900" y="6200775"/>
          <p14:tracePt t="102729" x="2622550" y="6207125"/>
          <p14:tracePt t="102745" x="2600325" y="6218238"/>
          <p14:tracePt t="102762" x="2589213" y="6235700"/>
          <p14:tracePt t="102779" x="2582863" y="6246813"/>
          <p14:tracePt t="102795" x="2578100" y="6246813"/>
          <p14:tracePt t="102828" x="2582863" y="6246813"/>
          <p14:tracePt t="102836" x="2582863" y="6251575"/>
          <p14:tracePt t="102845" x="2600325" y="6264275"/>
          <p14:tracePt t="102862" x="2611438" y="6286500"/>
          <p14:tracePt t="102879" x="2628900" y="6297613"/>
          <p14:tracePt t="102895" x="2640013" y="6326188"/>
          <p14:tracePt t="102912" x="2674938" y="6343650"/>
          <p14:tracePt t="102929" x="2697163" y="6343650"/>
          <p14:tracePt t="102945" x="2708275" y="6350000"/>
          <p14:tracePt t="102972" x="2714625" y="6350000"/>
          <p14:tracePt t="102988" x="2732088" y="6350000"/>
          <p14:tracePt t="102996" x="2736850" y="6350000"/>
          <p14:tracePt t="103012" x="2778125" y="6315075"/>
          <p14:tracePt t="103029" x="2800350" y="6292850"/>
          <p14:tracePt t="103045" x="2817813" y="6257925"/>
          <p14:tracePt t="103062" x="2822575" y="6257925"/>
          <p14:tracePt t="103079" x="2822575" y="6251575"/>
          <p14:tracePt t="103132" x="2822575" y="6246813"/>
          <p14:tracePt t="103140" x="2822575" y="6240463"/>
          <p14:tracePt t="103148" x="2822575" y="6218238"/>
          <p14:tracePt t="103162" x="2822575" y="6200775"/>
          <p14:tracePt t="103179" x="2794000" y="6165850"/>
          <p14:tracePt t="103195" x="2789238" y="6154738"/>
          <p14:tracePt t="103212" x="2765425" y="6149975"/>
          <p14:tracePt t="103229" x="2749550" y="6143625"/>
          <p14:tracePt t="103245" x="2736850" y="6137275"/>
          <p14:tracePt t="103262" x="2732088" y="6126163"/>
          <p14:tracePt t="103279" x="2725738" y="6126163"/>
          <p14:tracePt t="103295" x="2714625" y="6121400"/>
          <p14:tracePt t="103312" x="2708275" y="6121400"/>
          <p14:tracePt t="103388" x="2697163" y="6126163"/>
          <p14:tracePt t="103396" x="2686050" y="6126163"/>
          <p14:tracePt t="103404" x="2679700" y="6132513"/>
          <p14:tracePt t="103412" x="2657475" y="6143625"/>
          <p14:tracePt t="103429" x="2651125" y="6143625"/>
          <p14:tracePt t="103445" x="2646363" y="6161088"/>
          <p14:tracePt t="103462" x="2635250" y="6165850"/>
          <p14:tracePt t="103479" x="2617788" y="6178550"/>
          <p14:tracePt t="103495" x="2611438" y="6194425"/>
          <p14:tracePt t="103512" x="2606675" y="6200775"/>
          <p14:tracePt t="103529" x="2600325" y="6207125"/>
          <p14:tracePt t="103545" x="2578100" y="6218238"/>
          <p14:tracePt t="103562" x="2560638" y="6218238"/>
          <p14:tracePt t="103579" x="2532063" y="6229350"/>
          <p14:tracePt t="103595" x="2474913" y="6223000"/>
          <p14:tracePt t="103612" x="2360613" y="6194425"/>
          <p14:tracePt t="103629" x="2274888" y="6178550"/>
          <p14:tracePt t="103645" x="2200275" y="6165850"/>
          <p14:tracePt t="103662" x="2068513" y="6149975"/>
          <p14:tracePt t="103678" x="1931988" y="6149975"/>
          <p14:tracePt t="103695" x="1736725" y="6154738"/>
          <p14:tracePt t="103712" x="1565275" y="6165850"/>
          <p14:tracePt t="103728" x="1377950" y="6178550"/>
          <p14:tracePt t="103745" x="1303338" y="6189663"/>
          <p14:tracePt t="103762" x="1285875" y="6189663"/>
          <p14:tracePt t="103804" x="1279525" y="6189663"/>
          <p14:tracePt t="103908" x="1285875" y="6189663"/>
          <p14:tracePt t="103916" x="1292225" y="6189663"/>
          <p14:tracePt t="104044" x="1296988" y="6189663"/>
          <p14:tracePt t="104060" x="1308100" y="6189663"/>
          <p14:tracePt t="104068" x="1314450" y="6189663"/>
          <p14:tracePt t="104078" x="1320800" y="6189663"/>
          <p14:tracePt t="104140" x="0" y="0"/>
        </p14:tracePtLst>
        <p14:tracePtLst>
          <p14:tracePt t="118012" x="7847013" y="4394200"/>
          <p14:tracePt t="118028" x="7840663" y="4394200"/>
          <p14:tracePt t="118036" x="7823200" y="4400550"/>
          <p14:tracePt t="118044" x="7807325" y="4411663"/>
          <p14:tracePt t="118060" x="7794625" y="4418013"/>
          <p14:tracePt t="118060" x="7783513" y="4422775"/>
          <p14:tracePt t="118076" x="7778750" y="4429125"/>
          <p14:tracePt t="118128" x="7772400" y="4429125"/>
          <p14:tracePt t="118144" x="7761288" y="4429125"/>
          <p14:tracePt t="118152" x="7750175" y="4429125"/>
          <p14:tracePt t="118160" x="7721600" y="4429125"/>
          <p14:tracePt t="118176" x="7623175" y="4429125"/>
          <p14:tracePt t="118193" x="7423150" y="4446588"/>
          <p14:tracePt t="118210" x="7280275" y="4446588"/>
          <p14:tracePt t="118226" x="7121525" y="4446588"/>
          <p14:tracePt t="118243" x="7064375" y="4451350"/>
          <p14:tracePt t="118259" x="6989763" y="4451350"/>
          <p14:tracePt t="118276" x="6961188" y="4451350"/>
          <p14:tracePt t="118293" x="6908800" y="4451350"/>
          <p14:tracePt t="118309" x="6880225" y="4451350"/>
          <p14:tracePt t="118326" x="6829425" y="4435475"/>
          <p14:tracePt t="118343" x="6794500" y="4422775"/>
          <p14:tracePt t="118359" x="6772275" y="4422775"/>
          <p14:tracePt t="118376" x="6765925" y="4422775"/>
          <p14:tracePt t="118448" x="6761163" y="4418013"/>
          <p14:tracePt t="118456" x="6750050" y="4418013"/>
          <p14:tracePt t="118464" x="6732588" y="4418013"/>
          <p14:tracePt t="118476" x="6675438" y="4418013"/>
          <p14:tracePt t="118493" x="6600825" y="4418013"/>
          <p14:tracePt t="118509" x="6508750" y="4418013"/>
          <p14:tracePt t="118526" x="6457950" y="4418013"/>
          <p14:tracePt t="118543" x="6418263" y="4422775"/>
          <p14:tracePt t="118559" x="6407150" y="4422775"/>
          <p14:tracePt t="118576" x="6389688" y="4429125"/>
          <p14:tracePt t="118593" x="6372225" y="4429125"/>
          <p14:tracePt t="118609" x="6337300" y="4446588"/>
          <p14:tracePt t="118626" x="6223000" y="4486275"/>
          <p14:tracePt t="118643" x="6108700" y="4521200"/>
          <p14:tracePt t="118659" x="5961063" y="4549775"/>
          <p14:tracePt t="118676" x="5857875" y="4572000"/>
          <p14:tracePt t="118693" x="5754688" y="4589463"/>
          <p14:tracePt t="118709" x="5703888" y="4600575"/>
          <p14:tracePt t="118726" x="5675313" y="4606925"/>
          <p14:tracePt t="118743" x="5657850" y="4606925"/>
          <p14:tracePt t="118784" x="5657850" y="4618038"/>
          <p14:tracePt t="118792" x="5646738" y="4629150"/>
          <p14:tracePt t="118800" x="5629275" y="4646613"/>
          <p14:tracePt t="118810" x="5589588" y="4675188"/>
          <p14:tracePt t="118826" x="5508625" y="4737100"/>
          <p14:tracePt t="118843" x="5354638" y="4818063"/>
          <p14:tracePt t="118859" x="5200650" y="4886325"/>
          <p14:tracePt t="118876" x="5068888" y="4932363"/>
          <p14:tracePt t="118893" x="5011738" y="4954588"/>
          <p14:tracePt t="118992" x="5011738" y="4949825"/>
          <p14:tracePt t="119008" x="5022850" y="4949825"/>
          <p14:tracePt t="119024" x="5022850" y="4943475"/>
          <p14:tracePt t="119032" x="5022850" y="4937125"/>
          <p14:tracePt t="119043" x="5029200" y="4937125"/>
          <p14:tracePt t="119059" x="5035550" y="4926013"/>
          <p14:tracePt t="119076" x="5046663" y="4903788"/>
          <p14:tracePt t="119093" x="5075238" y="4875213"/>
          <p14:tracePt t="119109" x="5086350" y="4851400"/>
          <p14:tracePt t="119126" x="5121275" y="4806950"/>
          <p14:tracePt t="119143" x="5154613" y="4772025"/>
          <p14:tracePt t="119159" x="5194300" y="4743450"/>
          <p14:tracePt t="119176" x="5286375" y="4675188"/>
          <p14:tracePt t="119193" x="5365750" y="4629150"/>
          <p14:tracePt t="119209" x="5440363" y="4600575"/>
          <p14:tracePt t="119226" x="5475288" y="4589463"/>
          <p14:tracePt t="119243" x="5486400" y="4589463"/>
          <p14:tracePt t="119259" x="5503863" y="4589463"/>
          <p14:tracePt t="119276" x="5537200" y="4594225"/>
          <p14:tracePt t="119293" x="5561013" y="4600575"/>
          <p14:tracePt t="119309" x="5600700" y="4606925"/>
          <p14:tracePt t="119326" x="5635625" y="4618038"/>
          <p14:tracePt t="119343" x="5686425" y="4646613"/>
          <p14:tracePt t="119359" x="5726113" y="4651375"/>
          <p14:tracePt t="119376" x="5772150" y="4668838"/>
          <p14:tracePt t="119393" x="5794375" y="4668838"/>
          <p14:tracePt t="119409" x="5807075" y="4668838"/>
          <p14:tracePt t="119426" x="5829300" y="4668838"/>
          <p14:tracePt t="119443" x="5851525" y="4668838"/>
          <p14:tracePt t="119459" x="5892800" y="4664075"/>
          <p14:tracePt t="119476" x="5921375" y="4651375"/>
          <p14:tracePt t="119493" x="5961063" y="4622800"/>
          <p14:tracePt t="119509" x="6007100" y="4589463"/>
          <p14:tracePt t="119526" x="6069013" y="4565650"/>
          <p14:tracePt t="119543" x="6108700" y="4537075"/>
          <p14:tracePt t="119559" x="6183313" y="4521200"/>
          <p14:tracePt t="119576" x="6240463" y="4497388"/>
          <p14:tracePt t="119593" x="6269038" y="4497388"/>
          <p14:tracePt t="119609" x="6303963" y="4486275"/>
          <p14:tracePt t="119626" x="6343650" y="4486275"/>
          <p14:tracePt t="119643" x="6464300" y="4492625"/>
          <p14:tracePt t="119659" x="6607175" y="4492625"/>
          <p14:tracePt t="119676" x="6823075" y="4492625"/>
          <p14:tracePt t="119693" x="6965950" y="4486275"/>
          <p14:tracePt t="119709" x="7126288" y="4486275"/>
          <p14:tracePt t="119726" x="7194550" y="4486275"/>
          <p14:tracePt t="119743" x="7223125" y="4486275"/>
          <p14:tracePt t="119759" x="7229475" y="4486275"/>
          <p14:tracePt t="119776" x="7235825" y="4486275"/>
          <p14:tracePt t="119793" x="7275513" y="4486275"/>
          <p14:tracePt t="119809" x="7361238" y="4497388"/>
          <p14:tracePt t="119826" x="7508875" y="4532313"/>
          <p14:tracePt t="119843" x="7623175" y="4554538"/>
          <p14:tracePt t="119859" x="7783513" y="4578350"/>
          <p14:tracePt t="119876" x="7886700" y="4583113"/>
          <p14:tracePt t="119893" x="8029575" y="4594225"/>
          <p14:tracePt t="119909" x="8126413" y="4606925"/>
          <p14:tracePt t="119926" x="8212138" y="4606925"/>
          <p14:tracePt t="119943" x="8269288" y="4606925"/>
          <p14:tracePt t="119959" x="8321675" y="4606925"/>
          <p14:tracePt t="119976" x="8372475" y="4606925"/>
          <p14:tracePt t="119993" x="8423275" y="4606925"/>
          <p14:tracePt t="120009" x="8493125" y="4606925"/>
          <p14:tracePt t="120026" x="8578850" y="4606925"/>
          <p14:tracePt t="120043" x="8704263" y="4618038"/>
          <p14:tracePt t="120059" x="8789988" y="4618038"/>
          <p14:tracePt t="120076" x="8880475" y="4618038"/>
          <p14:tracePt t="120093" x="8932863" y="4611688"/>
          <p14:tracePt t="120109" x="8955088" y="4606925"/>
          <p14:tracePt t="120272" x="8961438" y="4600575"/>
          <p14:tracePt t="120288" x="8961438" y="4594225"/>
          <p14:tracePt t="120304" x="8966200" y="4589463"/>
          <p14:tracePt t="120312" x="8966200" y="4578350"/>
          <p14:tracePt t="120432" x="8966200" y="4572000"/>
          <p14:tracePt t="120480" x="8961438" y="4565650"/>
          <p14:tracePt t="120488" x="8943975" y="4565650"/>
          <p14:tracePt t="120496" x="8937625" y="4560888"/>
          <p14:tracePt t="120509" x="8904288" y="4543425"/>
          <p14:tracePt t="120526" x="8864600" y="4521200"/>
          <p14:tracePt t="120542" x="8778875" y="4479925"/>
          <p14:tracePt t="120559" x="8715375" y="4464050"/>
          <p14:tracePt t="120576" x="8640763" y="4440238"/>
          <p14:tracePt t="120592" x="8594725" y="4429125"/>
          <p14:tracePt t="120736" x="8589963" y="4429125"/>
          <p14:tracePt t="120744" x="8583613" y="4429125"/>
          <p14:tracePt t="120752" x="8566150" y="4429125"/>
          <p14:tracePt t="120760" x="8550275" y="4429125"/>
          <p14:tracePt t="120776" x="8537575" y="4429125"/>
          <p14:tracePt t="120792" x="8504238" y="4429125"/>
          <p14:tracePt t="120809" x="8493125" y="4429125"/>
          <p14:tracePt t="120832" x="8486775" y="4429125"/>
          <p14:tracePt t="120880" x="8480425" y="4429125"/>
          <p14:tracePt t="120896" x="8475663" y="4429125"/>
          <p14:tracePt t="120904" x="8469313" y="4429125"/>
          <p14:tracePt t="120912" x="8464550" y="4429125"/>
          <p14:tracePt t="120928" x="8451850" y="4429125"/>
          <p14:tracePt t="120942" x="8447088" y="4429125"/>
          <p14:tracePt t="120959" x="8440738" y="4429125"/>
          <p14:tracePt t="120976" x="8418513" y="4429125"/>
          <p14:tracePt t="120992" x="8401050" y="4435475"/>
          <p14:tracePt t="121009" x="8389938" y="4435475"/>
          <p14:tracePt t="121108" x="8378825" y="4435475"/>
          <p14:tracePt t="121124" x="8372475" y="4440238"/>
          <p14:tracePt t="121140" x="8350250" y="4451350"/>
          <p14:tracePt t="121148" x="8337550" y="4451350"/>
          <p14:tracePt t="121159" x="8297863" y="4468813"/>
          <p14:tracePt t="121176" x="8269288" y="4475163"/>
          <p14:tracePt t="121192" x="8218488" y="4486275"/>
          <p14:tracePt t="121209" x="8194675" y="4486275"/>
          <p14:tracePt t="121226" x="8194675" y="4492625"/>
          <p14:tracePt t="121300" x="8189913" y="4492625"/>
          <p14:tracePt t="121308" x="8183563" y="4492625"/>
          <p14:tracePt t="121316" x="8178800" y="4492625"/>
          <p14:tracePt t="121332" x="8172450" y="4492625"/>
          <p14:tracePt t="121364" x="8172450" y="4486275"/>
          <p14:tracePt t="121372" x="8161338" y="4486275"/>
          <p14:tracePt t="121396" x="8154988" y="4486275"/>
          <p14:tracePt t="121444" x="8154988" y="4475163"/>
          <p14:tracePt t="121476" x="8154988" y="4468813"/>
          <p14:tracePt t="121492" x="8154988" y="4464050"/>
          <p14:tracePt t="121508" x="8154988" y="4457700"/>
          <p14:tracePt t="121524" x="8166100" y="4457700"/>
          <p14:tracePt t="121540" x="8166100" y="4451350"/>
          <p14:tracePt t="121556" x="8172450" y="4451350"/>
          <p14:tracePt t="121572" x="8178800" y="4446588"/>
          <p14:tracePt t="121588" x="8183563" y="4435475"/>
          <p14:tracePt t="121604" x="8189913" y="4435475"/>
          <p14:tracePt t="121612" x="8194675" y="4435475"/>
          <p14:tracePt t="121626" x="8201025" y="4435475"/>
          <p14:tracePt t="121642" x="8218488" y="4435475"/>
          <p14:tracePt t="121659" x="8229600" y="4440238"/>
          <p14:tracePt t="121676" x="8240713" y="4446588"/>
          <p14:tracePt t="121692" x="8251825" y="4451350"/>
          <p14:tracePt t="121709" x="8269288" y="4475163"/>
          <p14:tracePt t="121726" x="8286750" y="4486275"/>
          <p14:tracePt t="121742" x="8297863" y="4508500"/>
          <p14:tracePt t="121759" x="8315325" y="4514850"/>
          <p14:tracePt t="121776" x="8343900" y="4537075"/>
          <p14:tracePt t="121792" x="8361363" y="4543425"/>
          <p14:tracePt t="121809" x="8418513" y="4572000"/>
          <p14:tracePt t="121826" x="8458200" y="4578350"/>
          <p14:tracePt t="121842" x="8509000" y="4578350"/>
          <p14:tracePt t="121859" x="8537575" y="4578350"/>
          <p14:tracePt t="121876" x="8601075" y="4583113"/>
          <p14:tracePt t="121892" x="8680450" y="4583113"/>
          <p14:tracePt t="121909" x="8715375" y="4583113"/>
          <p14:tracePt t="121926" x="8732838" y="4583113"/>
          <p14:tracePt t="121942" x="8755063" y="4583113"/>
          <p14:tracePt t="121959" x="8766175" y="4583113"/>
          <p14:tracePt t="121976" x="8783638" y="4583113"/>
          <p14:tracePt t="121992" x="8789988" y="4583113"/>
          <p14:tracePt t="122009" x="8794750" y="4583113"/>
          <p14:tracePt t="122076" x="8794750" y="4560888"/>
          <p14:tracePt t="122084" x="8794750" y="4554538"/>
          <p14:tracePt t="122092" x="8794750" y="4543425"/>
          <p14:tracePt t="122109" x="8783638" y="4521200"/>
          <p14:tracePt t="122125" x="8783638" y="4508500"/>
          <p14:tracePt t="122180" x="8778875" y="4508500"/>
          <p14:tracePt t="122228" x="8778875" y="4497388"/>
          <p14:tracePt t="122236" x="8772525" y="4497388"/>
          <p14:tracePt t="122244" x="8761413" y="4492625"/>
          <p14:tracePt t="122259" x="8750300" y="4492625"/>
          <p14:tracePt t="122276" x="8721725" y="4492625"/>
          <p14:tracePt t="122292" x="8658225" y="4492625"/>
          <p14:tracePt t="122309" x="8618538" y="4486275"/>
          <p14:tracePt t="122325" x="8555038" y="4475163"/>
          <p14:tracePt t="122342" x="8526463" y="4475163"/>
          <p14:tracePt t="122359" x="8504238" y="4468813"/>
          <p14:tracePt t="122375" x="8493125" y="4468813"/>
          <p14:tracePt t="122392" x="8469313" y="4468813"/>
          <p14:tracePt t="122409" x="8447088" y="4468813"/>
          <p14:tracePt t="122425" x="8418513" y="4468813"/>
          <p14:tracePt t="122442" x="8394700" y="4475163"/>
          <p14:tracePt t="122459" x="8361363" y="4486275"/>
          <p14:tracePt t="122475" x="8326438" y="4497388"/>
          <p14:tracePt t="122492" x="8293100" y="4508500"/>
          <p14:tracePt t="122509" x="8286750" y="4508500"/>
          <p14:tracePt t="122526" x="8275638" y="4508500"/>
          <p14:tracePt t="122580" x="8269288" y="4514850"/>
          <p14:tracePt t="122596" x="8258175" y="4514850"/>
          <p14:tracePt t="122604" x="8240713" y="4521200"/>
          <p14:tracePt t="122612" x="8235950" y="4521200"/>
          <p14:tracePt t="122625" x="8229600" y="4525963"/>
          <p14:tracePt t="122642" x="8207375" y="4532313"/>
          <p14:tracePt t="122659" x="8201025" y="4532313"/>
          <p14:tracePt t="122675" x="8189913" y="4543425"/>
          <p14:tracePt t="122692" x="8166100" y="4549775"/>
          <p14:tracePt t="122709" x="8154988" y="4554538"/>
          <p14:tracePt t="122725" x="8132763" y="4554538"/>
          <p14:tracePt t="122742" x="8108950" y="4560888"/>
          <p14:tracePt t="122759" x="8080375" y="4560888"/>
          <p14:tracePt t="122775" x="8058150" y="4560888"/>
          <p14:tracePt t="122792" x="8018463" y="4554538"/>
          <p14:tracePt t="122809" x="7978775" y="4543425"/>
          <p14:tracePt t="122825" x="7915275" y="4525963"/>
          <p14:tracePt t="122842" x="7875588" y="4514850"/>
          <p14:tracePt t="122859" x="7858125" y="4508500"/>
          <p14:tracePt t="122875" x="7847013" y="4508500"/>
          <p14:tracePt t="122948" x="7840663" y="4508500"/>
          <p14:tracePt t="123156" x="7829550" y="4508500"/>
          <p14:tracePt t="123164" x="7823200" y="4508500"/>
          <p14:tracePt t="123172" x="7812088" y="4508500"/>
          <p14:tracePt t="123180" x="7800975" y="4508500"/>
          <p14:tracePt t="123192" x="7794625" y="4508500"/>
          <p14:tracePt t="123209" x="7766050" y="4508500"/>
          <p14:tracePt t="123225" x="7715250" y="4503738"/>
          <p14:tracePt t="123242" x="7675563" y="4492625"/>
          <p14:tracePt t="123259" x="7618413" y="4468813"/>
          <p14:tracePt t="123275" x="7589838" y="4457700"/>
          <p14:tracePt t="123292" x="7566025" y="4457700"/>
          <p14:tracePt t="123396" x="7561263" y="4457700"/>
          <p14:tracePt t="123412" x="7554913" y="4457700"/>
          <p14:tracePt t="123420" x="7554913" y="4464050"/>
          <p14:tracePt t="123428" x="7550150" y="4464050"/>
          <p14:tracePt t="123460" x="7537450" y="4468813"/>
          <p14:tracePt t="123476" x="7532688" y="4468813"/>
          <p14:tracePt t="123508" x="7532688" y="4475163"/>
          <p14:tracePt t="123524" x="7526338" y="4475163"/>
          <p14:tracePt t="123556" x="7526338" y="4479925"/>
          <p14:tracePt t="123604" x="7521575" y="4479925"/>
          <p14:tracePt t="123700" x="7504113" y="4468813"/>
          <p14:tracePt t="123708" x="7497763" y="4464050"/>
          <p14:tracePt t="123716" x="7493000" y="4457700"/>
          <p14:tracePt t="123732" x="7486650" y="4451350"/>
          <p14:tracePt t="123748" x="7480300" y="4451350"/>
          <p14:tracePt t="123759" x="7480300" y="4446588"/>
          <p14:tracePt t="123775" x="7469188" y="4446588"/>
          <p14:tracePt t="123792" x="7469188" y="4440238"/>
          <p14:tracePt t="124020" x="7469188" y="4429125"/>
          <p14:tracePt t="124824" x="7464425" y="4429125"/>
          <p14:tracePt t="124840" x="7451725" y="4418013"/>
          <p14:tracePt t="124848" x="7446963" y="4411663"/>
          <p14:tracePt t="124858" x="7446963" y="4400550"/>
          <p14:tracePt t="124875" x="7429500" y="4389438"/>
          <p14:tracePt t="124892" x="7423150" y="4383088"/>
          <p14:tracePt t="125176" x="7418388" y="4378325"/>
          <p14:tracePt t="125192" x="7407275" y="4365625"/>
          <p14:tracePt t="125200" x="7400925" y="4365625"/>
          <p14:tracePt t="125208" x="7389813" y="4354513"/>
          <p14:tracePt t="125225" x="7366000" y="4337050"/>
          <p14:tracePt t="125242" x="7343775" y="4325938"/>
          <p14:tracePt t="125258" x="7337425" y="4321175"/>
          <p14:tracePt t="125275" x="7321550" y="4314825"/>
          <p14:tracePt t="125292" x="7321550" y="4303713"/>
          <p14:tracePt t="125308" x="7315200" y="4303713"/>
          <p14:tracePt t="125848" x="7304088" y="4321175"/>
          <p14:tracePt t="125856" x="7280275" y="4360863"/>
          <p14:tracePt t="125864" x="7264400" y="4378325"/>
          <p14:tracePt t="125875" x="7258050" y="4394200"/>
          <p14:tracePt t="125892" x="7251700" y="4411663"/>
          <p14:tracePt t="125908" x="7246938" y="4429125"/>
          <p14:tracePt t="125925" x="7240588" y="4446588"/>
          <p14:tracePt t="125942" x="7240588" y="4479925"/>
          <p14:tracePt t="125958" x="7240588" y="4537075"/>
          <p14:tracePt t="125975" x="7240588" y="4589463"/>
          <p14:tracePt t="125992" x="7251700" y="4651375"/>
          <p14:tracePt t="126008" x="7275513" y="4737100"/>
          <p14:tracePt t="126025" x="7292975" y="4778375"/>
          <p14:tracePt t="126042" x="7297738" y="4789488"/>
          <p14:tracePt t="126184" x="7304088" y="4789488"/>
          <p14:tracePt t="126208" x="7321550" y="4778375"/>
          <p14:tracePt t="126216" x="7337425" y="4760913"/>
          <p14:tracePt t="126225" x="7366000" y="4732338"/>
          <p14:tracePt t="126242" x="7389813" y="4708525"/>
          <p14:tracePt t="126258" x="7400925" y="4686300"/>
          <p14:tracePt t="126275" x="7400925" y="4679950"/>
          <p14:tracePt t="126392" x="7407275" y="4675188"/>
          <p14:tracePt t="126400" x="7407275" y="4657725"/>
          <p14:tracePt t="126408" x="7418388" y="4646613"/>
          <p14:tracePt t="126425" x="7423150" y="4629150"/>
          <p14:tracePt t="126441" x="7423150" y="4622800"/>
          <p14:tracePt t="126744" x="7429500" y="4622800"/>
          <p14:tracePt t="126760" x="7429500" y="4600575"/>
          <p14:tracePt t="126768" x="7429500" y="4594225"/>
          <p14:tracePt t="126776" x="7429500" y="4578350"/>
          <p14:tracePt t="126791" x="7418388" y="4565650"/>
          <p14:tracePt t="126808" x="7407275" y="4537075"/>
          <p14:tracePt t="126825" x="7407275" y="4532313"/>
          <p14:tracePt t="126856" x="7400925" y="4525963"/>
          <p14:tracePt t="126864" x="7394575" y="4514850"/>
          <p14:tracePt t="126875" x="7383463" y="4503738"/>
          <p14:tracePt t="126891" x="7378700" y="4486275"/>
          <p14:tracePt t="126908" x="7372350" y="4475163"/>
          <p14:tracePt t="126925" x="7366000" y="4464050"/>
          <p14:tracePt t="126941" x="7361238" y="4457700"/>
          <p14:tracePt t="126968" x="7354888" y="4457700"/>
          <p14:tracePt t="126976" x="7354888" y="4446588"/>
          <p14:tracePt t="126991" x="7343775" y="4440238"/>
          <p14:tracePt t="127020" x="7337425" y="4440238"/>
          <p14:tracePt t="127468" x="7326313" y="4440238"/>
          <p14:tracePt t="127476" x="7321550" y="4435475"/>
          <p14:tracePt t="127484" x="7308850" y="4435475"/>
          <p14:tracePt t="127492" x="7304088" y="4429125"/>
          <p14:tracePt t="127508" x="7297738" y="4429125"/>
          <p14:tracePt t="127660" x="7292975" y="4422775"/>
          <p14:tracePt t="127668" x="7286625" y="4418013"/>
          <p14:tracePt t="127676" x="7269163" y="4406900"/>
          <p14:tracePt t="127691" x="7264400" y="4400550"/>
          <p14:tracePt t="127708" x="7251700" y="4394200"/>
          <p14:tracePt t="127708" x="7246938" y="4394200"/>
          <p14:tracePt t="127725" x="7246938" y="4389438"/>
          <p14:tracePt t="127788" x="7235825" y="4389438"/>
          <p14:tracePt t="127804" x="7229475" y="4389438"/>
          <p14:tracePt t="127820" x="7218363" y="4389438"/>
          <p14:tracePt t="127828" x="7212013" y="4389438"/>
          <p14:tracePt t="127836" x="7200900" y="4383088"/>
          <p14:tracePt t="127844" x="7194550" y="4383088"/>
          <p14:tracePt t="127858" x="7183438" y="4383088"/>
          <p14:tracePt t="127875" x="7143750" y="4371975"/>
          <p14:tracePt t="127891" x="7092950" y="4371975"/>
          <p14:tracePt t="127908" x="7040563" y="4371975"/>
          <p14:tracePt t="127925" x="7023100" y="4371975"/>
          <p14:tracePt t="127941" x="7018338" y="4371975"/>
          <p14:tracePt t="127996" x="7007225" y="4371975"/>
          <p14:tracePt t="128012" x="6983413" y="4378325"/>
          <p14:tracePt t="128020" x="6961188" y="4378325"/>
          <p14:tracePt t="128028" x="6932613" y="4383088"/>
          <p14:tracePt t="128041" x="6908800" y="4394200"/>
          <p14:tracePt t="128058" x="6858000" y="4400550"/>
          <p14:tracePt t="128075" x="6846888" y="4406900"/>
          <p14:tracePt t="128091" x="6829425" y="4411663"/>
          <p14:tracePt t="128108" x="6811963" y="4422775"/>
          <p14:tracePt t="128125" x="6789738" y="4435475"/>
          <p14:tracePt t="128141" x="6765925" y="4451350"/>
          <p14:tracePt t="128158" x="6761163" y="4457700"/>
          <p14:tracePt t="128175" x="6754813" y="4464050"/>
          <p14:tracePt t="128191" x="6750050" y="4468813"/>
          <p14:tracePt t="128208" x="6737350" y="4475163"/>
          <p14:tracePt t="128225" x="6732588" y="4492625"/>
          <p14:tracePt t="128241" x="6726238" y="4503738"/>
          <p14:tracePt t="128258" x="6726238" y="4514850"/>
          <p14:tracePt t="128275" x="6726238" y="4525963"/>
          <p14:tracePt t="128291" x="6726238" y="4532313"/>
          <p14:tracePt t="128308" x="6726238" y="4543425"/>
          <p14:tracePt t="128324" x="6726238" y="4549775"/>
          <p14:tracePt t="128636" x="6726238" y="4554538"/>
          <p14:tracePt t="128644" x="6732588" y="4565650"/>
          <p14:tracePt t="128652" x="6743700" y="4572000"/>
          <p14:tracePt t="128660" x="6754813" y="4578350"/>
          <p14:tracePt t="128674" x="6761163" y="4594225"/>
          <p14:tracePt t="128691" x="6807200" y="4618038"/>
          <p14:tracePt t="128708" x="6846888" y="4646613"/>
          <p14:tracePt t="128724" x="6926263" y="4668838"/>
          <p14:tracePt t="128741" x="6978650" y="4668838"/>
          <p14:tracePt t="128758" x="7069138" y="4679950"/>
          <p14:tracePt t="128774" x="7143750" y="4686300"/>
          <p14:tracePt t="128791" x="7223125" y="4686300"/>
          <p14:tracePt t="128808" x="7308850" y="4686300"/>
          <p14:tracePt t="128824" x="7378700" y="4668838"/>
          <p14:tracePt t="128841" x="7532688" y="4622800"/>
          <p14:tracePt t="128858" x="7635875" y="4578350"/>
          <p14:tracePt t="128874" x="7778750" y="4497388"/>
          <p14:tracePt t="128891" x="7847013" y="4411663"/>
          <p14:tracePt t="128908" x="7886700" y="4321175"/>
          <p14:tracePt t="128924" x="7915275" y="4222750"/>
          <p14:tracePt t="128941" x="7915275" y="4154488"/>
          <p14:tracePt t="128958" x="7915275" y="4092575"/>
          <p14:tracePt t="128974" x="7897813" y="4017963"/>
          <p14:tracePt t="128991" x="7869238" y="3978275"/>
          <p14:tracePt t="129008" x="7835900" y="3932238"/>
          <p14:tracePt t="129024" x="7766050" y="3875088"/>
          <p14:tracePt t="129041" x="7715250" y="3840163"/>
          <p14:tracePt t="129058" x="7640638" y="3811588"/>
          <p14:tracePt t="129074" x="7578725" y="3806825"/>
          <p14:tracePt t="129091" x="7486650" y="3806825"/>
          <p14:tracePt t="129108" x="7400925" y="3806825"/>
          <p14:tracePt t="129124" x="7246938" y="3857625"/>
          <p14:tracePt t="129141" x="7189788" y="3886200"/>
          <p14:tracePt t="129158" x="7137400" y="3921125"/>
          <p14:tracePt t="129174" x="7092950" y="3965575"/>
          <p14:tracePt t="129191" x="7046913" y="4029075"/>
          <p14:tracePt t="129208" x="6994525" y="4108450"/>
          <p14:tracePt t="129224" x="6965950" y="4200525"/>
          <p14:tracePt t="129241" x="6950075" y="4286250"/>
          <p14:tracePt t="129258" x="6937375" y="4325938"/>
          <p14:tracePt t="129274" x="6937375" y="4354513"/>
          <p14:tracePt t="129291" x="6937375" y="4360863"/>
          <p14:tracePt t="129308" x="6937375" y="4365625"/>
          <p14:tracePt t="129324" x="6943725" y="4378325"/>
          <p14:tracePt t="129341" x="6972300" y="4383088"/>
          <p14:tracePt t="129358" x="7000875" y="4400550"/>
          <p14:tracePt t="129374" x="7035800" y="4418013"/>
          <p14:tracePt t="129391" x="7058025" y="4429125"/>
          <p14:tracePt t="129408" x="7080250" y="4435475"/>
          <p14:tracePt t="129424" x="7092950" y="4451350"/>
          <p14:tracePt t="129441" x="7108825" y="4457700"/>
          <p14:tracePt t="129458" x="7115175" y="4464050"/>
          <p14:tracePt t="129474" x="7121525" y="4464050"/>
          <p14:tracePt t="129588" x="7126288" y="4464050"/>
          <p14:tracePt t="129596" x="7126288" y="4457700"/>
          <p14:tracePt t="129612" x="7132638" y="4457700"/>
          <p14:tracePt t="129756" x="7137400" y="4457700"/>
          <p14:tracePt t="129764" x="7161213" y="4457700"/>
          <p14:tracePt t="129774" x="7194550" y="4457700"/>
          <p14:tracePt t="129791" x="7229475" y="4457700"/>
          <p14:tracePt t="129808" x="7269163" y="4446588"/>
          <p14:tracePt t="129824" x="7308850" y="4440238"/>
          <p14:tracePt t="129841" x="7394575" y="4411663"/>
          <p14:tracePt t="129858" x="7475538" y="4371975"/>
          <p14:tracePt t="129874" x="7526338" y="4343400"/>
          <p14:tracePt t="129891" x="7566025" y="4321175"/>
          <p14:tracePt t="129908" x="7578725" y="4321175"/>
          <p14:tracePt t="129952" x="7583488" y="4321175"/>
          <p14:tracePt t="129968" x="7589838" y="4314825"/>
          <p14:tracePt t="129976" x="7594600" y="4308475"/>
          <p14:tracePt t="129984" x="7594600" y="4303713"/>
          <p14:tracePt t="129992" x="7600950" y="4286250"/>
          <p14:tracePt t="130008" x="7612063" y="4279900"/>
          <p14:tracePt t="130024" x="7629525" y="4251325"/>
          <p14:tracePt t="130041" x="7646988" y="4229100"/>
          <p14:tracePt t="130058" x="7658100" y="4206875"/>
          <p14:tracePt t="130074" x="7658100" y="4194175"/>
          <p14:tracePt t="130091" x="7664450" y="4189413"/>
          <p14:tracePt t="130108" x="7664450" y="4183063"/>
          <p14:tracePt t="130124" x="7664450" y="4160838"/>
          <p14:tracePt t="130141" x="7664450" y="4137025"/>
          <p14:tracePt t="130158" x="7664450" y="4121150"/>
          <p14:tracePt t="130174" x="7664450" y="4103688"/>
          <p14:tracePt t="130191" x="7658100" y="4086225"/>
          <p14:tracePt t="130208" x="7658100" y="4079875"/>
          <p14:tracePt t="130224" x="7658100" y="4051300"/>
          <p14:tracePt t="130241" x="7651750" y="4046538"/>
          <p14:tracePt t="130258" x="7651750" y="4029075"/>
          <p14:tracePt t="130274" x="7646988" y="4022725"/>
          <p14:tracePt t="130291" x="7646988" y="4011613"/>
          <p14:tracePt t="130308" x="7646988" y="4006850"/>
          <p14:tracePt t="131520" x="7640638" y="4006850"/>
          <p14:tracePt t="131536" x="7629525" y="4006850"/>
          <p14:tracePt t="131552" x="7623175" y="4006850"/>
          <p14:tracePt t="131568" x="7618413" y="3994150"/>
          <p14:tracePt t="131648" x="7612063" y="3994150"/>
          <p14:tracePt t="131712" x="7607300" y="3994150"/>
          <p14:tracePt t="131728" x="7589838" y="3989388"/>
          <p14:tracePt t="131736" x="7583488" y="3989388"/>
          <p14:tracePt t="131744" x="7578725" y="3983038"/>
          <p14:tracePt t="131757" x="7572375" y="3983038"/>
          <p14:tracePt t="131774" x="7554913" y="3978275"/>
          <p14:tracePt t="131791" x="7543800" y="3978275"/>
          <p14:tracePt t="131807" x="7537450" y="3971925"/>
          <p14:tracePt t="131856" x="7532688" y="3960813"/>
          <p14:tracePt t="131872" x="7521575" y="3960813"/>
          <p14:tracePt t="131880" x="7515225" y="3954463"/>
          <p14:tracePt t="131891" x="7508875" y="3954463"/>
          <p14:tracePt t="131907" x="7480300" y="3949700"/>
          <p14:tracePt t="131924" x="7475538" y="3943350"/>
          <p14:tracePt t="131941" x="7469188" y="3943350"/>
          <p14:tracePt t="132000" x="7458075" y="3943350"/>
          <p14:tracePt t="132016" x="7458075" y="3937000"/>
          <p14:tracePt t="132032" x="7446963" y="3925888"/>
          <p14:tracePt t="132040" x="7440613" y="3921125"/>
          <p14:tracePt t="132048" x="7435850" y="3921125"/>
          <p14:tracePt t="132057" x="7435850" y="3914775"/>
          <p14:tracePt t="132074" x="7423150" y="3914775"/>
          <p14:tracePt t="132192" x="7423150" y="3908425"/>
          <p14:tracePt t="132208" x="7418388" y="3903663"/>
          <p14:tracePt t="132216" x="7412038" y="3903663"/>
          <p14:tracePt t="132224" x="7412038" y="3897313"/>
          <p14:tracePt t="132241" x="7407275" y="3897313"/>
          <p14:tracePt t="132257" x="7407275" y="3886200"/>
          <p14:tracePt t="132496" x="7389813" y="3886200"/>
          <p14:tracePt t="132504" x="7383463" y="3886200"/>
          <p14:tracePt t="132512" x="7378700" y="3886200"/>
          <p14:tracePt t="132528" x="7372350" y="3886200"/>
          <p14:tracePt t="132592" x="7366000" y="3886200"/>
          <p14:tracePt t="132608" x="7361238" y="3886200"/>
          <p14:tracePt t="132616" x="7350125" y="3886200"/>
          <p14:tracePt t="132624" x="7337425" y="3879850"/>
          <p14:tracePt t="132641" x="7326313" y="3879850"/>
          <p14:tracePt t="132657" x="7304088" y="3879850"/>
          <p14:tracePt t="132674" x="7297738" y="3875088"/>
          <p14:tracePt t="132784" x="7292975" y="3875088"/>
          <p14:tracePt t="132800" x="7275513" y="3875088"/>
          <p14:tracePt t="132808" x="7269163" y="3875088"/>
          <p14:tracePt t="132816" x="7264400" y="3875088"/>
          <p14:tracePt t="132824" x="7258050" y="3875088"/>
          <p14:tracePt t="132840" x="7240588" y="3868738"/>
          <p14:tracePt t="132880" x="7235825" y="3868738"/>
          <p14:tracePt t="137464" x="7235825" y="3863975"/>
          <p14:tracePt t="137720" x="7235825" y="3851275"/>
          <p14:tracePt t="138008" x="7235825" y="3846513"/>
          <p14:tracePt t="140444" x="7229475" y="3846513"/>
          <p14:tracePt t="140460" x="7223125" y="3846513"/>
          <p14:tracePt t="140476" x="7218363" y="3846513"/>
          <p14:tracePt t="140717" x="7207250" y="3846513"/>
          <p14:tracePt t="140764" x="7207250" y="3840163"/>
          <p14:tracePt t="140813" x="7200900" y="3840163"/>
          <p14:tracePt t="140828" x="7194550" y="3840163"/>
          <p14:tracePt t="140941" x="7189788" y="3835400"/>
          <p14:tracePt t="140972" x="7183438" y="3835400"/>
          <p14:tracePt t="140988" x="7183438" y="3829050"/>
          <p14:tracePt t="141004" x="7178675" y="3829050"/>
          <p14:tracePt t="141100" x="7165975" y="3829050"/>
          <p14:tracePt t="141108" x="7165975" y="3822700"/>
          <p14:tracePt t="141117" x="7161213" y="3811588"/>
          <p14:tracePt t="141125" x="7154863" y="3811588"/>
          <p14:tracePt t="141139" x="7150100" y="3811588"/>
          <p14:tracePt t="141156" x="7150100" y="3806825"/>
          <p14:tracePt t="141172" x="7143750" y="3806825"/>
          <p14:tracePt t="141189" x="7126288" y="3806825"/>
          <p14:tracePt t="141206" x="7086600" y="3811588"/>
          <p14:tracePt t="141222" x="6983413" y="3863975"/>
          <p14:tracePt t="141239" x="6937375" y="3897313"/>
          <p14:tracePt t="141256" x="6886575" y="3954463"/>
          <p14:tracePt t="141272" x="6869113" y="3983038"/>
          <p14:tracePt t="141289" x="6851650" y="4035425"/>
          <p14:tracePt t="141306" x="6851650" y="4086225"/>
          <p14:tracePt t="141322" x="6858000" y="4160838"/>
          <p14:tracePt t="141339" x="6886575" y="4235450"/>
          <p14:tracePt t="141356" x="6989763" y="4360863"/>
          <p14:tracePt t="141373" x="7161213" y="4589463"/>
          <p14:tracePt t="141389" x="7258050" y="4703763"/>
          <p14:tracePt t="141406" x="7315200" y="4760913"/>
          <p14:tracePt t="141422" x="7326313" y="4765675"/>
          <p14:tracePt t="141484" x="7326313" y="4772025"/>
          <p14:tracePt t="141501" x="7361238" y="4778375"/>
          <p14:tracePt t="141509" x="7394575" y="4789488"/>
          <p14:tracePt t="141517" x="7429500" y="4794250"/>
          <p14:tracePt t="141525" x="7480300" y="4794250"/>
          <p14:tracePt t="141539" x="7561263" y="4806950"/>
          <p14:tracePt t="141556" x="7658100" y="4806950"/>
          <p14:tracePt t="141572" x="7766050" y="4806950"/>
          <p14:tracePt t="141589" x="7818438" y="4794250"/>
          <p14:tracePt t="141606" x="7869238" y="4800600"/>
          <p14:tracePt t="141622" x="7966075" y="4800600"/>
          <p14:tracePt t="141639" x="8064500" y="4811713"/>
          <p14:tracePt t="141656" x="8189913" y="4811713"/>
          <p14:tracePt t="141672" x="8258175" y="4789488"/>
          <p14:tracePt t="141689" x="8297863" y="4760913"/>
          <p14:tracePt t="141706" x="8332788" y="4743450"/>
          <p14:tracePt t="141722" x="8350250" y="4725988"/>
          <p14:tracePt t="141739" x="8355013" y="4721225"/>
          <p14:tracePt t="141809" x="8343900" y="4721225"/>
          <p14:tracePt t="141817" x="8315325" y="4697413"/>
          <p14:tracePt t="141825" x="8264525" y="4657725"/>
          <p14:tracePt t="141839" x="8212138" y="4629150"/>
          <p14:tracePt t="141856" x="8069263" y="4543425"/>
          <p14:tracePt t="141872" x="7972425" y="4468813"/>
          <p14:tracePt t="141873" x="7893050" y="4418013"/>
          <p14:tracePt t="141889" x="7835900" y="4394200"/>
          <p14:tracePt t="141906" x="7794625" y="4365625"/>
          <p14:tracePt t="141922" x="7772400" y="4360863"/>
          <p14:tracePt t="141939" x="7732713" y="4360863"/>
          <p14:tracePt t="141956" x="7680325" y="4354513"/>
          <p14:tracePt t="141972" x="7612063" y="4354513"/>
          <p14:tracePt t="141989" x="7504113" y="4343400"/>
          <p14:tracePt t="142006" x="7372350" y="4321175"/>
          <p14:tracePt t="142022" x="7286625" y="4314825"/>
          <p14:tracePt t="142039" x="7172325" y="4303713"/>
          <p14:tracePt t="142056" x="7132638" y="4292600"/>
          <p14:tracePt t="142072" x="7086600" y="4286250"/>
          <p14:tracePt t="142073" x="7075488" y="4286250"/>
          <p14:tracePt t="142089" x="7046913" y="4286250"/>
          <p14:tracePt t="142106" x="7011988" y="4286250"/>
          <p14:tracePt t="142122" x="6961188" y="4292600"/>
          <p14:tracePt t="142139" x="6921500" y="4292600"/>
          <p14:tracePt t="142156" x="6864350" y="4292600"/>
          <p14:tracePt t="142172" x="6835775" y="4292600"/>
          <p14:tracePt t="142189" x="6811963" y="4292600"/>
          <p14:tracePt t="142206" x="6800850" y="4292600"/>
          <p14:tracePt t="142222" x="6794500" y="4292600"/>
          <p14:tracePt t="142239" x="6778625" y="4292600"/>
          <p14:tracePt t="142256" x="6732588" y="4308475"/>
          <p14:tracePt t="142272" x="6680200" y="4343400"/>
          <p14:tracePt t="142289" x="6572250" y="4429125"/>
          <p14:tracePt t="142306" x="6492875" y="4497388"/>
          <p14:tracePt t="142322" x="6457950" y="4525963"/>
          <p14:tracePt t="142339" x="6440488" y="4537075"/>
          <p14:tracePt t="142385" x="6435725" y="4537075"/>
          <p14:tracePt t="142401" x="6429375" y="4537075"/>
          <p14:tracePt t="142417" x="6423025" y="4537075"/>
          <p14:tracePt t="142425" x="6418263" y="4543425"/>
          <p14:tracePt t="142433" x="6400800" y="4554538"/>
          <p14:tracePt t="142441" x="6383338" y="4565650"/>
          <p14:tracePt t="142456" x="6378575" y="4578350"/>
          <p14:tracePt t="142472" x="6350000" y="4583113"/>
          <p14:tracePt t="142489" x="6280150" y="4589463"/>
          <p14:tracePt t="142506" x="6229350" y="4600575"/>
          <p14:tracePt t="142522" x="6200775" y="4606925"/>
          <p14:tracePt t="142539" x="6183313" y="4611688"/>
          <p14:tracePt t="142556" x="6165850" y="4622800"/>
          <p14:tracePt t="142572" x="6149975" y="4622800"/>
          <p14:tracePt t="142589" x="6143625" y="4629150"/>
          <p14:tracePt t="142606" x="6137275" y="4629150"/>
          <p14:tracePt t="142622" x="6126163" y="4635500"/>
          <p14:tracePt t="142639" x="6121400" y="4640263"/>
          <p14:tracePt t="142656" x="6103938" y="4640263"/>
          <p14:tracePt t="142737" x="6103938" y="4646613"/>
          <p14:tracePt t="142897" x="6103938" y="4651375"/>
          <p14:tracePt t="142905" x="6097588" y="4664075"/>
          <p14:tracePt t="142913" x="6075363" y="4675188"/>
          <p14:tracePt t="142922" x="6051550" y="4686300"/>
          <p14:tracePt t="142939" x="5983288" y="4721225"/>
          <p14:tracePt t="142955" x="5921375" y="4749800"/>
          <p14:tracePt t="142972" x="5880100" y="4765675"/>
          <p14:tracePt t="142989" x="5829300" y="4772025"/>
          <p14:tracePt t="143005" x="5761038" y="4772025"/>
          <p14:tracePt t="143022" x="5657850" y="4760913"/>
          <p14:tracePt t="143039" x="5526088" y="4737100"/>
          <p14:tracePt t="143055" x="5440363" y="4721225"/>
          <p14:tracePt t="143072" x="5378450" y="4703763"/>
          <p14:tracePt t="143089" x="5360988" y="4703763"/>
          <p14:tracePt t="143249" x="5360988" y="4692650"/>
          <p14:tracePt t="143361" x="5343525" y="4686300"/>
          <p14:tracePt t="143369" x="5326063" y="4668838"/>
          <p14:tracePt t="143377" x="5308600" y="4664075"/>
          <p14:tracePt t="143389" x="5297488" y="4651375"/>
          <p14:tracePt t="143405" x="5286375" y="4646613"/>
          <p14:tracePt t="143425" x="5286375" y="4640263"/>
          <p14:tracePt t="143665" x="5292725" y="4640263"/>
          <p14:tracePt t="143681" x="5292725" y="4635500"/>
          <p14:tracePt t="143689" x="5297488" y="4635500"/>
          <p14:tracePt t="143697" x="5303838" y="4629150"/>
          <p14:tracePt t="143761" x="5308600" y="4629150"/>
          <p14:tracePt t="143777" x="5314950" y="4629150"/>
          <p14:tracePt t="143785" x="5321300" y="4622800"/>
          <p14:tracePt t="143793" x="5332413" y="4622800"/>
          <p14:tracePt t="143809" x="5337175" y="4622800"/>
          <p14:tracePt t="143822" x="5343525" y="4622800"/>
          <p14:tracePt t="143839" x="5354638" y="4622800"/>
          <p14:tracePt t="143855" x="5389563" y="4635500"/>
          <p14:tracePt t="143872" x="5411788" y="4646613"/>
          <p14:tracePt t="143889" x="5440363" y="4657725"/>
          <p14:tracePt t="143905" x="5457825" y="4668838"/>
          <p14:tracePt t="143922" x="5492750" y="4679950"/>
          <p14:tracePt t="143939" x="5532438" y="4708525"/>
          <p14:tracePt t="143955" x="5594350" y="4737100"/>
          <p14:tracePt t="143972" x="5640388" y="4749800"/>
          <p14:tracePt t="143989" x="5646738" y="4749800"/>
          <p14:tracePt t="144017" x="5651500" y="4749800"/>
          <p14:tracePt t="144049" x="5657850" y="4749800"/>
          <p14:tracePt t="144065" x="5692775" y="4743450"/>
          <p14:tracePt t="144073" x="5743575" y="4721225"/>
          <p14:tracePt t="144081" x="5794375" y="4697413"/>
          <p14:tracePt t="144089" x="5880100" y="4675188"/>
          <p14:tracePt t="144105" x="6092825" y="4600575"/>
          <p14:tracePt t="144122" x="6229350" y="4543425"/>
          <p14:tracePt t="144139" x="6361113" y="4486275"/>
          <p14:tracePt t="144155" x="6429375" y="4457700"/>
          <p14:tracePt t="144172" x="6457950" y="4435475"/>
          <p14:tracePt t="144189" x="6469063" y="4435475"/>
          <p14:tracePt t="144205" x="6475413" y="4435475"/>
          <p14:tracePt t="144222" x="6475413" y="4429125"/>
          <p14:tracePt t="144239" x="6486525" y="4422775"/>
          <p14:tracePt t="144255" x="6537325" y="4394200"/>
          <p14:tracePt t="144272" x="6589713" y="4378325"/>
          <p14:tracePt t="144289" x="6664325" y="4354513"/>
          <p14:tracePt t="144305" x="6697663" y="4354513"/>
          <p14:tracePt t="144322" x="6743700" y="4354513"/>
          <p14:tracePt t="144339" x="6794500" y="4343400"/>
          <p14:tracePt t="144355" x="6869113" y="4337050"/>
          <p14:tracePt t="144372" x="6932613" y="4308475"/>
          <p14:tracePt t="144389" x="6983413" y="4279900"/>
          <p14:tracePt t="144405" x="7011988" y="4268788"/>
          <p14:tracePt t="144422" x="7029450" y="4264025"/>
          <p14:tracePt t="144439" x="7035800" y="4251325"/>
          <p14:tracePt t="144497" x="7040563" y="4246563"/>
          <p14:tracePt t="144505" x="7046913" y="4240213"/>
          <p14:tracePt t="144513" x="7051675" y="4235450"/>
          <p14:tracePt t="144522" x="7064375" y="4229100"/>
          <p14:tracePt t="144539" x="7080250" y="4211638"/>
          <p14:tracePt t="144555" x="7097713" y="4189413"/>
          <p14:tracePt t="144572" x="7126288" y="4178300"/>
          <p14:tracePt t="144589" x="7137400" y="4160838"/>
          <p14:tracePt t="144605" x="7154863" y="4149725"/>
          <p14:tracePt t="144622" x="7154863" y="4143375"/>
          <p14:tracePt t="144639" x="7161213" y="4132263"/>
          <p14:tracePt t="144655" x="7165975" y="4114800"/>
          <p14:tracePt t="144672" x="7165975" y="4103688"/>
          <p14:tracePt t="144689" x="7165975" y="4075113"/>
          <p14:tracePt t="144705" x="7165975" y="4064000"/>
          <p14:tracePt t="144722" x="7165975" y="4040188"/>
          <p14:tracePt t="144739" x="7161213" y="4040188"/>
          <p14:tracePt t="144755" x="7161213" y="4029075"/>
          <p14:tracePt t="144789" x="7150100" y="4029075"/>
          <p14:tracePt t="144837" x="7137400" y="4017963"/>
          <p14:tracePt t="144845" x="7132638" y="4017963"/>
          <p14:tracePt t="144855" x="7097713" y="4011613"/>
          <p14:tracePt t="144872" x="7046913" y="3994150"/>
          <p14:tracePt t="144888" x="6994525" y="3983038"/>
          <p14:tracePt t="144905" x="6965950" y="3978275"/>
          <p14:tracePt t="144922" x="6943725" y="3978275"/>
          <p14:tracePt t="144938" x="6926263" y="3978275"/>
          <p14:tracePt t="144955" x="6908800" y="3978275"/>
          <p14:tracePt t="144972" x="6892925" y="3978275"/>
          <p14:tracePt t="144989" x="6851650" y="3978275"/>
          <p14:tracePt t="145005" x="6794500" y="3978275"/>
          <p14:tracePt t="145022" x="6732588" y="3978275"/>
          <p14:tracePt t="145038" x="6640513" y="3978275"/>
          <p14:tracePt t="145055" x="6578600" y="3978275"/>
          <p14:tracePt t="145072" x="6526213" y="3971925"/>
          <p14:tracePt t="145088" x="6486525" y="3971925"/>
          <p14:tracePt t="145105" x="6464300" y="3960813"/>
          <p14:tracePt t="145122" x="6451600" y="3960813"/>
          <p14:tracePt t="145138" x="6429375" y="3960813"/>
          <p14:tracePt t="145155" x="6383338" y="3960813"/>
          <p14:tracePt t="145172" x="6321425" y="3960813"/>
          <p14:tracePt t="145189" x="6257925" y="3960813"/>
          <p14:tracePt t="145205" x="6246813" y="3960813"/>
          <p14:tracePt t="145222" x="6235700" y="3960813"/>
          <p14:tracePt t="145238" x="6229350" y="3960813"/>
          <p14:tracePt t="145255" x="6207125" y="3971925"/>
          <p14:tracePt t="145272" x="6178550" y="3994150"/>
          <p14:tracePt t="145288" x="6132513" y="4035425"/>
          <p14:tracePt t="145305" x="6075363" y="4114800"/>
          <p14:tracePt t="145322" x="6040438" y="4165600"/>
          <p14:tracePt t="145338" x="6007100" y="4217988"/>
          <p14:tracePt t="145355" x="5989638" y="4240213"/>
          <p14:tracePt t="145397" x="5989638" y="4246563"/>
          <p14:tracePt t="145413" x="5994400" y="4246563"/>
          <p14:tracePt t="145421" x="6000750" y="4246563"/>
          <p14:tracePt t="145429" x="6007100" y="4246563"/>
          <p14:tracePt t="145438" x="6011863" y="4246563"/>
          <p14:tracePt t="145455" x="6018213" y="4251325"/>
          <p14:tracePt t="145472" x="6035675" y="4264025"/>
          <p14:tracePt t="145488" x="6046788" y="4275138"/>
          <p14:tracePt t="145505" x="6051550" y="4286250"/>
          <p14:tracePt t="145522" x="6057900" y="4292600"/>
          <p14:tracePt t="145538" x="6057900" y="4303713"/>
          <p14:tracePt t="145555" x="6057900" y="4308475"/>
          <p14:tracePt t="145725" x="6051550" y="4308475"/>
          <p14:tracePt t="145733" x="6035675" y="4308475"/>
          <p14:tracePt t="145741" x="6000750" y="4308475"/>
          <p14:tracePt t="145755" x="5965825" y="4308475"/>
          <p14:tracePt t="145772" x="5846763" y="4297363"/>
          <p14:tracePt t="145788" x="5703888" y="4286250"/>
          <p14:tracePt t="145789" x="5640388" y="4286250"/>
          <p14:tracePt t="145805" x="5497513" y="4286250"/>
          <p14:tracePt t="145822" x="5435600" y="4286250"/>
          <p14:tracePt t="145838" x="5411788" y="4275138"/>
          <p14:tracePt t="145855" x="5407025" y="4275138"/>
          <p14:tracePt t="145872" x="5400675" y="4275138"/>
          <p14:tracePt t="145888" x="5360988" y="4279900"/>
          <p14:tracePt t="145905" x="5308600" y="4297363"/>
          <p14:tracePt t="145922" x="5286375" y="4303713"/>
          <p14:tracePt t="145938" x="5275263" y="4303713"/>
          <p14:tracePt t="146005" x="5268913" y="4303713"/>
          <p14:tracePt t="146013" x="5251450" y="4308475"/>
          <p14:tracePt t="146022" x="5229225" y="4321175"/>
          <p14:tracePt t="146038" x="5207000" y="4325938"/>
          <p14:tracePt t="146055" x="5194300" y="4332288"/>
          <p14:tracePt t="146085" x="5183188" y="4349750"/>
          <p14:tracePt t="146093" x="5183188" y="4354513"/>
          <p14:tracePt t="146105" x="5178425" y="4365625"/>
          <p14:tracePt t="146122" x="5137150" y="4435475"/>
          <p14:tracePt t="146138" x="5103813" y="4486275"/>
          <p14:tracePt t="146155" x="5080000" y="4525963"/>
          <p14:tracePt t="146172" x="5064125" y="4560888"/>
          <p14:tracePt t="146188" x="5057775" y="4589463"/>
          <p14:tracePt t="146205" x="5057775" y="4618038"/>
          <p14:tracePt t="146222" x="5057775" y="4646613"/>
          <p14:tracePt t="146238" x="5057775" y="4708525"/>
          <p14:tracePt t="146255" x="5046663" y="4765675"/>
          <p14:tracePt t="146272" x="5046663" y="4875213"/>
          <p14:tracePt t="146288" x="5051425" y="4926013"/>
          <p14:tracePt t="146305" x="5086350" y="4989513"/>
          <p14:tracePt t="146322" x="5121275" y="5035550"/>
          <p14:tracePt t="146338" x="5160963" y="5046663"/>
          <p14:tracePt t="146355" x="5207000" y="5064125"/>
          <p14:tracePt t="146372" x="5268913" y="5092700"/>
          <p14:tracePt t="146388" x="5411788" y="5126038"/>
          <p14:tracePt t="146405" x="5651500" y="5149850"/>
          <p14:tracePt t="146422" x="5857875" y="5149850"/>
          <p14:tracePt t="146438" x="5989638" y="5172075"/>
          <p14:tracePt t="146455" x="6103938" y="5183188"/>
          <p14:tracePt t="146472" x="6143625" y="5189538"/>
          <p14:tracePt t="146488" x="6178550" y="5200650"/>
          <p14:tracePt t="146505" x="6200775" y="5200650"/>
          <p14:tracePt t="146522" x="6211888" y="5200650"/>
          <p14:tracePt t="146538" x="6218238" y="5200650"/>
          <p14:tracePt t="146597" x="6240463" y="5200650"/>
          <p14:tracePt t="146605" x="6269038" y="5183188"/>
          <p14:tracePt t="146613" x="6315075" y="5172075"/>
          <p14:tracePt t="146622" x="6383338" y="5149850"/>
          <p14:tracePt t="146638" x="6607175" y="5086350"/>
          <p14:tracePt t="146655" x="6754813" y="5040313"/>
          <p14:tracePt t="146672" x="6846888" y="5022850"/>
          <p14:tracePt t="146709" x="6846888" y="5018088"/>
          <p14:tracePt t="146789" x="6835775" y="5000625"/>
          <p14:tracePt t="146797" x="6829425" y="4983163"/>
          <p14:tracePt t="146805" x="6829425" y="4972050"/>
          <p14:tracePt t="146822" x="6811963" y="4921250"/>
          <p14:tracePt t="146838" x="6794500" y="4868863"/>
          <p14:tracePt t="146855" x="6783388" y="4772025"/>
          <p14:tracePt t="146872" x="6783388" y="4692650"/>
          <p14:tracePt t="146888" x="6783388" y="4629150"/>
          <p14:tracePt t="146905" x="6783388" y="4606925"/>
          <p14:tracePt t="146921" x="6783388" y="4600575"/>
          <p14:tracePt t="147029" x="6794500" y="4594225"/>
          <p14:tracePt t="147037" x="6800850" y="4594225"/>
          <p14:tracePt t="147045" x="6811963" y="4594225"/>
          <p14:tracePt t="147055" x="6829425" y="4594225"/>
          <p14:tracePt t="147071" x="6851650" y="4594225"/>
          <p14:tracePt t="147088" x="6858000" y="4594225"/>
          <p14:tracePt t="147105" x="6869113" y="4594225"/>
          <p14:tracePt t="147121" x="6897688" y="4578350"/>
          <p14:tracePt t="147138" x="6961188" y="4572000"/>
          <p14:tracePt t="147155" x="7023100" y="4572000"/>
          <p14:tracePt t="147171" x="7064375" y="4572000"/>
          <p14:tracePt t="147188" x="7080250" y="4572000"/>
          <p14:tracePt t="147205" x="7121525" y="4572000"/>
          <p14:tracePt t="147221" x="7132638" y="4572000"/>
          <p14:tracePt t="147238" x="7137400" y="4565650"/>
          <p14:tracePt t="147269" x="7143750" y="4565650"/>
          <p14:tracePt t="147285" x="7150100" y="4565650"/>
          <p14:tracePt t="147293" x="7161213" y="4578350"/>
          <p14:tracePt t="147305" x="7165975" y="4583113"/>
          <p14:tracePt t="147321" x="7189788" y="4606925"/>
          <p14:tracePt t="147338" x="7200900" y="4629150"/>
          <p14:tracePt t="147355" x="7223125" y="4651375"/>
          <p14:tracePt t="147373" x="7251700" y="4686300"/>
          <p14:tracePt t="147388" x="7269163" y="4697413"/>
          <p14:tracePt t="147405" x="7292975" y="4725988"/>
          <p14:tracePt t="147421" x="7297738" y="4737100"/>
          <p14:tracePt t="147438" x="7297738" y="4754563"/>
          <p14:tracePt t="147455" x="7304088" y="4765675"/>
          <p14:tracePt t="147471" x="7308850" y="4789488"/>
          <p14:tracePt t="147488" x="7321550" y="4806950"/>
          <p14:tracePt t="147505" x="7326313" y="4846638"/>
          <p14:tracePt t="147521" x="7343775" y="4892675"/>
          <p14:tracePt t="147538" x="7361238" y="4943475"/>
          <p14:tracePt t="147555" x="7366000" y="4983163"/>
          <p14:tracePt t="147571" x="7378700" y="4994275"/>
          <p14:tracePt t="147637" x="7383463" y="4994275"/>
          <p14:tracePt t="147721" x="7389813" y="4994275"/>
          <p14:tracePt t="147769" x="7394575" y="4994275"/>
          <p14:tracePt t="147849" x="7400925" y="4994275"/>
          <p14:tracePt t="147993" x="7407275" y="4994275"/>
          <p14:tracePt t="149401" x="7407275" y="4989513"/>
          <p14:tracePt t="150009" x="7407275" y="4983163"/>
          <p14:tracePt t="150089" x="7407275" y="4978400"/>
          <p14:tracePt t="151461" x="7407275" y="4965700"/>
          <p14:tracePt t="151469" x="7407275" y="4960938"/>
          <p14:tracePt t="151477" x="7400925" y="4937125"/>
          <p14:tracePt t="151487" x="7400925" y="4932363"/>
          <p14:tracePt t="151504" x="7400925" y="4921250"/>
          <p14:tracePt t="151521" x="7394575" y="4892675"/>
          <p14:tracePt t="151537" x="7394575" y="4868863"/>
          <p14:tracePt t="151554" x="7383463" y="4857750"/>
          <p14:tracePt t="151571" x="7383463" y="4835525"/>
          <p14:tracePt t="151587" x="7378700" y="4822825"/>
          <p14:tracePt t="151604" x="7378700" y="4811713"/>
          <p14:tracePt t="153293" x="7378700" y="4818063"/>
          <p14:tracePt t="153325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5D8A-F6F1-44C9-B418-02D251FE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cap="none" dirty="0"/>
              <a:t>Practice Problems</a:t>
            </a:r>
            <a:br>
              <a:rPr lang="en-US" b="0" cap="none" dirty="0"/>
            </a:br>
            <a:r>
              <a:rPr lang="en-US" sz="2400" b="0" cap="none" dirty="0"/>
              <a:t>…to begin mastering this material.  </a:t>
            </a:r>
            <a:br>
              <a:rPr lang="en-US" sz="2400" b="0" cap="none" dirty="0"/>
            </a:br>
            <a:br>
              <a:rPr lang="en-US" sz="2400" b="0" cap="none" dirty="0"/>
            </a:br>
            <a:r>
              <a:rPr lang="en-US" sz="2200" b="0" cap="none" dirty="0"/>
              <a:t>Complete instructions are in the Module 1 resource, </a:t>
            </a:r>
            <a:r>
              <a:rPr lang="en-US" sz="2200" b="0" i="1" cap="none" dirty="0"/>
              <a:t>How to Use Practice Problems to Prepare for Exams</a:t>
            </a:r>
            <a:r>
              <a:rPr lang="en-US" sz="2200" b="0" cap="none" dirty="0"/>
              <a:t>.</a:t>
            </a:r>
            <a:endParaRPr lang="en-US" b="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CD17-A96A-44C2-A99E-E35FF58B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do the…</a:t>
            </a:r>
          </a:p>
        </p:txBody>
      </p:sp>
    </p:spTree>
    <p:extLst>
      <p:ext uri="{BB962C8B-B14F-4D97-AF65-F5344CB8AC3E}">
        <p14:creationId xmlns:p14="http://schemas.microsoft.com/office/powerpoint/2010/main" val="131099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9047-FF3C-4F65-9296-18B39E02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5BF-8298-4EDC-A116-221A5220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325983"/>
          </a:xfrm>
        </p:spPr>
        <p:txBody>
          <a:bodyPr>
            <a:normAutofit fontScale="70000" lnSpcReduction="20000"/>
          </a:bodyPr>
          <a:lstStyle/>
          <a:p>
            <a:pPr marL="400050" indent="-319088">
              <a:buFont typeface="+mj-lt"/>
              <a:buAutoNum type="arabicPeriod"/>
            </a:pPr>
            <a:r>
              <a:rPr lang="en-US" dirty="0"/>
              <a:t>Describe how geographic representation works, as well as its drawbacks.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Explain how “equal” divisions of populations have been implemented since 1963.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Discuss the phrase “One person, one vote” and how it is interpreted to explain fairness in representation.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Compare and contrast “equal population” and “equal number of voters.”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List the political factors that politicians consider when drawing district lines.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Explain how a state’s apportionment can be both a legally fair and a politically unfair at the same time.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List and discuss the legal criteria for fair apportionment.</a:t>
            </a:r>
          </a:p>
          <a:p>
            <a:pPr marL="400050" indent="-319088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9047-FF3C-4F65-9296-18B39E02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5BF-8298-4EDC-A116-221A5220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046541" cy="4800600"/>
          </a:xfrm>
        </p:spPr>
        <p:txBody>
          <a:bodyPr>
            <a:normAutofit fontScale="70000" lnSpcReduction="20000"/>
          </a:bodyPr>
          <a:lstStyle/>
          <a:p>
            <a:pPr marL="400050" indent="-320675">
              <a:buFont typeface="+mj-lt"/>
              <a:buAutoNum type="arabicPeriod" startAt="8"/>
            </a:pPr>
            <a:r>
              <a:rPr lang="en-US" dirty="0"/>
              <a:t>Describe how protected groups are connect to the Voting Rights Act and to apportionment in Texas today.</a:t>
            </a:r>
          </a:p>
          <a:p>
            <a:pPr marL="400050" indent="-320675">
              <a:buFont typeface="+mj-lt"/>
              <a:buAutoNum type="arabicPeriod" startAt="8"/>
            </a:pPr>
            <a:r>
              <a:rPr lang="en-US" dirty="0"/>
              <a:t>Discuss the role of maximum partisan advantage in redistricting and how this led to the Guardian headline: “In America, voters don’t pick their politicians, politicians pick their voters.”</a:t>
            </a:r>
          </a:p>
          <a:p>
            <a:pPr marL="400050" indent="-320675">
              <a:buFont typeface="+mj-lt"/>
              <a:buAutoNum type="arabicPeriod" startAt="8"/>
            </a:pPr>
            <a:r>
              <a:rPr lang="en-US" dirty="0"/>
              <a:t>Describe gerrymandering, including its origin and how it is done via packing and cracking.</a:t>
            </a:r>
          </a:p>
          <a:p>
            <a:pPr marL="400050" indent="-320675">
              <a:buFont typeface="+mj-lt"/>
              <a:buAutoNum type="arabicPeriod" startAt="8"/>
            </a:pPr>
            <a:r>
              <a:rPr lang="en-US" dirty="0"/>
              <a:t>Explain how researchers were able to accomplish a notional reversal of the 2012 congressional election results in Pennsylvania.  </a:t>
            </a:r>
          </a:p>
          <a:p>
            <a:pPr marL="400050" indent="-320675">
              <a:buFont typeface="+mj-lt"/>
              <a:buAutoNum type="arabicPeriod" startAt="8"/>
            </a:pPr>
            <a:r>
              <a:rPr lang="en-US" dirty="0"/>
              <a:t>Describe what is often the consideration behind whether a district’s shape is acceptable or unacceptable.</a:t>
            </a:r>
          </a:p>
          <a:p>
            <a:pPr marL="595312" indent="-514350">
              <a:buFont typeface="+mj-lt"/>
              <a:buAutoNum type="arabicPeriod" startAt="8"/>
            </a:pPr>
            <a:endParaRPr lang="en-US" dirty="0"/>
          </a:p>
          <a:p>
            <a:pPr marL="595312" indent="-514350"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1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Today:  “Geographic”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581400"/>
            <a:ext cx="7543800" cy="3048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a.k.a., “Zip-code representation”</a:t>
            </a:r>
          </a:p>
          <a:p>
            <a:pPr lvl="1"/>
            <a:r>
              <a:rPr lang="en-US" dirty="0"/>
              <a:t>How it is done everywhere in U.S.</a:t>
            </a:r>
          </a:p>
          <a:p>
            <a:pPr lvl="1"/>
            <a:r>
              <a:rPr lang="en-US" dirty="0"/>
              <a:t>Every level of representative government has its own boundaries—may overlap with another level’s</a:t>
            </a:r>
          </a:p>
          <a:p>
            <a:r>
              <a:rPr lang="en-US" dirty="0"/>
              <a:t>Challenges of geographic representation</a:t>
            </a:r>
          </a:p>
          <a:p>
            <a:pPr lvl="1"/>
            <a:r>
              <a:rPr lang="en-US" dirty="0"/>
              <a:t>Heterogeneous constituency without clear identity—”mix” of all types and concerns</a:t>
            </a:r>
          </a:p>
          <a:p>
            <a:pPr lvl="1"/>
            <a:r>
              <a:rPr lang="en-US" dirty="0"/>
              <a:t>Drives compromise as path to winning elections (</a:t>
            </a:r>
            <a:r>
              <a:rPr lang="en-US" u="sng" dirty="0"/>
              <a:t>unless</a:t>
            </a:r>
            <a:r>
              <a:rPr lang="en-US" dirty="0"/>
              <a:t> boundaries are rigged—see “gerrymandering”)</a:t>
            </a:r>
          </a:p>
        </p:txBody>
      </p:sp>
      <p:pic>
        <p:nvPicPr>
          <p:cNvPr id="2052" name="Picture 4" descr="2013-2014 Texas Congressional Wall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02" y="1295400"/>
            <a:ext cx="3227537" cy="208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014 Texas State Senate Wall 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64" y="1295401"/>
            <a:ext cx="3227536" cy="208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6200000">
            <a:off x="6526026" y="3450594"/>
            <a:ext cx="4953000" cy="261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http://state-political-maps.com/products/2013-2014-texas-legislative-map-bundle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5002" y="3545432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How else might representation be done?</a:t>
            </a:r>
          </a:p>
        </p:txBody>
      </p:sp>
      <p:sp>
        <p:nvSpPr>
          <p:cNvPr id="6" name="Left Brace 5"/>
          <p:cNvSpPr/>
          <p:nvPr/>
        </p:nvSpPr>
        <p:spPr>
          <a:xfrm>
            <a:off x="5943600" y="3581399"/>
            <a:ext cx="91402" cy="381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8112" y="1120970"/>
            <a:ext cx="298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36 for the House of Representatives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20862" y="1120970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31 for State Senate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3829050" y="1892300"/>
            <a:ext cx="2335302" cy="855940"/>
          </a:xfrm>
          <a:prstGeom prst="leftRightArrow">
            <a:avLst/>
          </a:prstGeom>
          <a:solidFill>
            <a:srgbClr val="FFFFFF">
              <a:alpha val="6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Despite similar #s, </a:t>
            </a:r>
            <a:b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</a:br>
            <a: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not much </a:t>
            </a:r>
            <a:r>
              <a:rPr lang="en-US" sz="11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41321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Legislative and Congressional Redistricting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Increasingly,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redistricting </a:t>
            </a:r>
            <a:r>
              <a:rPr lang="en-US" sz="2400" dirty="0"/>
              <a:t>determines “</a:t>
            </a:r>
            <a:r>
              <a:rPr lang="en-US" sz="2400" i="1" dirty="0"/>
              <a:t>who represents who</a:t>
            </a:r>
            <a:r>
              <a:rPr lang="en-US" sz="2400" dirty="0"/>
              <a:t>”– </a:t>
            </a:r>
            <a:r>
              <a:rPr lang="en-US" sz="2400" u="sng" dirty="0"/>
              <a:t>not by elections</a:t>
            </a:r>
            <a:r>
              <a:rPr lang="en-US" sz="2400" dirty="0"/>
              <a:t>!</a:t>
            </a:r>
          </a:p>
          <a:p>
            <a:pPr lvl="1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Tremendous impact </a:t>
            </a:r>
            <a:r>
              <a:rPr lang="en-US" sz="2000" dirty="0"/>
              <a:t>in current and future politics at state and national levels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“Fair” </a:t>
            </a:r>
            <a:r>
              <a:rPr lang="en-US" sz="2400" dirty="0"/>
              <a:t>redistricting is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defined as “equal” division of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population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within state </a:t>
            </a:r>
          </a:p>
          <a:p>
            <a:pPr lvl="1"/>
            <a:r>
              <a:rPr lang="en-US" sz="2000" dirty="0"/>
              <a:t>Permitted deviation:  &lt;1% (congressional) or     				              &lt;10% (state and local)</a:t>
            </a:r>
          </a:p>
          <a:p>
            <a:pPr lvl="1"/>
            <a:r>
              <a:rPr lang="en-US" sz="2000" dirty="0"/>
              <a:t>Equal population has been Courts’ standard since 1963</a:t>
            </a:r>
          </a:p>
          <a:p>
            <a:pPr lvl="1"/>
            <a:r>
              <a:rPr lang="en-US" sz="2000" dirty="0"/>
              <a:t>Goal:  “One person, One vote”</a:t>
            </a:r>
          </a:p>
          <a:p>
            <a:pPr lvl="2"/>
            <a:r>
              <a:rPr lang="en-US" sz="1800" dirty="0"/>
              <a:t>Each legislator represents same number of </a:t>
            </a:r>
            <a:r>
              <a:rPr lang="en-US" sz="1800" u="sng" dirty="0"/>
              <a:t>people</a:t>
            </a:r>
          </a:p>
          <a:p>
            <a:pPr lvl="2"/>
            <a:r>
              <a:rPr lang="en-US" sz="1800" i="1" u="sng" dirty="0"/>
              <a:t>Not</a:t>
            </a:r>
            <a:r>
              <a:rPr lang="en-US" sz="1800" dirty="0"/>
              <a:t> same as “one voter, one vote” (each legislator would represent same number of </a:t>
            </a:r>
            <a:r>
              <a:rPr lang="en-US" sz="1800" u="sng" dirty="0"/>
              <a:t>voters</a:t>
            </a:r>
            <a:r>
              <a:rPr lang="en-US" sz="1800" dirty="0"/>
              <a:t>)</a:t>
            </a:r>
            <a:endParaRPr lang="en-US" sz="1800" i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93247" y="924580"/>
            <a:ext cx="341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You will also hear “apportionment” and “districting” used instead</a:t>
            </a:r>
          </a:p>
        </p:txBody>
      </p:sp>
    </p:spTree>
    <p:extLst>
      <p:ext uri="{BB962C8B-B14F-4D97-AF65-F5344CB8AC3E}">
        <p14:creationId xmlns:p14="http://schemas.microsoft.com/office/powerpoint/2010/main" val="426272582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1600200"/>
            <a:ext cx="72771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Down Arrow 2"/>
          <p:cNvSpPr/>
          <p:nvPr/>
        </p:nvSpPr>
        <p:spPr>
          <a:xfrm>
            <a:off x="1899140" y="2514600"/>
            <a:ext cx="1143000" cy="3352800"/>
          </a:xfrm>
          <a:prstGeom prst="downArrow">
            <a:avLst/>
          </a:prstGeom>
          <a:solidFill>
            <a:schemeClr val="bg2">
              <a:lumMod val="90000"/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343400" y="2514600"/>
            <a:ext cx="1143000" cy="3352800"/>
          </a:xfrm>
          <a:prstGeom prst="downArrow">
            <a:avLst/>
          </a:prstGeom>
          <a:solidFill>
            <a:schemeClr val="bg2">
              <a:lumMod val="90000"/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858000" y="2514600"/>
            <a:ext cx="1143000" cy="3352800"/>
          </a:xfrm>
          <a:prstGeom prst="downArrow">
            <a:avLst/>
          </a:prstGeom>
          <a:solidFill>
            <a:schemeClr val="bg2">
              <a:lumMod val="90000"/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Equal Population = Equal Voters   </a:t>
            </a:r>
            <a:br>
              <a:rPr lang="en-US" sz="3600" dirty="0"/>
            </a:br>
            <a:r>
              <a:rPr lang="en-US" sz="3600" dirty="0"/>
              <a:t>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8300" y="6477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Typical District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6477000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High Alien Count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0195" y="6477000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Prison / Military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34EE7E-7C7C-485F-99F8-E8D454E8F412}"/>
              </a:ext>
            </a:extLst>
          </p:cNvPr>
          <p:cNvCxnSpPr/>
          <p:nvPr/>
        </p:nvCxnSpPr>
        <p:spPr>
          <a:xfrm>
            <a:off x="4365702" y="459057"/>
            <a:ext cx="228600" cy="28807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1200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3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708150"/>
            <a:ext cx="4800600" cy="255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How Can the Party in Power Apportion </a:t>
            </a:r>
            <a:r>
              <a:rPr lang="en-US" sz="4000" dirty="0">
                <a:solidFill>
                  <a:schemeClr val="tx1"/>
                </a:solidFill>
              </a:rPr>
              <a:t>100,000 State Residents</a:t>
            </a:r>
            <a:r>
              <a:rPr lang="en-US" sz="4000" dirty="0">
                <a:solidFill>
                  <a:srgbClr val="000000"/>
                </a:solidFill>
              </a:rPr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4419600"/>
            <a:ext cx="7498080" cy="2514600"/>
          </a:xfrm>
        </p:spPr>
        <p:txBody>
          <a:bodyPr>
            <a:normAutofit/>
          </a:bodyPr>
          <a:lstStyle/>
          <a:p>
            <a:r>
              <a:rPr lang="en-US" sz="2400" dirty="0"/>
              <a:t>Mostly, state legislatures apportion and draw district boundaries for state and national politics</a:t>
            </a:r>
          </a:p>
          <a:p>
            <a:r>
              <a:rPr lang="en-US" sz="2400" dirty="0"/>
              <a:t>Many ways to do this:  party ID, likelihood of voting, registration rate, past record of voting</a:t>
            </a:r>
          </a:p>
        </p:txBody>
      </p:sp>
    </p:spTree>
    <p:extLst>
      <p:ext uri="{BB962C8B-B14F-4D97-AF65-F5344CB8AC3E}">
        <p14:creationId xmlns:p14="http://schemas.microsoft.com/office/powerpoint/2010/main" val="367221041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279648" y="15049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(Each proposed district contains 20,000 residents)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676536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2336" y="1905000"/>
            <a:ext cx="5067300" cy="4730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Different Districting Choices = </a:t>
            </a:r>
            <a:br>
              <a:rPr lang="en-US" sz="4000" dirty="0">
                <a:solidFill>
                  <a:srgbClr val="000000"/>
                </a:solidFill>
              </a:rPr>
            </a:br>
            <a:r>
              <a:rPr lang="en-US" sz="4000" dirty="0">
                <a:solidFill>
                  <a:srgbClr val="000000"/>
                </a:solidFill>
              </a:rPr>
              <a:t>Different </a:t>
            </a:r>
            <a:r>
              <a:rPr lang="en-US" sz="4000" dirty="0">
                <a:solidFill>
                  <a:schemeClr val="tx1"/>
                </a:solidFill>
              </a:rPr>
              <a:t>Mixes of Representation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274320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Perpetua" panose="02020502060401020303" pitchFamily="18" charset="0"/>
              </a:rPr>
              <a:t>Option 1: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08" y="3429000"/>
            <a:ext cx="2362200" cy="17716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2328868" y="3505200"/>
            <a:ext cx="804868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71800" y="4423410"/>
            <a:ext cx="5589270" cy="221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609278" y="2591747"/>
            <a:ext cx="314314" cy="3760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62336" y="4985504"/>
            <a:ext cx="4801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This is a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legally fair 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plan because all districts contain same number of residents.  You would </a:t>
            </a:r>
            <a:r>
              <a:rPr lang="en-US" u="sng" dirty="0">
                <a:solidFill>
                  <a:srgbClr val="FF0000"/>
                </a:solidFill>
                <a:latin typeface="Segoe Print" panose="02000600000000000000" pitchFamily="2" charset="0"/>
              </a:rPr>
              <a:t>also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 likely consider it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politically fair 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because representatives are proportioned the same as the population by party</a:t>
            </a:r>
          </a:p>
        </p:txBody>
      </p:sp>
    </p:spTree>
    <p:extLst>
      <p:ext uri="{BB962C8B-B14F-4D97-AF65-F5344CB8AC3E}">
        <p14:creationId xmlns:p14="http://schemas.microsoft.com/office/powerpoint/2010/main" val="100553659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362336" y="406400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(Each proposed district contains 20,000 residents)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676536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2336" y="1905000"/>
            <a:ext cx="5067300" cy="4730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Different Districting Choices:  </a:t>
            </a:r>
            <a:br>
              <a:rPr lang="en-US" sz="4000" dirty="0">
                <a:solidFill>
                  <a:srgbClr val="000000"/>
                </a:solidFill>
              </a:rPr>
            </a:br>
            <a:r>
              <a:rPr lang="en-US" sz="4000" dirty="0">
                <a:solidFill>
                  <a:srgbClr val="000000"/>
                </a:solidFill>
              </a:rPr>
              <a:t>Different </a:t>
            </a:r>
            <a:r>
              <a:rPr lang="en-US" sz="4000" dirty="0">
                <a:solidFill>
                  <a:schemeClr val="tx1"/>
                </a:solidFill>
              </a:rPr>
              <a:t>Mixes of Representation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541020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Perpetua" panose="02020502060401020303" pitchFamily="18" charset="0"/>
              </a:rPr>
              <a:t>Option 2: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08" y="3429000"/>
            <a:ext cx="2362200" cy="17716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2328868" y="4215140"/>
            <a:ext cx="804868" cy="814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4418" y="2003288"/>
            <a:ext cx="5589270" cy="221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5609278" y="2105358"/>
            <a:ext cx="314314" cy="3760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2508" y="1734476"/>
            <a:ext cx="4832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This is also a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legally fair 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plan because all districts contain same number of residents. </a:t>
            </a:r>
            <a:r>
              <a:rPr lang="en-US" u="sng" dirty="0">
                <a:solidFill>
                  <a:srgbClr val="FF0000"/>
                </a:solidFill>
                <a:latin typeface="Segoe Print" panose="02000600000000000000" pitchFamily="2" charset="0"/>
              </a:rPr>
              <a:t>Yet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, to many observers, this is a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politically unfair 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result because representatives are NOT proportioned the same as the population by party</a:t>
            </a:r>
          </a:p>
        </p:txBody>
      </p:sp>
    </p:spTree>
    <p:extLst>
      <p:ext uri="{BB962C8B-B14F-4D97-AF65-F5344CB8AC3E}">
        <p14:creationId xmlns:p14="http://schemas.microsoft.com/office/powerpoint/2010/main" val="2394735010"/>
      </p:ext>
    </p:extLst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FF0000"/>
            </a:solidFill>
            <a:latin typeface="Segoe Print" panose="02000600000000000000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16210</TotalTime>
  <Words>1534</Words>
  <Application>Microsoft Office PowerPoint</Application>
  <PresentationFormat>On-screen Show (4:3)</PresentationFormat>
  <Paragraphs>143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Gill Sans MT</vt:lpstr>
      <vt:lpstr>Perpetua</vt:lpstr>
      <vt:lpstr>Segoe Print</vt:lpstr>
      <vt:lpstr>Times</vt:lpstr>
      <vt:lpstr>Verdana</vt:lpstr>
      <vt:lpstr>Wingdings 2</vt:lpstr>
      <vt:lpstr>1_Default Design</vt:lpstr>
      <vt:lpstr>1_Solstice</vt:lpstr>
      <vt:lpstr>POLS 207  State &amp; Local Government* </vt:lpstr>
      <vt:lpstr>Learning Objectives</vt:lpstr>
      <vt:lpstr>Learning Objectives</vt:lpstr>
      <vt:lpstr>Representation Today:  “Geographic”</vt:lpstr>
      <vt:lpstr>Legislative and Congressional Redistricting</vt:lpstr>
      <vt:lpstr>Equal Population = Equal Voters                      </vt:lpstr>
      <vt:lpstr>How Can the Party in Power Apportion 100,000 State Residents?</vt:lpstr>
      <vt:lpstr>Different Districting Choices =  Different Mixes of Representation</vt:lpstr>
      <vt:lpstr>Different Districting Choices:   Different Mixes of Representation</vt:lpstr>
      <vt:lpstr>Redistricting:  Four Formal Rules of the Game</vt:lpstr>
      <vt:lpstr>More on Protected Groups</vt:lpstr>
      <vt:lpstr>Gerrymandering:  Partisan Redistricting </vt:lpstr>
      <vt:lpstr>Gerrymandering:  Partisan Redistricting </vt:lpstr>
      <vt:lpstr>PowerPoint Presentation</vt:lpstr>
      <vt:lpstr>What is possible in theory:</vt:lpstr>
      <vt:lpstr>What is possible in theory:</vt:lpstr>
      <vt:lpstr>HUDDLE UP!  Why are these legally acceptable and unacceptable shapes?</vt:lpstr>
      <vt:lpstr>HUDDLE UP!  Why are these acceptable and unacceptable shapes?</vt:lpstr>
      <vt:lpstr>Practice Problems …to begin mastering this material.    Complete instructions are in the Module 1 resource, How to Use Practice Problems to Prepare for Exams.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Harvey J. Tucker</dc:title>
  <dc:creator>Harvey Tucker</dc:creator>
  <cp:lastModifiedBy>Dwight Roblyer</cp:lastModifiedBy>
  <cp:revision>1212</cp:revision>
  <cp:lastPrinted>2020-10-18T20:49:27Z</cp:lastPrinted>
  <dcterms:created xsi:type="dcterms:W3CDTF">2002-01-15T14:16:03Z</dcterms:created>
  <dcterms:modified xsi:type="dcterms:W3CDTF">2022-10-10T18:36:23Z</dcterms:modified>
</cp:coreProperties>
</file>