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9" r:id="rId1"/>
    <p:sldMasterId id="2147483931" r:id="rId2"/>
  </p:sldMasterIdLst>
  <p:notesMasterIdLst>
    <p:notesMasterId r:id="rId24"/>
  </p:notesMasterIdLst>
  <p:handoutMasterIdLst>
    <p:handoutMasterId r:id="rId25"/>
  </p:handoutMasterIdLst>
  <p:sldIdLst>
    <p:sldId id="760" r:id="rId3"/>
    <p:sldId id="761" r:id="rId4"/>
    <p:sldId id="762" r:id="rId5"/>
    <p:sldId id="708" r:id="rId6"/>
    <p:sldId id="642" r:id="rId7"/>
    <p:sldId id="754" r:id="rId8"/>
    <p:sldId id="645" r:id="rId9"/>
    <p:sldId id="595" r:id="rId10"/>
    <p:sldId id="596" r:id="rId11"/>
    <p:sldId id="598" r:id="rId12"/>
    <p:sldId id="601" r:id="rId13"/>
    <p:sldId id="662" r:id="rId14"/>
    <p:sldId id="752" r:id="rId15"/>
    <p:sldId id="763" r:id="rId16"/>
    <p:sldId id="663" r:id="rId17"/>
    <p:sldId id="658" r:id="rId18"/>
    <p:sldId id="602" r:id="rId19"/>
    <p:sldId id="603" r:id="rId20"/>
    <p:sldId id="734" r:id="rId21"/>
    <p:sldId id="764" r:id="rId22"/>
    <p:sldId id="707" r:id="rId2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448">
          <p15:clr>
            <a:srgbClr val="A4A3A4"/>
          </p15:clr>
        </p15:guide>
        <p15:guide id="4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4" userDrawn="1">
          <p15:clr>
            <a:srgbClr val="A4A3A4"/>
          </p15:clr>
        </p15:guide>
        <p15:guide id="2" pos="2191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FF"/>
    <a:srgbClr val="000000"/>
    <a:srgbClr val="009900"/>
    <a:srgbClr val="FF0000"/>
    <a:srgbClr val="3891A7"/>
    <a:srgbClr val="66B9CC"/>
    <a:srgbClr val="E7DEC9"/>
    <a:srgbClr val="FF3300"/>
    <a:srgbClr val="266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76064" autoAdjust="0"/>
  </p:normalViewPr>
  <p:slideViewPr>
    <p:cSldViewPr snapToGrid="0">
      <p:cViewPr varScale="1">
        <p:scale>
          <a:sx n="97" d="100"/>
          <a:sy n="97" d="100"/>
        </p:scale>
        <p:origin x="552" y="96"/>
      </p:cViewPr>
      <p:guideLst>
        <p:guide orient="horz" pos="2160"/>
        <p:guide pos="2880"/>
        <p:guide orient="horz" pos="2448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34800"/>
    </p:cViewPr>
  </p:sorterViewPr>
  <p:notesViewPr>
    <p:cSldViewPr snapToGrid="0">
      <p:cViewPr>
        <p:scale>
          <a:sx n="90" d="100"/>
          <a:sy n="90" d="100"/>
        </p:scale>
        <p:origin x="5484" y="1398"/>
      </p:cViewPr>
      <p:guideLst>
        <p:guide orient="horz" pos="2674"/>
        <p:guide pos="2191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71676" y="309514"/>
            <a:ext cx="3037628" cy="46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3" rIns="94026" bIns="47013" numCol="1" anchor="t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>
              <a:defRPr/>
            </a:pPr>
            <a:r>
              <a:rPr lang="en-US" dirty="0"/>
              <a:t>207-9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B751B3C4-1C1A-472C-A87C-FD34C815DC6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A43C84FB-A914-410D-8EBA-70F20698A521}" type="datetimeFigureOut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51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3037629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3" rIns="94026" bIns="4701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4" y="4"/>
            <a:ext cx="3037628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3" rIns="94026" bIns="4701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3" y="4415280"/>
            <a:ext cx="5140119" cy="418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3" rIns="94026" bIns="470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135"/>
            <a:ext cx="3037629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3" rIns="94026" bIns="4701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4" y="8832135"/>
            <a:ext cx="3037628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3" rIns="94026" bIns="4701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9DE6753-D867-4516-B49D-6DC4962998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02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14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939" y="8829967"/>
            <a:ext cx="3037840" cy="4648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4573" tIns="47287" rIns="94573" bIns="47287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03579A6-82B0-4B19-B12C-1AF3DA71CE4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84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5037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92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5037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98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59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5037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36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5037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0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5037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76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DATA FOLLOWS ON EDUCATION, EMPLOYMENT, SEX AND MOBILITY</a:t>
            </a:r>
          </a:p>
        </p:txBody>
      </p:sp>
    </p:spTree>
    <p:extLst>
      <p:ext uri="{BB962C8B-B14F-4D97-AF65-F5344CB8AC3E}">
        <p14:creationId xmlns:p14="http://schemas.microsoft.com/office/powerpoint/2010/main" val="4224981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1129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1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77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76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377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89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2561" y="8831581"/>
            <a:ext cx="3037840" cy="464820"/>
          </a:xfrm>
          <a:prstGeom prst="rect">
            <a:avLst/>
          </a:prstGeom>
        </p:spPr>
        <p:txBody>
          <a:bodyPr/>
          <a:lstStyle/>
          <a:p>
            <a:fld id="{E7C827AF-E907-FD4F-B1A9-9A86C3CD4788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71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23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8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10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7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9C1FF-5C6C-4AA1-8597-576C441BDA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7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96800-93A6-4B82-8A8B-035BAEA3FFD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5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99019-8B76-43C3-8186-0D1A372928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2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AB143-90EE-4CFA-8ADC-F6E024E08F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564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2DDC2-5D91-476C-98E9-1871A9B609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937BD-16A9-430D-BFA3-A0F2C3127D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B70EA-66B7-4514-82E0-AD8F294B14F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EC62E-EB3B-4096-A366-F1330D9247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39BF9-4B5F-4ACE-A5CB-7B5A83B684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0E17E-07BB-4594-8CBF-6867FC94F9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679B2-B67C-4F00-9618-CEB0F3AD7E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81BE5-F046-4BE4-9B8B-C5519DC1D9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34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F3C9E-6342-4FB3-A96A-B47013318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365DF-9520-456E-9DE5-FCFFC795C1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1654F-2369-4DF1-A05A-F8FEA28B25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EDDF6-8CE1-4DD3-A724-5A66D80995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15636-BB4E-48DE-BEBC-A86085ECD2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2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1B6DC-B4B3-49E2-B108-F7F2CA43193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9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DA57F-0B38-4902-8E25-960CC54772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9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05E9F-A9EA-4B75-BC80-A592434C2A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7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C685F-B080-4726-B3D8-EACA1B10451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4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B6F06-D853-41E5-BE13-89F69C1BB03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6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88ABE-177F-465D-97A5-FAF0D948AA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6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21E13-28AA-46A9-9B8E-3BFC1CB371F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0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62E27CB-3D1C-40B8-9409-4E050C7F27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4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569A6E5-29ED-4D72-ACD1-8443D7707D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VV2N8ctrEc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hyperlink" Target="https://youtu.be/jaeAUel3cns" TargetMode="External"/><Relationship Id="rId4" Type="http://schemas.openxmlformats.org/officeDocument/2006/relationships/hyperlink" Target="http://www.youtube.com/watch?v=Ucm9ehYe4N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irvote.org/prcv#what_is_prcv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youtu.be/bh4qAJDUOc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texastribune.org/2018/11/07/dallas-county-republican-gerrymander-backfires-2018/?utm_campaign=trib-social&amp;utm_content=1541686163&amp;utm_medium=social&amp;utm_source=twitte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POLS 207 </a:t>
            </a:r>
            <a:br>
              <a:rPr lang="en-US" dirty="0"/>
            </a:br>
            <a:r>
              <a:rPr lang="en-US" dirty="0"/>
              <a:t>State &amp; Local Government*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Chapter 9B-2</a:t>
            </a:r>
            <a:endParaRPr lang="en-US" dirty="0"/>
          </a:p>
          <a:p>
            <a:r>
              <a:rPr lang="en-US" dirty="0"/>
              <a:t>Opposing Gerrymandering</a:t>
            </a:r>
          </a:p>
          <a:p>
            <a:endParaRPr lang="en-US" dirty="0"/>
          </a:p>
          <a:p>
            <a:r>
              <a:rPr lang="en-US" dirty="0"/>
              <a:t>Dr. Roblyer, Ph.D.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B4C616B-852F-4D8B-B431-7CD89EBE08C9}"/>
              </a:ext>
            </a:extLst>
          </p:cNvPr>
          <p:cNvSpPr txBox="1"/>
          <p:nvPr/>
        </p:nvSpPr>
        <p:spPr>
          <a:xfrm>
            <a:off x="1432560" y="6159548"/>
            <a:ext cx="5274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*These slides are based on originals provided by Dr. Harvey Tucker</a:t>
            </a:r>
          </a:p>
        </p:txBody>
      </p:sp>
    </p:spTree>
    <p:extLst>
      <p:ext uri="{BB962C8B-B14F-4D97-AF65-F5344CB8AC3E}">
        <p14:creationId xmlns:p14="http://schemas.microsoft.com/office/powerpoint/2010/main" val="395237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cs typeface="Times New Roman" pitchFamily="18" charset="0"/>
              </a:rPr>
              <a:t>Texas State Legislature: </a:t>
            </a:r>
            <a:br>
              <a:rPr lang="en-US" sz="3600" dirty="0">
                <a:cs typeface="Times New Roman" pitchFamily="18" charset="0"/>
              </a:rPr>
            </a:br>
            <a:r>
              <a:rPr lang="en-US" sz="3600" dirty="0">
                <a:cs typeface="Times New Roman" pitchFamily="18" charset="0"/>
              </a:rPr>
              <a:t>Partisan Division Since 2001 Redistricting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01064"/>
              </p:ext>
            </p:extLst>
          </p:nvPr>
        </p:nvGraphicFramePr>
        <p:xfrm>
          <a:off x="1828800" y="1816100"/>
          <a:ext cx="6324600" cy="22225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65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>
                          <a:latin typeface="Times"/>
                          <a:cs typeface="Times"/>
                        </a:rPr>
                        <a:t>SENATE</a:t>
                      </a:r>
                      <a:endParaRPr lang="en-US" sz="2000" b="1" dirty="0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latin typeface="Times"/>
                          <a:cs typeface="Times"/>
                        </a:rPr>
                        <a:t>REP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latin typeface="Times"/>
                          <a:cs typeface="Times"/>
                        </a:rPr>
                        <a:t>DEM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2003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2005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2007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2009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2011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2013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549043"/>
              </p:ext>
            </p:extLst>
          </p:nvPr>
        </p:nvGraphicFramePr>
        <p:xfrm>
          <a:off x="1828800" y="4254500"/>
          <a:ext cx="6324600" cy="22225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65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>
                          <a:latin typeface="Times"/>
                          <a:cs typeface="Times"/>
                        </a:rPr>
                        <a:t>House</a:t>
                      </a:r>
                      <a:endParaRPr lang="en-US" sz="2000" b="1" dirty="0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latin typeface="Times"/>
                          <a:cs typeface="Times"/>
                        </a:rPr>
                        <a:t>REP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latin typeface="Times"/>
                          <a:cs typeface="Times"/>
                        </a:rPr>
                        <a:t>DEM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2003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88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2005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86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2007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69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2009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76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74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2011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101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49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2013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"/>
                          <a:cs typeface="Times"/>
                        </a:rPr>
                        <a:t>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5029200" y="5486400"/>
            <a:ext cx="27432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62250" y="3968750"/>
            <a:ext cx="588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Segoe Print" panose="02000600000000000000" pitchFamily="2" charset="0"/>
              </a:rPr>
              <a:t>2015 / 17 / 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19  </a:t>
            </a:r>
            <a:r>
              <a:rPr lang="en-US" sz="1400" dirty="0">
                <a:solidFill>
                  <a:srgbClr val="FF0000"/>
                </a:solidFill>
                <a:latin typeface="Segoe Print" panose="02000600000000000000" pitchFamily="2" charset="0"/>
              </a:rPr>
              <a:t>            20 / 20 / 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19</a:t>
            </a:r>
            <a:r>
              <a:rPr lang="en-US" sz="1400" b="1" dirty="0">
                <a:solidFill>
                  <a:srgbClr val="FF0000"/>
                </a:solidFill>
                <a:latin typeface="Segoe Print" panose="02000600000000000000" pitchFamily="2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Segoe Print" panose="02000600000000000000" pitchFamily="2" charset="0"/>
              </a:rPr>
              <a:t>       11 / 11 / 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62250" y="6429573"/>
            <a:ext cx="6026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Segoe Print" panose="02000600000000000000" pitchFamily="2" charset="0"/>
              </a:rPr>
              <a:t>2015 / 17 / 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19</a:t>
            </a:r>
            <a:r>
              <a:rPr lang="en-US" sz="1400" dirty="0">
                <a:solidFill>
                  <a:srgbClr val="FF0000"/>
                </a:solidFill>
                <a:latin typeface="Segoe Print" panose="02000600000000000000" pitchFamily="2" charset="0"/>
              </a:rPr>
              <a:t>              98 / 95 / </a:t>
            </a:r>
            <a:r>
              <a:rPr lang="en-US" sz="1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83</a:t>
            </a:r>
            <a:r>
              <a:rPr lang="en-US" sz="1400" dirty="0">
                <a:solidFill>
                  <a:srgbClr val="FF0000"/>
                </a:solidFill>
                <a:latin typeface="Segoe Print" panose="02000600000000000000" pitchFamily="2" charset="0"/>
              </a:rPr>
              <a:t>        52 / 55 / </a:t>
            </a:r>
            <a:r>
              <a:rPr lang="en-US" sz="1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67</a:t>
            </a:r>
            <a:endParaRPr lang="en-US" sz="11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89545"/>
      </p:ext>
    </p:extLst>
  </p:cSld>
  <p:clrMapOvr>
    <a:masterClrMapping/>
  </p:clrMapOvr>
  <p:transition advTm="12855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State Reforms Redistricting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22860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California has successfully done it </a:t>
            </a:r>
            <a:r>
              <a:rPr lang="en-US" sz="2800" i="1" u="sng" dirty="0"/>
              <a:t>twice</a:t>
            </a:r>
          </a:p>
          <a:p>
            <a:pPr marL="946404" lvl="2" indent="-342900"/>
            <a:r>
              <a:rPr lang="en-US" sz="2000" dirty="0"/>
              <a:t>CNN report - </a:t>
            </a:r>
            <a:r>
              <a:rPr lang="en-US" sz="2000" i="1" dirty="0">
                <a:hlinkClick r:id="rId3"/>
              </a:rPr>
              <a:t>https://youtu.be/UVV2N8ctrEc</a:t>
            </a:r>
            <a:r>
              <a:rPr lang="en-US" sz="2000" i="1" dirty="0"/>
              <a:t>  </a:t>
            </a:r>
            <a:r>
              <a:rPr lang="en-US" sz="2000" dirty="0"/>
              <a:t> </a:t>
            </a:r>
            <a:r>
              <a:rPr lang="en-US" sz="1900" dirty="0">
                <a:hlinkClick r:id="rId4"/>
              </a:rPr>
              <a:t>http://www.youtube.com/watch?v=Ucm9ehYe4NM</a:t>
            </a:r>
          </a:p>
          <a:p>
            <a:pPr marL="946404" lvl="2" indent="-342900"/>
            <a:r>
              <a:rPr lang="en-US" sz="1900" dirty="0"/>
              <a:t>Full documentary (optional) - </a:t>
            </a:r>
            <a:r>
              <a:rPr lang="en-US" sz="1900" dirty="0">
                <a:hlinkClick r:id="rId5"/>
              </a:rPr>
              <a:t>https://youtu.be/jaeAUel3cns</a:t>
            </a:r>
            <a:r>
              <a:rPr lang="en-US" sz="1900" dirty="0"/>
              <a:t> </a:t>
            </a:r>
            <a:endParaRPr lang="en-US" sz="2000" dirty="0">
              <a:hlinkClick r:id="rId4"/>
            </a:endParaRPr>
          </a:p>
          <a:p>
            <a:pPr marL="425196" indent="-342900"/>
            <a:r>
              <a:rPr lang="en-US" sz="2800" dirty="0"/>
              <a:t>Opposition was very strong (see below)</a:t>
            </a:r>
          </a:p>
          <a:p>
            <a:pPr marL="425196" indent="-342900"/>
            <a:r>
              <a:rPr lang="en-US" sz="2800" dirty="0"/>
              <a:t>Perhaps only possible because state had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voter initiative</a:t>
            </a:r>
            <a:r>
              <a:rPr lang="en-US" sz="2800" dirty="0"/>
              <a:t> and backer was very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wealthy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6247284" y="3595524"/>
            <a:ext cx="5562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http://latimesblogs.latimes.com/california-politics/2010/11/california-passes-prop-20-redistricting-reform.html</a:t>
            </a:r>
          </a:p>
        </p:txBody>
      </p:sp>
      <p:grpSp>
        <p:nvGrpSpPr>
          <p:cNvPr id="10" name="Group 9"/>
          <p:cNvGrpSpPr/>
          <p:nvPr/>
        </p:nvGrpSpPr>
        <p:grpSpPr>
          <a:xfrm rot="21363677">
            <a:off x="1973987" y="3444876"/>
            <a:ext cx="6400800" cy="4130046"/>
            <a:chOff x="1905000" y="2880354"/>
            <a:chExt cx="6400800" cy="4130046"/>
          </a:xfrm>
        </p:grpSpPr>
        <p:grpSp>
          <p:nvGrpSpPr>
            <p:cNvPr id="8" name="Group 7"/>
            <p:cNvGrpSpPr/>
            <p:nvPr/>
          </p:nvGrpSpPr>
          <p:grpSpPr>
            <a:xfrm>
              <a:off x="1942719" y="2880354"/>
              <a:ext cx="6362700" cy="3855726"/>
              <a:chOff x="1942719" y="2880354"/>
              <a:chExt cx="6362700" cy="385572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2719" y="2880354"/>
                <a:ext cx="4838700" cy="853452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42719" y="3735705"/>
                <a:ext cx="6362700" cy="3000375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1905000" y="2880354"/>
              <a:ext cx="6400800" cy="41300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V="1">
            <a:off x="6019800" y="6050280"/>
            <a:ext cx="2286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133600" y="6329695"/>
            <a:ext cx="4637168" cy="345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21344167">
            <a:off x="-90335" y="5242992"/>
            <a:ext cx="2092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Iowa &amp; </a:t>
            </a:r>
          </a:p>
          <a:p>
            <a:pPr algn="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Arizona</a:t>
            </a:r>
          </a:p>
          <a:p>
            <a:pPr algn="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have done</a:t>
            </a:r>
          </a:p>
          <a:p>
            <a:pPr algn="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this, too,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sorta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…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46313" y="1480454"/>
            <a:ext cx="1796143" cy="823881"/>
          </a:xfrm>
          <a:prstGeom prst="rightArrow">
            <a:avLst>
              <a:gd name="adj1" fmla="val 79310"/>
              <a:gd name="adj2" fmla="val 23276"/>
            </a:avLst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View this on your own…</a:t>
            </a:r>
          </a:p>
        </p:txBody>
      </p:sp>
    </p:spTree>
    <p:extLst>
      <p:ext uri="{BB962C8B-B14F-4D97-AF65-F5344CB8AC3E}">
        <p14:creationId xmlns:p14="http://schemas.microsoft.com/office/powerpoint/2010/main" val="261740594"/>
      </p:ext>
    </p:extLst>
  </p:cSld>
  <p:clrMapOvr>
    <a:masterClrMapping/>
  </p:clrMapOvr>
  <p:transition spd="slow"/>
  <p:extLst>
    <p:ext uri="{3A86A75C-4F4B-4683-9AE1-C65F6400EC91}">
      <p14:laserTraceLst xmlns:p14="http://schemas.microsoft.com/office/powerpoint/2010/main">
        <p14:tracePtLst>
          <p14:tracePt t="33542" x="5126038" y="1668463"/>
          <p14:tracePt t="33622" x="5137150" y="1668463"/>
          <p14:tracePt t="33630" x="5143500" y="1668463"/>
          <p14:tracePt t="33638" x="5149850" y="1663700"/>
          <p14:tracePt t="33646" x="5154613" y="1663700"/>
          <p14:tracePt t="33663" x="5194300" y="1663700"/>
          <p14:tracePt t="33679" x="5246688" y="1646238"/>
          <p14:tracePt t="33696" x="5308600" y="1628775"/>
          <p14:tracePt t="33713" x="5365750" y="1622425"/>
          <p14:tracePt t="33729" x="5440363" y="1611313"/>
          <p14:tracePt t="33746" x="5514975" y="1622425"/>
          <p14:tracePt t="33763" x="5664200" y="1692275"/>
          <p14:tracePt t="33779" x="5783263" y="1736725"/>
          <p14:tracePt t="33796" x="6057900" y="1817688"/>
          <p14:tracePt t="33813" x="6337300" y="1817688"/>
          <p14:tracePt t="33829" x="6657975" y="1754188"/>
          <p14:tracePt t="33846" x="6789738" y="1697038"/>
          <p14:tracePt t="33846" x="6829425" y="1679575"/>
          <p14:tracePt t="33863" x="6835775" y="1674813"/>
          <p14:tracePt t="33910" x="6846888" y="1674813"/>
          <p14:tracePt t="33926" x="6869113" y="1674813"/>
          <p14:tracePt t="33934" x="6926263" y="1674813"/>
          <p14:tracePt t="33942" x="6961188" y="1674813"/>
          <p14:tracePt t="33950" x="7011988" y="1674813"/>
          <p14:tracePt t="33963" x="7058025" y="1674813"/>
          <p14:tracePt t="33979" x="7200900" y="1674813"/>
          <p14:tracePt t="33996" x="7297738" y="1674813"/>
          <p14:tracePt t="34013" x="7394575" y="1674813"/>
          <p14:tracePt t="34029" x="7521575" y="1685925"/>
          <p14:tracePt t="34046" x="7618413" y="1685925"/>
          <p14:tracePt t="34046" x="7658100" y="1697038"/>
          <p14:tracePt t="34063" x="7829550" y="1697038"/>
          <p14:tracePt t="34079" x="8001000" y="1692275"/>
          <p14:tracePt t="34096" x="8207375" y="1663700"/>
          <p14:tracePt t="34113" x="8308975" y="1646238"/>
          <p14:tracePt t="34129" x="8355013" y="1635125"/>
          <p14:tracePt t="34438" x="8343900" y="1628775"/>
          <p14:tracePt t="34446" x="8337550" y="1628775"/>
          <p14:tracePt t="34454" x="8315325" y="1628775"/>
          <p14:tracePt t="34463" x="8258175" y="1628775"/>
          <p14:tracePt t="34479" x="8137525" y="1646238"/>
          <p14:tracePt t="34496" x="7904163" y="1679575"/>
          <p14:tracePt t="34513" x="7680325" y="1731963"/>
          <p14:tracePt t="34529" x="7304088" y="1789113"/>
          <p14:tracePt t="34546" x="7023100" y="1839913"/>
          <p14:tracePt t="34563" x="6607175" y="1949450"/>
          <p14:tracePt t="34579" x="6337300" y="1982788"/>
          <p14:tracePt t="34596" x="6154738" y="2035175"/>
          <p14:tracePt t="34613" x="5983288" y="2057400"/>
          <p14:tracePt t="34629" x="5772150" y="2092325"/>
          <p14:tracePt t="34646" x="5664200" y="2092325"/>
          <p14:tracePt t="34663" x="5549900" y="2103438"/>
          <p14:tracePt t="34679" x="5508625" y="2103438"/>
          <p14:tracePt t="34696" x="5468938" y="2108200"/>
          <p14:tracePt t="34713" x="5451475" y="2108200"/>
          <p14:tracePt t="34729" x="5407025" y="2097088"/>
          <p14:tracePt t="34746" x="5343525" y="2092325"/>
          <p14:tracePt t="34763" x="5222875" y="2068513"/>
          <p14:tracePt t="34779" x="5160963" y="2051050"/>
          <p14:tracePt t="34796" x="5137150" y="2051050"/>
          <p14:tracePt t="34813" x="5108575" y="2028825"/>
          <p14:tracePt t="34829" x="5057775" y="2011363"/>
          <p14:tracePt t="34846" x="4978400" y="1965325"/>
          <p14:tracePt t="34863" x="4903788" y="1936750"/>
          <p14:tracePt t="34879" x="4840288" y="1897063"/>
          <p14:tracePt t="34896" x="4818063" y="1892300"/>
          <p14:tracePt t="34913" x="4789488" y="1874838"/>
          <p14:tracePt t="34929" x="4765675" y="1863725"/>
          <p14:tracePt t="34946" x="4732338" y="1839913"/>
          <p14:tracePt t="34963" x="4686300" y="1822450"/>
          <p14:tracePt t="34979" x="4664075" y="1806575"/>
          <p14:tracePt t="34996" x="4635500" y="1793875"/>
          <p14:tracePt t="35012" x="4589463" y="1778000"/>
          <p14:tracePt t="35029" x="4549775" y="1760538"/>
          <p14:tracePt t="35046" x="4514850" y="1731963"/>
          <p14:tracePt t="35063" x="4486275" y="1720850"/>
          <p14:tracePt t="35079" x="4464050" y="1708150"/>
          <p14:tracePt t="35096" x="4457700" y="1703388"/>
          <p14:tracePt t="35112" x="4451350" y="1703388"/>
          <p14:tracePt t="35129" x="4435475" y="1697038"/>
          <p14:tracePt t="35146" x="4418013" y="1685925"/>
          <p14:tracePt t="35162" x="4378325" y="1663700"/>
          <p14:tracePt t="35179" x="4365625" y="1657350"/>
          <p14:tracePt t="41018" x="4365625" y="1663700"/>
          <p14:tracePt t="41026" x="4365625" y="1668463"/>
          <p14:tracePt t="41034" x="4371975" y="1668463"/>
          <p14:tracePt t="41045" x="4371975" y="1674813"/>
          <p14:tracePt t="41062" x="4378325" y="1674813"/>
          <p14:tracePt t="41122" x="4378325" y="1679575"/>
          <p14:tracePt t="41138" x="4383088" y="1692275"/>
          <p14:tracePt t="41146" x="4394200" y="1703388"/>
          <p14:tracePt t="41154" x="4400550" y="1708150"/>
          <p14:tracePt t="41250" x="4406900" y="1708150"/>
          <p14:tracePt t="41258" x="4411663" y="1708150"/>
          <p14:tracePt t="41266" x="4418013" y="1714500"/>
          <p14:tracePt t="41278" x="4422775" y="1725613"/>
          <p14:tracePt t="41295" x="4440238" y="1731963"/>
          <p14:tracePt t="41330" x="4446588" y="1731963"/>
          <p14:tracePt t="41394" x="4446588" y="1736725"/>
          <p14:tracePt t="41402" x="4457700" y="1743075"/>
          <p14:tracePt t="41411" x="4475163" y="1743075"/>
          <p14:tracePt t="41428" x="4525963" y="1760538"/>
          <p14:tracePt t="41445" x="4565650" y="1771650"/>
          <p14:tracePt t="41461" x="4611688" y="1778000"/>
          <p14:tracePt t="41478" x="4618038" y="1778000"/>
          <p14:tracePt t="41522" x="4622800" y="1778000"/>
          <p14:tracePt t="41538" x="4629150" y="1782763"/>
          <p14:tracePt t="41546" x="4651375" y="1800225"/>
          <p14:tracePt t="41554" x="4668838" y="1811338"/>
          <p14:tracePt t="41562" x="4692650" y="1817688"/>
          <p14:tracePt t="41578" x="4732338" y="1817688"/>
          <p14:tracePt t="41595" x="4778375" y="1835150"/>
          <p14:tracePt t="41611" x="4835525" y="1846263"/>
          <p14:tracePt t="41628" x="4892675" y="1868488"/>
          <p14:tracePt t="41645" x="4949825" y="1897063"/>
          <p14:tracePt t="41662" x="5022850" y="1914525"/>
          <p14:tracePt t="41678" x="5154613" y="1960563"/>
          <p14:tracePt t="41695" x="5337175" y="1993900"/>
          <p14:tracePt t="41711" x="5572125" y="2046288"/>
          <p14:tracePt t="41728" x="5737225" y="2068513"/>
          <p14:tracePt t="41745" x="5811838" y="2079625"/>
          <p14:tracePt t="41761" x="5835650" y="2085975"/>
          <p14:tracePt t="42194" x="5829300" y="2092325"/>
          <p14:tracePt t="42210" x="5822950" y="2092325"/>
          <p14:tracePt t="42226" x="5822950" y="2097088"/>
          <p14:tracePt t="42242" x="5818188" y="2097088"/>
          <p14:tracePt t="42250" x="5811838" y="2097088"/>
          <p14:tracePt t="42261" x="5794375" y="2097088"/>
          <p14:tracePt t="42278" x="5778500" y="2092325"/>
          <p14:tracePt t="42295" x="5749925" y="2085975"/>
          <p14:tracePt t="42311" x="5726113" y="2068513"/>
          <p14:tracePt t="42328" x="5692775" y="2051050"/>
          <p14:tracePt t="42345" x="5680075" y="2039938"/>
          <p14:tracePt t="42361" x="5657850" y="2035175"/>
          <p14:tracePt t="42379" x="5646738" y="2028825"/>
          <p14:tracePt t="42395" x="5635625" y="2028825"/>
          <p14:tracePt t="42411" x="5618163" y="2017713"/>
          <p14:tracePt t="42428" x="5611813" y="2011363"/>
          <p14:tracePt t="42445" x="5600700" y="2011363"/>
          <p14:tracePt t="42461" x="5594350" y="2011363"/>
          <p14:tracePt t="42478" x="5583238" y="2011363"/>
          <p14:tracePt t="42898" x="5589588" y="2011363"/>
          <p14:tracePt t="43606" x="5594350" y="2011363"/>
          <p14:tracePt t="43927" x="5600700" y="2011363"/>
          <p14:tracePt t="43942" x="5600700" y="2006600"/>
          <p14:tracePt t="44118" x="5607050" y="2006600"/>
          <p14:tracePt t="44166" x="5611813" y="2000250"/>
          <p14:tracePt t="44262" x="5635625" y="2000250"/>
          <p14:tracePt t="44270" x="5664200" y="2011363"/>
          <p14:tracePt t="44278" x="5686425" y="2011363"/>
          <p14:tracePt t="44294" x="5726113" y="2011363"/>
          <p14:tracePt t="44311" x="5737225" y="2011363"/>
          <p14:tracePt t="44328" x="5749925" y="2011363"/>
          <p14:tracePt t="44406" x="5754688" y="2011363"/>
          <p14:tracePt t="44614" x="5761038" y="2006600"/>
          <p14:tracePt t="44646" x="5765800" y="2000250"/>
          <p14:tracePt t="44654" x="5772150" y="2000250"/>
          <p14:tracePt t="44662" x="5789613" y="2000250"/>
          <p14:tracePt t="44678" x="5800725" y="2000250"/>
          <p14:tracePt t="44694" x="5840413" y="2000250"/>
          <p14:tracePt t="44711" x="5851525" y="2000250"/>
          <p14:tracePt t="44728" x="5857875" y="2000250"/>
          <p14:tracePt t="44744" x="5864225" y="2000250"/>
          <p14:tracePt t="44761" x="5880100" y="2000250"/>
          <p14:tracePt t="44778" x="5897563" y="2000250"/>
          <p14:tracePt t="44794" x="5921375" y="2000250"/>
          <p14:tracePt t="44811" x="5949950" y="2006600"/>
          <p14:tracePt t="44828" x="6022975" y="2017713"/>
          <p14:tracePt t="44844" x="6103938" y="2022475"/>
          <p14:tracePt t="44861" x="6223000" y="2046288"/>
          <p14:tracePt t="44878" x="6308725" y="2068513"/>
          <p14:tracePt t="44894" x="6435725" y="2074863"/>
          <p14:tracePt t="44911" x="6475413" y="2085975"/>
          <p14:tracePt t="44928" x="6503988" y="2092325"/>
          <p14:tracePt t="44944" x="6526213" y="2092325"/>
          <p14:tracePt t="44961" x="6532563" y="2092325"/>
          <p14:tracePt t="44978" x="6554788" y="2092325"/>
          <p14:tracePt t="44994" x="6589713" y="2092325"/>
          <p14:tracePt t="45011" x="6686550" y="2092325"/>
          <p14:tracePt t="45028" x="6783388" y="2092325"/>
          <p14:tracePt t="45044" x="6972300" y="2108200"/>
          <p14:tracePt t="45061" x="7178675" y="2132013"/>
          <p14:tracePt t="45078" x="7383463" y="2143125"/>
          <p14:tracePt t="45094" x="7600950" y="2125663"/>
          <p14:tracePt t="45094" x="7669213" y="2114550"/>
          <p14:tracePt t="45111" x="7800975" y="2079625"/>
          <p14:tracePt t="45128" x="8029575" y="2017713"/>
          <p14:tracePt t="45144" x="8235950" y="1965325"/>
          <p14:tracePt t="45161" x="8486775" y="1903413"/>
          <p14:tracePt t="45178" x="8537575" y="1885950"/>
          <p14:tracePt t="45194" x="8543925" y="1885950"/>
          <p14:tracePt t="45211" x="8543925" y="1879600"/>
          <p14:tracePt t="45334" x="8532813" y="1879600"/>
          <p14:tracePt t="45342" x="8486775" y="1879600"/>
          <p14:tracePt t="45350" x="8423275" y="1879600"/>
          <p14:tracePt t="45361" x="8343900" y="1892300"/>
          <p14:tracePt t="45377" x="8001000" y="1920875"/>
          <p14:tracePt t="45394" x="7721600" y="1954213"/>
          <p14:tracePt t="45411" x="7469188" y="1993900"/>
          <p14:tracePt t="45427" x="7218363" y="2017713"/>
          <p14:tracePt t="45444" x="7086600" y="2039938"/>
          <p14:tracePt t="45461" x="7011988" y="2051050"/>
          <p14:tracePt t="45477" x="6978650" y="2051050"/>
          <p14:tracePt t="45494" x="6937375" y="2057400"/>
          <p14:tracePt t="45511" x="6921500" y="2057400"/>
          <p14:tracePt t="45574" x="6915150" y="2057400"/>
          <p14:tracePt t="45606" x="6908800" y="2057400"/>
          <p14:tracePt t="45622" x="6875463" y="2057400"/>
          <p14:tracePt t="45630" x="6840538" y="2057400"/>
          <p14:tracePt t="45638" x="6783388" y="2057400"/>
          <p14:tracePt t="45646" x="6750050" y="2057400"/>
          <p14:tracePt t="45661" x="6721475" y="2068513"/>
          <p14:tracePt t="45677" x="6640513" y="2068513"/>
          <p14:tracePt t="45694" x="6607175" y="2068513"/>
          <p14:tracePt t="45711" x="6594475" y="2068513"/>
          <p14:tracePt t="45814" x="6589713" y="2068513"/>
          <p14:tracePt t="45830" x="6583363" y="2068513"/>
          <p14:tracePt t="45838" x="6565900" y="2068513"/>
          <p14:tracePt t="45846" x="6554788" y="2068513"/>
          <p14:tracePt t="45861" x="6521450" y="2068513"/>
          <p14:tracePt t="45877" x="6469063" y="2063750"/>
          <p14:tracePt t="45894" x="6372225" y="2063750"/>
          <p14:tracePt t="45911" x="6223000" y="2057400"/>
          <p14:tracePt t="45927" x="6097588" y="2057400"/>
          <p14:tracePt t="45944" x="5921375" y="2046288"/>
          <p14:tracePt t="45961" x="5851525" y="2046288"/>
          <p14:tracePt t="45977" x="5822950" y="2046288"/>
          <p14:tracePt t="45994" x="5811838" y="2046288"/>
          <p14:tracePt t="46875" x="5807075" y="2046288"/>
          <p14:tracePt t="48443" x="0" y="0"/>
        </p14:tracePtLst>
        <p14:tracePtLst>
          <p14:tracePt t="95436" x="6149975" y="6218238"/>
          <p14:tracePt t="95452" x="6143625" y="6218238"/>
          <p14:tracePt t="95500" x="6137275" y="6218238"/>
          <p14:tracePt t="95508" x="6126163" y="6218238"/>
          <p14:tracePt t="95516" x="6121400" y="6218238"/>
          <p14:tracePt t="95524" x="6108700" y="6218238"/>
          <p14:tracePt t="95536" x="6103938" y="6218238"/>
          <p14:tracePt t="95553" x="6069013" y="6211888"/>
          <p14:tracePt t="95569" x="6051550" y="6211888"/>
          <p14:tracePt t="95676" x="6051550" y="6200775"/>
          <p14:tracePt t="95716" x="6057900" y="6194425"/>
          <p14:tracePt t="95724" x="6075363" y="6189663"/>
          <p14:tracePt t="95732" x="6121400" y="6178550"/>
          <p14:tracePt t="95740" x="6161088" y="6161088"/>
          <p14:tracePt t="95753" x="6194425" y="6149975"/>
          <p14:tracePt t="95769" x="6354763" y="6126163"/>
          <p14:tracePt t="95786" x="6440488" y="6108700"/>
          <p14:tracePt t="95803" x="6543675" y="6086475"/>
          <p14:tracePt t="95820" x="6589713" y="6080125"/>
          <p14:tracePt t="95836" x="6623050" y="6064250"/>
          <p14:tracePt t="95853" x="6664325" y="6064250"/>
          <p14:tracePt t="95869" x="6704013" y="6057900"/>
          <p14:tracePt t="95886" x="6761163" y="6046788"/>
          <p14:tracePt t="95903" x="6794500" y="6040438"/>
          <p14:tracePt t="95919" x="6858000" y="6022975"/>
          <p14:tracePt t="95936" x="6897688" y="6022975"/>
          <p14:tracePt t="95953" x="6937375" y="6007100"/>
          <p14:tracePt t="95969" x="6965950" y="6000750"/>
          <p14:tracePt t="95986" x="7000875" y="5989638"/>
          <p14:tracePt t="96003" x="7029450" y="5983288"/>
          <p14:tracePt t="96019" x="7040563" y="5978525"/>
          <p14:tracePt t="96036" x="7058025" y="5978525"/>
          <p14:tracePt t="96053" x="7064375" y="5978525"/>
          <p14:tracePt t="96069" x="7064375" y="5972175"/>
          <p14:tracePt t="96108" x="7069138" y="5972175"/>
          <p14:tracePt t="96156" x="7075488" y="5972175"/>
          <p14:tracePt t="96164" x="7086600" y="5978525"/>
          <p14:tracePt t="96172" x="7086600" y="5983288"/>
          <p14:tracePt t="96186" x="7092950" y="5989638"/>
          <p14:tracePt t="96220" x="7097713" y="5989638"/>
          <p14:tracePt t="97524" x="7104063" y="5989638"/>
          <p14:tracePt t="97548" x="7104063" y="5983288"/>
          <p14:tracePt t="97556" x="7108825" y="5983288"/>
          <p14:tracePt t="97636" x="7108825" y="5989638"/>
          <p14:tracePt t="97644" x="7108825" y="6000750"/>
          <p14:tracePt t="97776" x="7108825" y="6007100"/>
          <p14:tracePt t="97792" x="7108825" y="6011863"/>
          <p14:tracePt t="97856" x="7108825" y="6022975"/>
          <p14:tracePt t="97864" x="7108825" y="6035675"/>
          <p14:tracePt t="97872" x="7108825" y="6040438"/>
          <p14:tracePt t="97886" x="7108825" y="6046788"/>
          <p14:tracePt t="97902" x="7108825" y="6051550"/>
          <p14:tracePt t="98016" x="7115175" y="6051550"/>
          <p14:tracePt t="98032" x="7126288" y="6051550"/>
          <p14:tracePt t="98048" x="7132638" y="6051550"/>
          <p14:tracePt t="98064" x="7132638" y="6046788"/>
          <p14:tracePt t="98072" x="7137400" y="6046788"/>
          <p14:tracePt t="98080" x="7143750" y="6040438"/>
          <p14:tracePt t="98096" x="7150100" y="6040438"/>
          <p14:tracePt t="98112" x="7154863" y="6040438"/>
          <p14:tracePt t="98128" x="7165975" y="6040438"/>
          <p14:tracePt t="98136" x="7172325" y="6040438"/>
          <p14:tracePt t="98152" x="7178675" y="6040438"/>
          <p14:tracePt t="98169" x="7189788" y="6040438"/>
          <p14:tracePt t="98186" x="7212013" y="6051550"/>
          <p14:tracePt t="98202" x="7223125" y="6051550"/>
          <p14:tracePt t="98219" x="7246938" y="6051550"/>
          <p14:tracePt t="98236" x="7251700" y="6057900"/>
          <p14:tracePt t="98252" x="7264400" y="6057900"/>
          <p14:tracePt t="98269" x="7280275" y="6057900"/>
          <p14:tracePt t="98286" x="7297738" y="6057900"/>
          <p14:tracePt t="98302" x="7315200" y="6051550"/>
          <p14:tracePt t="98319" x="7326313" y="6051550"/>
          <p14:tracePt t="98336" x="7361238" y="6051550"/>
          <p14:tracePt t="98352" x="7378700" y="6051550"/>
          <p14:tracePt t="98369" x="7389813" y="6051550"/>
          <p14:tracePt t="98386" x="7412038" y="6051550"/>
          <p14:tracePt t="98402" x="7423150" y="6051550"/>
          <p14:tracePt t="98419" x="7435850" y="6057900"/>
          <p14:tracePt t="98436" x="7440613" y="6057900"/>
          <p14:tracePt t="98452" x="7464425" y="6057900"/>
          <p14:tracePt t="98469" x="7475538" y="6057900"/>
          <p14:tracePt t="98486" x="7486650" y="6057900"/>
          <p14:tracePt t="98502" x="7497763" y="6051550"/>
          <p14:tracePt t="98519" x="7504113" y="6046788"/>
          <p14:tracePt t="98640" x="7497763" y="6046788"/>
          <p14:tracePt t="98656" x="7480300" y="6046788"/>
          <p14:tracePt t="98664" x="7458075" y="6046788"/>
          <p14:tracePt t="98672" x="7383463" y="6046788"/>
          <p14:tracePt t="98685" x="7337425" y="6046788"/>
          <p14:tracePt t="98702" x="7223125" y="6057900"/>
          <p14:tracePt t="98719" x="7051675" y="6057900"/>
          <p14:tracePt t="98736" x="6794500" y="6018213"/>
          <p14:tracePt t="98752" x="6680200" y="6007100"/>
          <p14:tracePt t="98769" x="6561138" y="5983288"/>
          <p14:tracePt t="98785" x="6480175" y="5972175"/>
          <p14:tracePt t="98802" x="6378575" y="5965825"/>
          <p14:tracePt t="98819" x="6235700" y="5943600"/>
          <p14:tracePt t="98836" x="6064250" y="5943600"/>
          <p14:tracePt t="98852" x="5840413" y="5932488"/>
          <p14:tracePt t="98869" x="5486400" y="5937250"/>
          <p14:tracePt t="98885" x="5160963" y="5937250"/>
          <p14:tracePt t="98902" x="4703763" y="5965825"/>
          <p14:tracePt t="98919" x="4378325" y="5978525"/>
          <p14:tracePt t="98936" x="3851275" y="6007100"/>
          <p14:tracePt t="98952" x="3536950" y="6018213"/>
          <p14:tracePt t="98969" x="3365500" y="6018213"/>
          <p14:tracePt t="98985" x="3235325" y="6018213"/>
          <p14:tracePt t="99002" x="3136900" y="6018213"/>
          <p14:tracePt t="99019" x="3063875" y="6035675"/>
          <p14:tracePt t="99035" x="3046413" y="6035675"/>
          <p14:tracePt t="99052" x="3011488" y="6046788"/>
          <p14:tracePt t="99069" x="3000375" y="6051550"/>
          <p14:tracePt t="99085" x="2978150" y="6057900"/>
          <p14:tracePt t="99102" x="2960688" y="6075363"/>
          <p14:tracePt t="99119" x="2936875" y="6080125"/>
          <p14:tracePt t="99136" x="2892425" y="6103938"/>
          <p14:tracePt t="99152" x="2840038" y="6132513"/>
          <p14:tracePt t="99169" x="2749550" y="6165850"/>
          <p14:tracePt t="99185" x="2657475" y="6200775"/>
          <p14:tracePt t="99202" x="2536825" y="6240463"/>
          <p14:tracePt t="99219" x="2497138" y="6257925"/>
          <p14:tracePt t="99235" x="2479675" y="6264275"/>
          <p14:tracePt t="99264" x="2474913" y="6280150"/>
          <p14:tracePt t="99272" x="2474913" y="6286500"/>
          <p14:tracePt t="99285" x="2468563" y="6303963"/>
          <p14:tracePt t="99302" x="2439988" y="6378575"/>
          <p14:tracePt t="99319" x="2411413" y="6429375"/>
          <p14:tracePt t="99335" x="2393950" y="6486525"/>
          <p14:tracePt t="99352" x="2389188" y="6492875"/>
          <p14:tracePt t="99456" x="2393950" y="6497638"/>
          <p14:tracePt t="99464" x="2406650" y="6503988"/>
          <p14:tracePt t="99472" x="2411413" y="6508750"/>
          <p14:tracePt t="99485" x="2417763" y="6508750"/>
          <p14:tracePt t="99502" x="2428875" y="6515100"/>
          <p14:tracePt t="99519" x="2435225" y="6515100"/>
          <p14:tracePt t="99536" x="2457450" y="6515100"/>
          <p14:tracePt t="99552" x="2468563" y="6515100"/>
          <p14:tracePt t="99569" x="2492375" y="6515100"/>
          <p14:tracePt t="99585" x="2514600" y="6526213"/>
          <p14:tracePt t="99602" x="2560638" y="6550025"/>
          <p14:tracePt t="99619" x="2606675" y="6572250"/>
          <p14:tracePt t="99635" x="2635250" y="6583363"/>
          <p14:tracePt t="99652" x="2640013" y="6583363"/>
          <p14:tracePt t="99669" x="2651125" y="6583363"/>
          <p14:tracePt t="99696" x="2651125" y="6589713"/>
          <p14:tracePt t="99728" x="2657475" y="6589713"/>
          <p14:tracePt t="99744" x="2663825" y="6589713"/>
          <p14:tracePt t="99760" x="2668588" y="6589713"/>
          <p14:tracePt t="99776" x="2674938" y="6589713"/>
          <p14:tracePt t="99784" x="2692400" y="6594475"/>
          <p14:tracePt t="99792" x="2714625" y="6594475"/>
          <p14:tracePt t="99802" x="2743200" y="6607175"/>
          <p14:tracePt t="99819" x="2840038" y="6623050"/>
          <p14:tracePt t="99835" x="2989263" y="6646863"/>
          <p14:tracePt t="99852" x="3074988" y="6657975"/>
          <p14:tracePt t="99869" x="3114675" y="6657975"/>
          <p14:tracePt t="99984" x="3121025" y="6657975"/>
          <p14:tracePt t="100144" x="3125788" y="6657975"/>
          <p14:tracePt t="100152" x="3136900" y="6657975"/>
          <p14:tracePt t="100160" x="3149600" y="6657975"/>
          <p14:tracePt t="100169" x="3160713" y="6651625"/>
          <p14:tracePt t="100185" x="3171825" y="6640513"/>
          <p14:tracePt t="100202" x="3189288" y="6635750"/>
          <p14:tracePt t="100219" x="3194050" y="6635750"/>
          <p14:tracePt t="100235" x="3200400" y="6635750"/>
          <p14:tracePt t="100252" x="3211513" y="6635750"/>
          <p14:tracePt t="100269" x="3246438" y="6623050"/>
          <p14:tracePt t="100285" x="3263900" y="6611938"/>
          <p14:tracePt t="100302" x="3321050" y="6589713"/>
          <p14:tracePt t="100319" x="3360738" y="6572250"/>
          <p14:tracePt t="100335" x="3422650" y="6543675"/>
          <p14:tracePt t="100352" x="3492500" y="6526213"/>
          <p14:tracePt t="100369" x="3532188" y="6526213"/>
          <p14:tracePt t="100385" x="3543300" y="6521450"/>
          <p14:tracePt t="100402" x="3549650" y="6521450"/>
          <p14:tracePt t="100496" x="3549650" y="6526213"/>
          <p14:tracePt t="100512" x="3549650" y="6537325"/>
          <p14:tracePt t="100520" x="3554413" y="6543675"/>
          <p14:tracePt t="100528" x="3554413" y="6550025"/>
          <p14:tracePt t="100536" x="3560763" y="6550025"/>
          <p14:tracePt t="100552" x="3571875" y="6554788"/>
          <p14:tracePt t="100569" x="3578225" y="6561138"/>
          <p14:tracePt t="100660" x="3582988" y="6561138"/>
          <p14:tracePt t="100772" x="3582988" y="6565900"/>
          <p14:tracePt t="100804" x="3600450" y="6578600"/>
          <p14:tracePt t="100812" x="3600450" y="6583363"/>
          <p14:tracePt t="100820" x="3611563" y="6589713"/>
          <p14:tracePt t="100835" x="3629025" y="6600825"/>
          <p14:tracePt t="100852" x="3657600" y="6607175"/>
          <p14:tracePt t="100900" x="3663950" y="6607175"/>
          <p14:tracePt t="101036" x="3668713" y="6607175"/>
          <p14:tracePt t="101044" x="3668713" y="6594475"/>
          <p14:tracePt t="101060" x="3675063" y="6594475"/>
          <p14:tracePt t="101092" x="3679825" y="6594475"/>
          <p14:tracePt t="101100" x="3692525" y="6594475"/>
          <p14:tracePt t="101108" x="3697288" y="6594475"/>
          <p14:tracePt t="101118" x="3708400" y="6594475"/>
          <p14:tracePt t="101135" x="3760788" y="6594475"/>
          <p14:tracePt t="101152" x="3811588" y="6589713"/>
          <p14:tracePt t="101168" x="3851275" y="6578600"/>
          <p14:tracePt t="101185" x="3863975" y="6572250"/>
          <p14:tracePt t="101202" x="3875088" y="6572250"/>
          <p14:tracePt t="101332" x="3875088" y="6565900"/>
          <p14:tracePt t="101588" x="3879850" y="6565900"/>
          <p14:tracePt t="101596" x="3886200" y="6565900"/>
          <p14:tracePt t="101604" x="3897313" y="6565900"/>
          <p14:tracePt t="101618" x="3908425" y="6565900"/>
          <p14:tracePt t="101635" x="3921125" y="6561138"/>
          <p14:tracePt t="101652" x="3949700" y="6550025"/>
          <p14:tracePt t="101668" x="3965575" y="6537325"/>
          <p14:tracePt t="101685" x="3989388" y="6532563"/>
          <p14:tracePt t="101702" x="4000500" y="6526213"/>
          <p14:tracePt t="102052" x="4017963" y="6526213"/>
          <p14:tracePt t="102060" x="4040188" y="6526213"/>
          <p14:tracePt t="102068" x="4057650" y="6526213"/>
          <p14:tracePt t="102085" x="4086225" y="6526213"/>
          <p14:tracePt t="102102" x="4108450" y="6526213"/>
          <p14:tracePt t="102118" x="4137025" y="6526213"/>
          <p14:tracePt t="102135" x="4211638" y="6526213"/>
          <p14:tracePt t="102152" x="4279900" y="6526213"/>
          <p14:tracePt t="102168" x="4349750" y="6526213"/>
          <p14:tracePt t="102185" x="4451350" y="6515100"/>
          <p14:tracePt t="102202" x="4479925" y="6515100"/>
          <p14:tracePt t="102218" x="4486275" y="6503988"/>
          <p14:tracePt t="102372" x="4497388" y="6503988"/>
          <p14:tracePt t="102388" x="4503738" y="6503988"/>
          <p14:tracePt t="102396" x="4532313" y="6503988"/>
          <p14:tracePt t="102404" x="4565650" y="6503988"/>
          <p14:tracePt t="102418" x="4600575" y="6503988"/>
          <p14:tracePt t="102435" x="4703763" y="6497638"/>
          <p14:tracePt t="102452" x="4800600" y="6486525"/>
          <p14:tracePt t="102468" x="4829175" y="6486525"/>
          <p14:tracePt t="102485" x="4835525" y="6486525"/>
          <p14:tracePt t="102532" x="4835525" y="6480175"/>
          <p14:tracePt t="102740" x="4846638" y="6480175"/>
          <p14:tracePt t="102748" x="4875213" y="6480175"/>
          <p14:tracePt t="102756" x="4908550" y="6480175"/>
          <p14:tracePt t="102768" x="4943475" y="6469063"/>
          <p14:tracePt t="102785" x="5075238" y="6457950"/>
          <p14:tracePt t="102801" x="5160963" y="6451600"/>
          <p14:tracePt t="102818" x="5268913" y="6451600"/>
          <p14:tracePt t="102835" x="5343525" y="6451600"/>
          <p14:tracePt t="102852" x="5394325" y="6451600"/>
          <p14:tracePt t="103108" x="5468938" y="6451600"/>
          <p14:tracePt t="103116" x="5537200" y="6440488"/>
          <p14:tracePt t="103124" x="5589588" y="6429375"/>
          <p14:tracePt t="103135" x="5635625" y="6429375"/>
          <p14:tracePt t="103151" x="5743575" y="6394450"/>
          <p14:tracePt t="103168" x="5765800" y="6389688"/>
          <p14:tracePt t="103185" x="5772150" y="6389688"/>
          <p14:tracePt t="103316" x="5772150" y="6383338"/>
          <p14:tracePt t="103540" x="5800725" y="6383338"/>
          <p14:tracePt t="103548" x="5811838" y="6383338"/>
          <p14:tracePt t="103556" x="5840413" y="6378575"/>
          <p14:tracePt t="103568" x="5864225" y="6378575"/>
          <p14:tracePt t="103585" x="5937250" y="6365875"/>
          <p14:tracePt t="103601" x="5978525" y="6365875"/>
          <p14:tracePt t="103618" x="5994400" y="6365875"/>
          <p14:tracePt t="103635" x="6000750" y="6365875"/>
          <p14:tracePt t="103704" x="6007100" y="6365875"/>
          <p14:tracePt t="103736" x="6011863" y="6365875"/>
          <p14:tracePt t="103768" x="6018213" y="6365875"/>
          <p14:tracePt t="103784" x="6022975" y="6365875"/>
          <p14:tracePt t="103792" x="6035675" y="6365875"/>
          <p14:tracePt t="103801" x="6046788" y="6372225"/>
          <p14:tracePt t="103818" x="6108700" y="6383338"/>
          <p14:tracePt t="103835" x="6161088" y="6389688"/>
          <p14:tracePt t="103851" x="6240463" y="6389688"/>
          <p14:tracePt t="103868" x="6292850" y="6400800"/>
          <p14:tracePt t="103885" x="6343650" y="6400800"/>
          <p14:tracePt t="103901" x="6354763" y="6400800"/>
          <p14:tracePt t="104728" x="6361113" y="6400800"/>
          <p14:tracePt t="104760" x="6361113" y="6394450"/>
          <p14:tracePt t="104768" x="6372225" y="6394450"/>
          <p14:tracePt t="104856" x="6378575" y="6394450"/>
          <p14:tracePt t="104952" x="6383338" y="6394450"/>
          <p14:tracePt t="104960" x="6389688" y="6394450"/>
          <p14:tracePt t="104968" x="6394450" y="6394450"/>
          <p14:tracePt t="104984" x="6418263" y="6394450"/>
          <p14:tracePt t="105001" x="6440488" y="6394450"/>
          <p14:tracePt t="105018" x="6446838" y="6394450"/>
          <p14:tracePt t="105034" x="6451600" y="6394450"/>
          <p14:tracePt t="105080" x="6457950" y="6394450"/>
          <p14:tracePt t="105104" x="6464300" y="6394450"/>
          <p14:tracePt t="105128" x="6469063" y="6383338"/>
          <p14:tracePt t="105144" x="6480175" y="6383338"/>
          <p14:tracePt t="105152" x="6480175" y="6378575"/>
          <p14:tracePt t="105160" x="6486525" y="6378575"/>
          <p14:tracePt t="105176" x="6492875" y="6372225"/>
          <p14:tracePt t="105192" x="6492875" y="6365875"/>
          <p14:tracePt t="105201" x="6497638" y="6365875"/>
          <p14:tracePt t="105224" x="6503988" y="6365875"/>
          <p14:tracePt t="105320" x="6508750" y="6365875"/>
          <p14:tracePt t="105336" x="6521450" y="6361113"/>
          <p14:tracePt t="105368" x="6526213" y="6361113"/>
          <p14:tracePt t="105448" x="6532563" y="6361113"/>
          <p14:tracePt t="105456" x="6532563" y="6354763"/>
          <p14:tracePt t="105464" x="6537325" y="6354763"/>
          <p14:tracePt t="105472" x="6543675" y="6354763"/>
          <p14:tracePt t="105484" x="6550025" y="6354763"/>
          <p14:tracePt t="105501" x="6565900" y="6343650"/>
          <p14:tracePt t="105518" x="6572250" y="6337300"/>
          <p14:tracePt t="105534" x="6578600" y="6337300"/>
          <p14:tracePt t="105551" x="6583363" y="6337300"/>
          <p14:tracePt t="105576" x="6589713" y="6337300"/>
          <p14:tracePt t="105592" x="6600825" y="6332538"/>
          <p14:tracePt t="105608" x="6607175" y="6332538"/>
          <p14:tracePt t="105800" x="6611938" y="6332538"/>
          <p14:tracePt t="105816" x="6611938" y="6326188"/>
          <p14:tracePt t="105832" x="6618288" y="6326188"/>
          <p14:tracePt t="106200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88147">
            <a:off x="5191022" y="4234344"/>
            <a:ext cx="4340225" cy="34652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4266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Is Redistricting Reform a Panacea?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60198"/>
            <a:ext cx="7498080" cy="5376272"/>
          </a:xfrm>
        </p:spPr>
        <p:txBody>
          <a:bodyPr>
            <a:normAutofit fontScale="77500" lnSpcReduction="20000"/>
          </a:bodyPr>
          <a:lstStyle/>
          <a:p>
            <a:pPr marL="404813" indent="-323850"/>
            <a:r>
              <a:rPr lang="en-US" sz="2800" dirty="0"/>
              <a:t>Difficult to enact</a:t>
            </a:r>
          </a:p>
          <a:p>
            <a:pPr marL="679133" lvl="1" indent="-323850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Texas Senate </a:t>
            </a:r>
            <a:r>
              <a:rPr lang="en-US" sz="2400" dirty="0"/>
              <a:t>has approved bills in 2005, 2007 &amp; 2011 to establish a citizens’ commission, but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Texas House </a:t>
            </a:r>
            <a:r>
              <a:rPr lang="en-US" sz="2400" dirty="0"/>
              <a:t>has never agreed</a:t>
            </a:r>
          </a:p>
          <a:p>
            <a:pPr marL="404813" indent="-323850"/>
            <a:r>
              <a:rPr lang="en-US" sz="2800" dirty="0"/>
              <a:t>“Independent” commissions are still susceptible to partisan influences—may become “independent” in name only</a:t>
            </a:r>
          </a:p>
          <a:p>
            <a:pPr marL="679133" lvl="1" indent="-323850"/>
            <a:r>
              <a:rPr lang="en-US" sz="2000" i="1" dirty="0"/>
              <a:t>Who appoints the commissioners?  </a:t>
            </a:r>
          </a:p>
          <a:p>
            <a:pPr marL="679133" lvl="1" indent="-323850"/>
            <a:r>
              <a:rPr lang="en-US" sz="2000" i="1" dirty="0"/>
              <a:t>Are politicians born or made?</a:t>
            </a:r>
            <a:r>
              <a:rPr lang="en-US" sz="2000" dirty="0"/>
              <a:t>  </a:t>
            </a:r>
            <a:r>
              <a:rPr lang="en-US" sz="2000" i="1" dirty="0"/>
              <a:t>Who is </a:t>
            </a:r>
            <a:r>
              <a:rPr lang="en-US" sz="2000" i="1" u="sng" dirty="0"/>
              <a:t>not</a:t>
            </a:r>
            <a:r>
              <a:rPr lang="en-US" sz="2000" i="1" dirty="0"/>
              <a:t> susceptible to the power and privilege?</a:t>
            </a:r>
          </a:p>
          <a:p>
            <a:pPr marL="404813" indent="-323850"/>
            <a:r>
              <a:rPr lang="en-US" sz="2800" dirty="0"/>
              <a:t>Where independent re-districting has been enacted, it hasn’t always delivered desired changes</a:t>
            </a:r>
          </a:p>
          <a:p>
            <a:pPr marL="679133" lvl="1" indent="-323850"/>
            <a:r>
              <a:rPr lang="en-US" sz="2400" dirty="0"/>
              <a:t>AZ voters established independent commission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in 2000 </a:t>
            </a:r>
            <a:r>
              <a:rPr lang="en-US" sz="2400" dirty="0"/>
              <a:t>via voter initiative</a:t>
            </a:r>
          </a:p>
          <a:p>
            <a:pPr marL="679133" lvl="1" indent="-323850"/>
            <a:r>
              <a:rPr lang="en-US" sz="2400" dirty="0"/>
              <a:t>First district maps were </a:t>
            </a:r>
            <a:br>
              <a:rPr lang="en-US" sz="2400" dirty="0"/>
            </a:br>
            <a:r>
              <a:rPr lang="en-US" sz="2400" dirty="0"/>
              <a:t>not approved by commission </a:t>
            </a:r>
            <a:br>
              <a:rPr lang="en-US" sz="2400" dirty="0"/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until 2012</a:t>
            </a:r>
          </a:p>
          <a:p>
            <a:pPr marL="926021" lvl="2" indent="-323850"/>
            <a:r>
              <a:rPr lang="en-US" sz="2000" dirty="0"/>
              <a:t>AZ legislature sued  </a:t>
            </a:r>
            <a:br>
              <a:rPr lang="en-US" sz="2000" dirty="0"/>
            </a:br>
            <a:r>
              <a:rPr lang="en-US" sz="2000" dirty="0"/>
              <a:t>commission to stop use of maps</a:t>
            </a:r>
          </a:p>
          <a:p>
            <a:pPr marL="679133" lvl="1" indent="-323850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In 2016</a:t>
            </a:r>
            <a:r>
              <a:rPr lang="en-US" sz="2400" dirty="0"/>
              <a:t>, SCOTUS agreed </a:t>
            </a:r>
            <a:br>
              <a:rPr lang="en-US" sz="2400" dirty="0"/>
            </a:br>
            <a:r>
              <a:rPr lang="en-US" sz="2400" dirty="0"/>
              <a:t>that commission was legit </a:t>
            </a:r>
            <a:br>
              <a:rPr lang="en-US" sz="2400" dirty="0"/>
            </a:br>
            <a:r>
              <a:rPr lang="en-US" sz="2400" dirty="0"/>
              <a:t>and AZ should use maps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6627168"/>
            <a:ext cx="26639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http://www.azredistricting.org/docs/PR-20141002.pdf</a:t>
            </a:r>
          </a:p>
        </p:txBody>
      </p:sp>
    </p:spTree>
    <p:extLst>
      <p:ext uri="{BB962C8B-B14F-4D97-AF65-F5344CB8AC3E}">
        <p14:creationId xmlns:p14="http://schemas.microsoft.com/office/powerpoint/2010/main" val="13938633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1829-0F2F-40C6-84B6-D99D41A3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Different strokes for different folks…  but its usually politicians making the decisions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C6A66D-A81D-459B-AB51-657B0839B8E0}"/>
              </a:ext>
            </a:extLst>
          </p:cNvPr>
          <p:cNvSpPr/>
          <p:nvPr/>
        </p:nvSpPr>
        <p:spPr>
          <a:xfrm>
            <a:off x="7052230" y="6204608"/>
            <a:ext cx="20104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https://ballotpedia.org/Redistricting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5D7B8-1354-41E5-87A7-8E022EC2B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50" y="1556441"/>
            <a:ext cx="8519532" cy="469113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008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61" y="25206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Want to Restore Competition to Elections in Your State?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61" y="1522094"/>
            <a:ext cx="7498080" cy="5183506"/>
          </a:xfrm>
        </p:spPr>
        <p:txBody>
          <a:bodyPr>
            <a:normAutofit/>
          </a:bodyPr>
          <a:lstStyle/>
          <a:p>
            <a:pPr marL="342900" indent="-260350"/>
            <a:r>
              <a:rPr lang="en-US" sz="2200" dirty="0"/>
              <a:t>Center for Voting and Democracy (FairVote.org) lists several ways to reform the fairness of the redistricting process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617220" lvl="1" indent="-260350"/>
            <a:r>
              <a:rPr lang="en-US" sz="2000" dirty="0"/>
              <a:t>Add three new requirements to the process:</a:t>
            </a:r>
          </a:p>
          <a:p>
            <a:pPr marL="864108" lvl="2" indent="-260350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CONSISTENCY</a:t>
            </a:r>
            <a:r>
              <a:rPr lang="en-US" sz="1600" dirty="0"/>
              <a:t> with natural and political boundaries (e.g., county lines)</a:t>
            </a:r>
          </a:p>
          <a:p>
            <a:pPr marL="864108" lvl="2" indent="-260350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COMPACTNESS</a:t>
            </a:r>
            <a:r>
              <a:rPr lang="en-US" sz="1600" dirty="0"/>
              <a:t> (e.g., low ratio of perimeter to area for each district)</a:t>
            </a:r>
          </a:p>
          <a:p>
            <a:pPr marL="864108" lvl="2" indent="-260350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FORBID THE USE OF PARTISANSHIP DATA</a:t>
            </a:r>
            <a:r>
              <a:rPr lang="en-US" sz="1600" dirty="0"/>
              <a:t>, like voter registration levels, voting histories, or locations of incumbents’ homes</a:t>
            </a:r>
          </a:p>
          <a:p>
            <a:pPr marL="617220" lvl="1" indent="-260350"/>
            <a:r>
              <a:rPr lang="en-US" sz="2000" dirty="0"/>
              <a:t>Change the law to force compromise between the two parties </a:t>
            </a:r>
          </a:p>
          <a:p>
            <a:pPr marL="617220" lvl="1" indent="-260350"/>
            <a:r>
              <a:rPr lang="en-US" sz="2000" dirty="0"/>
              <a:t>Require the state courts to approve the map as complying with the established criteria</a:t>
            </a:r>
          </a:p>
          <a:p>
            <a:pPr marL="617220" lvl="1" indent="-260350"/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B0EBFE-3E34-4C37-BE92-BD22D80AD59A}"/>
              </a:ext>
            </a:extLst>
          </p:cNvPr>
          <p:cNvSpPr txBox="1"/>
          <p:nvPr/>
        </p:nvSpPr>
        <p:spPr>
          <a:xfrm>
            <a:off x="6138909" y="6617190"/>
            <a:ext cx="31176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https://www.fairvote.org/redistricting#research_redistrictingoverview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29BCDE-E30D-41E9-8389-B1C82597C243}"/>
              </a:ext>
            </a:extLst>
          </p:cNvPr>
          <p:cNvSpPr/>
          <p:nvPr/>
        </p:nvSpPr>
        <p:spPr>
          <a:xfrm rot="20258688">
            <a:off x="5695716" y="882541"/>
            <a:ext cx="3426488" cy="562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Updated for Fall 2022</a:t>
            </a:r>
          </a:p>
        </p:txBody>
      </p:sp>
    </p:spTree>
    <p:extLst>
      <p:ext uri="{BB962C8B-B14F-4D97-AF65-F5344CB8AC3E}">
        <p14:creationId xmlns:p14="http://schemas.microsoft.com/office/powerpoint/2010/main" val="650414024"/>
      </p:ext>
    </p:extLst>
  </p:cSld>
  <p:clrMapOvr>
    <a:masterClrMapping/>
  </p:clrMapOvr>
  <p:transition spd="slow"/>
  <p:extLst>
    <p:ext uri="{3A86A75C-4F4B-4683-9AE1-C65F6400EC91}">
      <p14:laserTraceLst xmlns:p14="http://schemas.microsoft.com/office/powerpoint/2010/main">
        <p14:tracePtLst>
          <p14:tracePt t="61911" x="5354638" y="6251575"/>
          <p14:tracePt t="61919" x="5360988" y="6251575"/>
          <p14:tracePt t="62007" x="5365750" y="6246813"/>
          <p14:tracePt t="62015" x="5365750" y="6240463"/>
          <p14:tracePt t="62023" x="5365750" y="6218238"/>
          <p14:tracePt t="62037" x="5354638" y="6189663"/>
          <p14:tracePt t="62053" x="5314950" y="6143625"/>
          <p14:tracePt t="62070" x="5229225" y="6064250"/>
          <p14:tracePt t="62087" x="5018088" y="5897563"/>
          <p14:tracePt t="62103" x="4846638" y="5800725"/>
          <p14:tracePt t="62120" x="4675188" y="5692775"/>
          <p14:tracePt t="62137" x="4606925" y="5622925"/>
          <p14:tracePt t="62153" x="4572000" y="5572125"/>
          <p14:tracePt t="62170" x="4565650" y="5554663"/>
          <p14:tracePt t="62215" x="4578350" y="5572125"/>
          <p14:tracePt t="62223" x="4583113" y="5578475"/>
          <p14:tracePt t="62231" x="4600575" y="5611813"/>
          <p14:tracePt t="62239" x="4657725" y="5697538"/>
          <p14:tracePt t="62253" x="4692650" y="5754688"/>
          <p14:tracePt t="62270" x="4772025" y="5880100"/>
          <p14:tracePt t="62287" x="4943475" y="6069013"/>
          <p14:tracePt t="62303" x="5097463" y="6137275"/>
          <p14:tracePt t="62320" x="5200650" y="6149975"/>
          <p14:tracePt t="62337" x="5372100" y="6115050"/>
          <p14:tracePt t="62353" x="5497513" y="6035675"/>
          <p14:tracePt t="62370" x="5629275" y="5932488"/>
          <p14:tracePt t="62387" x="5726113" y="5761038"/>
          <p14:tracePt t="62403" x="5807075" y="5480050"/>
          <p14:tracePt t="62420" x="5840413" y="5275263"/>
          <p14:tracePt t="62437" x="5892800" y="5046663"/>
          <p14:tracePt t="62453" x="5903913" y="4932363"/>
          <p14:tracePt t="62470" x="5915025" y="4818063"/>
          <p14:tracePt t="62487" x="5915025" y="4697413"/>
          <p14:tracePt t="62503" x="5880100" y="4622800"/>
          <p14:tracePt t="62520" x="5811838" y="4497388"/>
          <p14:tracePt t="62537" x="5749925" y="4406900"/>
          <p14:tracePt t="62553" x="5715000" y="4349750"/>
          <p14:tracePt t="62570" x="5703888" y="4337050"/>
          <p14:tracePt t="62614" x="5686425" y="4337050"/>
          <p14:tracePt t="62623" x="5668963" y="4349750"/>
          <p14:tracePt t="62631" x="5646738" y="4365625"/>
          <p14:tracePt t="62639" x="5578475" y="4418013"/>
          <p14:tracePt t="62653" x="5521325" y="4464050"/>
          <p14:tracePt t="62670" x="5435600" y="4560888"/>
          <p14:tracePt t="62687" x="5264150" y="4806950"/>
          <p14:tracePt t="62703" x="5183188" y="4972050"/>
          <p14:tracePt t="62720" x="5165725" y="5046663"/>
          <p14:tracePt t="62737" x="5165725" y="5108575"/>
          <p14:tracePt t="62753" x="5183188" y="5160963"/>
          <p14:tracePt t="62770" x="5240338" y="5235575"/>
          <p14:tracePt t="62787" x="5326063" y="5321300"/>
          <p14:tracePt t="62803" x="5486400" y="5468938"/>
          <p14:tracePt t="62820" x="5594350" y="5554663"/>
          <p14:tracePt t="62837" x="5743575" y="5675313"/>
          <p14:tracePt t="62853" x="5835650" y="5737225"/>
          <p14:tracePt t="62870" x="5943600" y="5807075"/>
          <p14:tracePt t="62887" x="6051550" y="5818188"/>
          <p14:tracePt t="62903" x="6103938" y="5794375"/>
          <p14:tracePt t="62920" x="6137275" y="5761038"/>
          <p14:tracePt t="62937" x="6172200" y="5708650"/>
          <p14:tracePt t="62953" x="6189663" y="5675313"/>
          <p14:tracePt t="62970" x="6207125" y="5646738"/>
          <p14:tracePt t="62987" x="6211888" y="5611813"/>
          <p14:tracePt t="63003" x="6218238" y="5600700"/>
          <p14:tracePt t="63020" x="6218238" y="5578475"/>
          <p14:tracePt t="63037" x="6229350" y="5549900"/>
          <p14:tracePt t="63053" x="6229350" y="5497513"/>
          <p14:tracePt t="63070" x="6223000" y="5451475"/>
          <p14:tracePt t="63087" x="6207125" y="5343525"/>
          <p14:tracePt t="63103" x="6189663" y="5280025"/>
          <p14:tracePt t="63120" x="6183313" y="5240338"/>
          <p14:tracePt t="63137" x="6165850" y="5189538"/>
          <p14:tracePt t="63153" x="6126163" y="5137150"/>
          <p14:tracePt t="63170" x="6080125" y="5068888"/>
          <p14:tracePt t="63186" x="6029325" y="5022850"/>
          <p14:tracePt t="63203" x="5972175" y="4978400"/>
          <p14:tracePt t="63220" x="5943600" y="4960938"/>
          <p14:tracePt t="63236" x="5908675" y="4943475"/>
          <p14:tracePt t="63253" x="5897563" y="4943475"/>
          <p14:tracePt t="63303" x="5892800" y="4943475"/>
          <p14:tracePt t="63318" x="5875338" y="4954588"/>
          <p14:tracePt t="63327" x="5857875" y="4954588"/>
          <p14:tracePt t="63336" x="5846763" y="4960938"/>
          <p14:tracePt t="63353" x="5800725" y="4978400"/>
          <p14:tracePt t="63370" x="5783263" y="4994275"/>
          <p14:tracePt t="63386" x="5749925" y="5006975"/>
          <p14:tracePt t="63403" x="5726113" y="5035550"/>
          <p14:tracePt t="63420" x="5668963" y="5097463"/>
          <p14:tracePt t="63436" x="5622925" y="5165725"/>
          <p14:tracePt t="63453" x="5561013" y="5257800"/>
          <p14:tracePt t="63470" x="5532438" y="5321300"/>
          <p14:tracePt t="63487" x="5503863" y="5400675"/>
          <p14:tracePt t="63503" x="5497513" y="5411788"/>
          <p14:tracePt t="63527" x="5497513" y="5418138"/>
          <p14:tracePt t="63543" x="5497513" y="5422900"/>
          <p14:tracePt t="63559" x="5497513" y="5435600"/>
          <p14:tracePt t="63570" x="5497513" y="5440363"/>
          <p14:tracePt t="63586" x="5514975" y="5457825"/>
          <p14:tracePt t="63603" x="5521325" y="5492750"/>
          <p14:tracePt t="63620" x="5526088" y="5503863"/>
          <p14:tracePt t="63636" x="5543550" y="5526088"/>
          <p14:tracePt t="63653" x="5554663" y="5532438"/>
          <p14:tracePt t="63670" x="5565775" y="5543550"/>
          <p14:tracePt t="63687" x="5600700" y="5561013"/>
          <p14:tracePt t="63703" x="5629275" y="5578475"/>
          <p14:tracePt t="63720" x="5680075" y="5594350"/>
          <p14:tracePt t="63736" x="5726113" y="5611813"/>
          <p14:tracePt t="63753" x="5772150" y="5618163"/>
          <p14:tracePt t="63770" x="5794375" y="5618163"/>
          <p14:tracePt t="63787" x="5811838" y="5618163"/>
          <p14:tracePt t="63803" x="5818188" y="5618163"/>
          <p14:tracePt t="63820" x="5822950" y="5618163"/>
          <p14:tracePt t="63883" x="5829300" y="5618163"/>
          <p14:tracePt t="63899" x="5835650" y="5618163"/>
          <p14:tracePt t="63907" x="5840413" y="5618163"/>
          <p14:tracePt t="63915" x="5857875" y="5618163"/>
          <p14:tracePt t="63923" x="5875338" y="5618163"/>
          <p14:tracePt t="63936" x="5886450" y="5618163"/>
          <p14:tracePt t="63953" x="5897563" y="5618163"/>
          <p14:tracePt t="63970" x="5915025" y="5618163"/>
          <p14:tracePt t="63987" x="5932488" y="5618163"/>
          <p14:tracePt t="64003" x="5965825" y="5611813"/>
          <p14:tracePt t="64020" x="5994400" y="5600700"/>
          <p14:tracePt t="64036" x="6040438" y="5583238"/>
          <p14:tracePt t="64053" x="6069013" y="5572125"/>
          <p14:tracePt t="64070" x="6092825" y="5554663"/>
          <p14:tracePt t="64086" x="6097588" y="5554663"/>
          <p14:tracePt t="64103" x="6103938" y="5549900"/>
          <p14:tracePt t="64123" x="6108700" y="5549900"/>
          <p14:tracePt t="64136" x="6108700" y="5543550"/>
          <p14:tracePt t="64153" x="6132513" y="5526088"/>
          <p14:tracePt t="64170" x="6154738" y="5514975"/>
          <p14:tracePt t="64186" x="6178550" y="5480050"/>
          <p14:tracePt t="64187" x="6189663" y="5464175"/>
          <p14:tracePt t="64203" x="6200775" y="5440363"/>
          <p14:tracePt t="64220" x="6223000" y="5411788"/>
          <p14:tracePt t="64236" x="6223000" y="5407025"/>
          <p14:tracePt t="64253" x="6223000" y="5400675"/>
          <p14:tracePt t="64270" x="6229350" y="5383213"/>
          <p14:tracePt t="64286" x="6240463" y="5365750"/>
          <p14:tracePt t="64303" x="6246813" y="5314950"/>
          <p14:tracePt t="64320" x="6246813" y="5264150"/>
          <p14:tracePt t="64336" x="6246813" y="5194300"/>
          <p14:tracePt t="64353" x="6257925" y="5149850"/>
          <p14:tracePt t="64370" x="6257925" y="5103813"/>
          <p14:tracePt t="64386" x="6257925" y="5086350"/>
          <p14:tracePt t="64411" x="6257925" y="5080000"/>
          <p14:tracePt t="64427" x="6257925" y="5075238"/>
          <p14:tracePt t="64436" x="6257925" y="5068888"/>
          <p14:tracePt t="64453" x="6257925" y="5046663"/>
          <p14:tracePt t="64470" x="6257925" y="5029200"/>
          <p14:tracePt t="64486" x="6229350" y="4994275"/>
          <p14:tracePt t="64503" x="6223000" y="4972050"/>
          <p14:tracePt t="64520" x="6200775" y="4960938"/>
          <p14:tracePt t="64536" x="6189663" y="4949825"/>
          <p14:tracePt t="64553" x="6178550" y="4937125"/>
          <p14:tracePt t="64570" x="6161088" y="4932363"/>
          <p14:tracePt t="64586" x="6143625" y="4921250"/>
          <p14:tracePt t="64587" x="6132513" y="4921250"/>
          <p14:tracePt t="64603" x="6121400" y="4903788"/>
          <p14:tracePt t="64620" x="6108700" y="4897438"/>
          <p14:tracePt t="64636" x="6092825" y="4897438"/>
          <p14:tracePt t="64653" x="6075363" y="4892675"/>
          <p14:tracePt t="64670" x="6051550" y="4892675"/>
          <p14:tracePt t="64686" x="6040438" y="4892675"/>
          <p14:tracePt t="64703" x="6022975" y="4892675"/>
          <p14:tracePt t="64720" x="6018213" y="4892675"/>
          <p14:tracePt t="64736" x="6007100" y="4892675"/>
          <p14:tracePt t="64753" x="5983288" y="4892675"/>
          <p14:tracePt t="64770" x="5965825" y="4892675"/>
          <p14:tracePt t="64786" x="5949950" y="4892675"/>
          <p14:tracePt t="64787" x="5937250" y="4892675"/>
          <p14:tracePt t="64803" x="5903913" y="4892675"/>
          <p14:tracePt t="64820" x="5886450" y="4897438"/>
          <p14:tracePt t="64836" x="5840413" y="4914900"/>
          <p14:tracePt t="64853" x="5800725" y="4943475"/>
          <p14:tracePt t="64870" x="5749925" y="4965700"/>
          <p14:tracePt t="64886" x="5697538" y="4994275"/>
          <p14:tracePt t="64903" x="5664200" y="5011738"/>
          <p14:tracePt t="64920" x="5651500" y="5011738"/>
          <p14:tracePt t="64936" x="5651500" y="5018088"/>
          <p14:tracePt t="64953" x="5646738" y="5018088"/>
          <p14:tracePt t="64971" x="5635625" y="5018088"/>
          <p14:tracePt t="64987" x="5635625" y="5022850"/>
          <p14:tracePt t="65003" x="5629275" y="5022850"/>
          <p14:tracePt t="65020" x="5618163" y="5035550"/>
          <p14:tracePt t="65036" x="5583238" y="5064125"/>
          <p14:tracePt t="65053" x="5549900" y="5097463"/>
          <p14:tracePt t="65070" x="5480050" y="5165725"/>
          <p14:tracePt t="65086" x="5440363" y="5189538"/>
          <p14:tracePt t="65103" x="5418138" y="5222875"/>
          <p14:tracePt t="65119" x="5400675" y="5235575"/>
          <p14:tracePt t="65136" x="5378450" y="5257800"/>
          <p14:tracePt t="65153" x="5372100" y="5268913"/>
          <p14:tracePt t="65170" x="5365750" y="5275263"/>
          <p14:tracePt t="65186" x="5365750" y="5286375"/>
          <p14:tracePt t="65203" x="5360988" y="5292725"/>
          <p14:tracePt t="65219" x="5349875" y="5303838"/>
          <p14:tracePt t="65236" x="5321300" y="5337175"/>
          <p14:tracePt t="65253" x="5308600" y="5365750"/>
          <p14:tracePt t="65269" x="5292725" y="5383213"/>
          <p14:tracePt t="65286" x="5286375" y="5394325"/>
          <p14:tracePt t="65303" x="5286375" y="5418138"/>
          <p14:tracePt t="65319" x="5280025" y="5446713"/>
          <p14:tracePt t="65336" x="5275263" y="5475288"/>
          <p14:tracePt t="65353" x="5264150" y="5514975"/>
          <p14:tracePt t="65370" x="5264150" y="5537200"/>
          <p14:tracePt t="65386" x="5264150" y="5565775"/>
          <p14:tracePt t="65403" x="5257800" y="5594350"/>
          <p14:tracePt t="65419" x="5257800" y="5607050"/>
          <p14:tracePt t="65436" x="5257800" y="5622925"/>
          <p14:tracePt t="65453" x="5257800" y="5635625"/>
          <p14:tracePt t="65469" x="5257800" y="5657850"/>
          <p14:tracePt t="65486" x="5264150" y="5680075"/>
          <p14:tracePt t="65503" x="5280025" y="5721350"/>
          <p14:tracePt t="65519" x="5292725" y="5749925"/>
          <p14:tracePt t="65536" x="5308600" y="5789613"/>
          <p14:tracePt t="65553" x="5314950" y="5811838"/>
          <p14:tracePt t="65569" x="5321300" y="5835650"/>
          <p14:tracePt t="65586" x="5326063" y="5857875"/>
          <p14:tracePt t="65603" x="5343525" y="5875338"/>
          <p14:tracePt t="65619" x="5343525" y="5880100"/>
          <p14:tracePt t="65636" x="5354638" y="5897563"/>
          <p14:tracePt t="65653" x="5354638" y="5915025"/>
          <p14:tracePt t="65669" x="5360988" y="5921375"/>
          <p14:tracePt t="65686" x="5365750" y="5943600"/>
          <p14:tracePt t="65703" x="5372100" y="5949950"/>
          <p14:tracePt t="65719" x="5389563" y="5978525"/>
          <p14:tracePt t="65736" x="5400675" y="6000750"/>
          <p14:tracePt t="65753" x="5435600" y="6035675"/>
          <p14:tracePt t="65769" x="5451475" y="6064250"/>
          <p14:tracePt t="65786" x="5486400" y="6097588"/>
          <p14:tracePt t="65803" x="5514975" y="6121400"/>
          <p14:tracePt t="65819" x="5526088" y="6126163"/>
          <p14:tracePt t="65836" x="5543550" y="6132513"/>
          <p14:tracePt t="65853" x="5554663" y="6143625"/>
          <p14:tracePt t="65869" x="5565775" y="6143625"/>
          <p14:tracePt t="65886" x="5583238" y="6149975"/>
          <p14:tracePt t="65903" x="5611813" y="6149975"/>
          <p14:tracePt t="65919" x="5629275" y="6149975"/>
          <p14:tracePt t="65936" x="5651500" y="6149975"/>
          <p14:tracePt t="65953" x="5675313" y="6154738"/>
          <p14:tracePt t="65969" x="5703888" y="6154738"/>
          <p14:tracePt t="65986" x="5715000" y="6154738"/>
          <p14:tracePt t="66171" x="5721350" y="6154738"/>
          <p14:tracePt t="66379" x="5721350" y="6149975"/>
          <p14:tracePt t="66387" x="5732463" y="6149975"/>
          <p14:tracePt t="66411" x="5737225" y="6149975"/>
          <p14:tracePt t="66427" x="5737225" y="6137275"/>
          <p14:tracePt t="66639" x="5743575" y="6137275"/>
          <p14:tracePt t="66671" x="5743575" y="6132513"/>
          <p14:tracePt t="66735" x="5749925" y="6132513"/>
          <p14:tracePt t="66895" x="5749925" y="6126163"/>
          <p14:tracePt t="67087" x="5754688" y="6126163"/>
          <p14:tracePt t="67319" x="5754688" y="6132513"/>
          <p14:tracePt t="67327" x="5761038" y="6132513"/>
          <p14:tracePt t="67359" x="5772150" y="6143625"/>
          <p14:tracePt t="67375" x="5807075" y="6165850"/>
          <p14:tracePt t="67383" x="5846763" y="6207125"/>
          <p14:tracePt t="67391" x="5903913" y="6251575"/>
          <p14:tracePt t="67403" x="6007100" y="6343650"/>
          <p14:tracePt t="67419" x="6132513" y="6464300"/>
          <p14:tracePt t="67436" x="6321425" y="6600825"/>
          <p14:tracePt t="67452" x="6429375" y="6675438"/>
          <p14:tracePt t="67469" x="6515100" y="6737350"/>
          <p14:tracePt t="67486" x="6537325" y="6750050"/>
          <p14:tracePt t="67503" x="6554788" y="6772275"/>
          <p14:tracePt t="67519" x="6565900" y="6778625"/>
          <p14:tracePt t="67536" x="6572250" y="6783388"/>
          <p14:tracePt t="67553" x="6583363" y="6794500"/>
          <p14:tracePt t="67569" x="6607175" y="6807200"/>
          <p14:tracePt t="67586" x="6669088" y="6823075"/>
          <p14:tracePt t="67602" x="6715125" y="6835775"/>
          <p14:tracePt t="67619" x="6800850" y="6835775"/>
          <p14:tracePt t="67636" x="6869113" y="6835775"/>
          <p14:tracePt t="67652" x="6943725" y="6829425"/>
          <p14:tracePt t="67669" x="7011988" y="6829425"/>
          <p14:tracePt t="67686" x="7137400" y="6818313"/>
          <p14:tracePt t="67702" x="7251700" y="6807200"/>
          <p14:tracePt t="67703" x="7321550" y="6794500"/>
          <p14:tracePt t="67719" x="7480300" y="6772275"/>
          <p14:tracePt t="67736" x="7554913" y="6754813"/>
          <p14:tracePt t="67752" x="7594600" y="6737350"/>
          <p14:tracePt t="67769" x="7618413" y="6732588"/>
          <p14:tracePt t="67786" x="7629525" y="6726238"/>
          <p14:tracePt t="67802" x="7658100" y="6708775"/>
          <p14:tracePt t="67819" x="7708900" y="6675438"/>
          <p14:tracePt t="67836" x="7835900" y="6623050"/>
          <p14:tracePt t="67852" x="7937500" y="6565900"/>
          <p14:tracePt t="67869" x="8035925" y="6503988"/>
          <p14:tracePt t="67886" x="8075613" y="6480175"/>
          <p14:tracePt t="67902" x="8093075" y="6457950"/>
          <p14:tracePt t="67919" x="8097838" y="6451600"/>
          <p14:tracePt t="67936" x="8121650" y="6435725"/>
          <p14:tracePt t="67952" x="8161338" y="6407150"/>
          <p14:tracePt t="67969" x="8207375" y="6350000"/>
          <p14:tracePt t="67986" x="8264525" y="6280150"/>
          <p14:tracePt t="68002" x="8304213" y="6229350"/>
          <p14:tracePt t="68019" x="8355013" y="6154738"/>
          <p14:tracePt t="68036" x="8389938" y="6108700"/>
          <p14:tracePt t="68052" x="8412163" y="6069013"/>
          <p14:tracePt t="68069" x="8429625" y="6035675"/>
          <p14:tracePt t="68086" x="8464550" y="6011863"/>
          <p14:tracePt t="68102" x="8469313" y="5989638"/>
          <p14:tracePt t="68103" x="8486775" y="5972175"/>
          <p14:tracePt t="68119" x="8509000" y="5943600"/>
          <p14:tracePt t="68136" x="8532813" y="5892800"/>
          <p14:tracePt t="68152" x="8566150" y="5800725"/>
          <p14:tracePt t="68169" x="8607425" y="5680075"/>
          <p14:tracePt t="68186" x="8618538" y="5594350"/>
          <p14:tracePt t="68202" x="8636000" y="5508625"/>
          <p14:tracePt t="68219" x="8636000" y="5440363"/>
          <p14:tracePt t="68236" x="8647113" y="5378450"/>
          <p14:tracePt t="68252" x="8647113" y="5349875"/>
          <p14:tracePt t="68269" x="8640763" y="5326063"/>
          <p14:tracePt t="68286" x="8640763" y="5308600"/>
          <p14:tracePt t="68302" x="8636000" y="5308600"/>
          <p14:tracePt t="68319" x="8629650" y="5297488"/>
          <p14:tracePt t="68336" x="8607425" y="5275263"/>
          <p14:tracePt t="68352" x="8550275" y="5218113"/>
          <p14:tracePt t="68369" x="8515350" y="5178425"/>
          <p14:tracePt t="68386" x="8480425" y="5132388"/>
          <p14:tracePt t="68402" x="8447088" y="5108575"/>
          <p14:tracePt t="68419" x="8418513" y="5075238"/>
          <p14:tracePt t="68436" x="8389938" y="5051425"/>
          <p14:tracePt t="68452" x="8350250" y="5018088"/>
          <p14:tracePt t="68469" x="8304213" y="4983163"/>
          <p14:tracePt t="68486" x="8235950" y="4926013"/>
          <p14:tracePt t="68502" x="8183563" y="4879975"/>
          <p14:tracePt t="68519" x="8115300" y="4840288"/>
          <p14:tracePt t="68536" x="8075613" y="4822825"/>
          <p14:tracePt t="68552" x="8069263" y="4822825"/>
          <p14:tracePt t="68569" x="8058150" y="4822825"/>
          <p14:tracePt t="68586" x="8051800" y="4822825"/>
          <p14:tracePt t="68602" x="8047038" y="4829175"/>
          <p14:tracePt t="68619" x="8023225" y="4835525"/>
          <p14:tracePt t="68636" x="7994650" y="4846638"/>
          <p14:tracePt t="68652" x="7954963" y="4864100"/>
          <p14:tracePt t="68669" x="7880350" y="4879975"/>
          <p14:tracePt t="68686" x="7829550" y="4879975"/>
          <p14:tracePt t="68702" x="7766050" y="4897438"/>
          <p14:tracePt t="68719" x="7715250" y="4903788"/>
          <p14:tracePt t="68736" x="7693025" y="4921250"/>
          <p14:tracePt t="68767" x="7693025" y="4926013"/>
          <p14:tracePt t="68775" x="7686675" y="4926013"/>
          <p14:tracePt t="68786" x="7675563" y="4932363"/>
          <p14:tracePt t="68802" x="7664450" y="4949825"/>
          <p14:tracePt t="68819" x="7612063" y="4983163"/>
          <p14:tracePt t="68836" x="7566025" y="5018088"/>
          <p14:tracePt t="68852" x="7515225" y="5051425"/>
          <p14:tracePt t="68869" x="7493000" y="5075238"/>
          <p14:tracePt t="68886" x="7480300" y="5097463"/>
          <p14:tracePt t="68902" x="7475538" y="5103813"/>
          <p14:tracePt t="68943" x="7464425" y="5103813"/>
          <p14:tracePt t="68959" x="7458075" y="5108575"/>
          <p14:tracePt t="68975" x="7458075" y="5114925"/>
          <p14:tracePt t="68983" x="7451725" y="5121275"/>
          <p14:tracePt t="68991" x="7446963" y="5126038"/>
          <p14:tracePt t="69002" x="7440613" y="5143500"/>
          <p14:tracePt t="69019" x="7429500" y="5165725"/>
          <p14:tracePt t="69036" x="7423150" y="5183188"/>
          <p14:tracePt t="69052" x="7418388" y="5218113"/>
          <p14:tracePt t="69069" x="7407275" y="5257800"/>
          <p14:tracePt t="69086" x="7400925" y="5280025"/>
          <p14:tracePt t="69102" x="7400925" y="5297488"/>
          <p14:tracePt t="69119" x="7400925" y="5321300"/>
          <p14:tracePt t="69136" x="7400925" y="5332413"/>
          <p14:tracePt t="69152" x="7400925" y="5337175"/>
          <p14:tracePt t="69183" x="7400925" y="5343525"/>
          <p14:tracePt t="69199" x="7400925" y="5354638"/>
          <p14:tracePt t="69207" x="7400925" y="5360988"/>
          <p14:tracePt t="69219" x="7400925" y="5372100"/>
          <p14:tracePt t="69236" x="7400925" y="5407025"/>
          <p14:tracePt t="69252" x="7400925" y="5446713"/>
          <p14:tracePt t="69269" x="7400925" y="5468938"/>
          <p14:tracePt t="69286" x="7400925" y="5480050"/>
          <p14:tracePt t="69302" x="7400925" y="5492750"/>
          <p14:tracePt t="69319" x="7400925" y="5497513"/>
          <p14:tracePt t="69375" x="7412038" y="5497513"/>
          <p14:tracePt t="69391" x="7412038" y="5503863"/>
          <p14:tracePt t="69423" x="7412038" y="5514975"/>
          <p14:tracePt t="69431" x="7418388" y="5521325"/>
          <p14:tracePt t="69439" x="7418388" y="5526088"/>
          <p14:tracePt t="69452" x="7423150" y="5532438"/>
          <p14:tracePt t="69469" x="7423150" y="5543550"/>
          <p14:tracePt t="69491" x="7429500" y="5543550"/>
          <p14:tracePt t="69571" x="7435850" y="5543550"/>
          <p14:tracePt t="69587" x="7435850" y="5554663"/>
          <p14:tracePt t="69595" x="7440613" y="5561013"/>
          <p14:tracePt t="69603" x="7440613" y="5565775"/>
          <p14:tracePt t="69619" x="7451725" y="5578475"/>
          <p14:tracePt t="69635" x="7451725" y="5583238"/>
          <p14:tracePt t="69652" x="7458075" y="5594350"/>
          <p14:tracePt t="69669" x="7458075" y="5600700"/>
          <p14:tracePt t="69731" x="7464425" y="5611813"/>
          <p14:tracePt t="69739" x="7464425" y="5622925"/>
          <p14:tracePt t="69747" x="7464425" y="5629275"/>
          <p14:tracePt t="69763" x="7469188" y="5635625"/>
          <p14:tracePt t="69771" x="7480300" y="5646738"/>
          <p14:tracePt t="69785" x="7480300" y="5657850"/>
          <p14:tracePt t="69802" x="7493000" y="5668963"/>
          <p14:tracePt t="69819" x="7493000" y="5680075"/>
          <p14:tracePt t="69835" x="7497763" y="5686425"/>
          <p14:tracePt t="69852" x="7504113" y="5697538"/>
          <p14:tracePt t="69869" x="7504113" y="5703888"/>
          <p14:tracePt t="69891" x="7508875" y="5708650"/>
          <p14:tracePt t="69907" x="7521575" y="5721350"/>
          <p14:tracePt t="69919" x="7521575" y="5732463"/>
          <p14:tracePt t="69935" x="7532688" y="5749925"/>
          <p14:tracePt t="69952" x="7537450" y="5772150"/>
          <p14:tracePt t="69969" x="7554913" y="5807075"/>
          <p14:tracePt t="69985" x="7566025" y="5835650"/>
          <p14:tracePt t="70002" x="7578725" y="5857875"/>
          <p14:tracePt t="70019" x="7583488" y="5864225"/>
          <p14:tracePt t="70115" x="7589838" y="5868988"/>
          <p14:tracePt t="70123" x="7607300" y="5886450"/>
          <p14:tracePt t="70131" x="7623175" y="5903913"/>
          <p14:tracePt t="70139" x="7640638" y="5921375"/>
          <p14:tracePt t="70152" x="7658100" y="5943600"/>
          <p14:tracePt t="70169" x="7697788" y="5978525"/>
          <p14:tracePt t="70185" x="7754938" y="6035675"/>
          <p14:tracePt t="70202" x="7789863" y="6080125"/>
          <p14:tracePt t="70219" x="7823200" y="6121400"/>
          <p14:tracePt t="70235" x="7840663" y="6132513"/>
          <p14:tracePt t="70252" x="7847013" y="6143625"/>
          <p14:tracePt t="70269" x="7858125" y="6154738"/>
          <p14:tracePt t="70285" x="7880350" y="6154738"/>
          <p14:tracePt t="70302" x="7904163" y="6165850"/>
          <p14:tracePt t="70319" x="7932738" y="6183313"/>
          <p14:tracePt t="70335" x="7983538" y="6183313"/>
          <p14:tracePt t="70352" x="8012113" y="6183313"/>
          <p14:tracePt t="70369" x="8051800" y="6183313"/>
          <p14:tracePt t="70385" x="8069263" y="6183313"/>
          <p14:tracePt t="70402" x="8080375" y="6183313"/>
          <p14:tracePt t="70419" x="8126413" y="6183313"/>
          <p14:tracePt t="70435" x="8154988" y="6183313"/>
          <p14:tracePt t="70452" x="8207375" y="6183313"/>
          <p14:tracePt t="70469" x="8229600" y="6183313"/>
          <p14:tracePt t="70485" x="8235950" y="6183313"/>
          <p14:tracePt t="70531" x="8240713" y="6183313"/>
          <p14:tracePt t="70539" x="8247063" y="6183313"/>
          <p14:tracePt t="70547" x="8264525" y="6183313"/>
          <p14:tracePt t="70555" x="8275638" y="6183313"/>
          <p14:tracePt t="70569" x="8280400" y="6178550"/>
          <p14:tracePt t="70585" x="8315325" y="6165850"/>
          <p14:tracePt t="70602" x="8326438" y="6161088"/>
          <p14:tracePt t="70619" x="8355013" y="6143625"/>
          <p14:tracePt t="70635" x="8378825" y="6121400"/>
          <p14:tracePt t="70652" x="8401050" y="6097588"/>
          <p14:tracePt t="70669" x="8418513" y="6080125"/>
          <p14:tracePt t="70685" x="8435975" y="6069013"/>
          <p14:tracePt t="70702" x="8440738" y="6057900"/>
          <p14:tracePt t="70719" x="8447088" y="6057900"/>
          <p14:tracePt t="70735" x="8447088" y="6046788"/>
          <p14:tracePt t="70752" x="8451850" y="6046788"/>
          <p14:tracePt t="70769" x="8458200" y="6035675"/>
          <p14:tracePt t="70785" x="8469313" y="6029325"/>
          <p14:tracePt t="70802" x="8475663" y="6022975"/>
          <p14:tracePt t="70819" x="8480425" y="6011863"/>
          <p14:tracePt t="70835" x="8480425" y="6000750"/>
          <p14:tracePt t="70852" x="8480425" y="5994400"/>
          <p14:tracePt t="70869" x="8480425" y="5983288"/>
          <p14:tracePt t="70885" x="8480425" y="5978525"/>
          <p14:tracePt t="70902" x="8480425" y="5961063"/>
          <p14:tracePt t="70919" x="8480425" y="5943600"/>
          <p14:tracePt t="70935" x="8480425" y="5903913"/>
          <p14:tracePt t="70952" x="8486775" y="5846763"/>
          <p14:tracePt t="70969" x="8486775" y="5807075"/>
          <p14:tracePt t="70985" x="8486775" y="5765800"/>
          <p14:tracePt t="71002" x="8486775" y="5743575"/>
          <p14:tracePt t="71019" x="8486775" y="5708650"/>
          <p14:tracePt t="71035" x="8486775" y="5675313"/>
          <p14:tracePt t="71052" x="8486775" y="5646738"/>
          <p14:tracePt t="71069" x="8486775" y="5589588"/>
          <p14:tracePt t="71085" x="8486775" y="5554663"/>
          <p14:tracePt t="71102" x="8486775" y="5526088"/>
          <p14:tracePt t="71119" x="8480425" y="5508625"/>
          <p14:tracePt t="71135" x="8475663" y="5497513"/>
          <p14:tracePt t="71152" x="8469313" y="5492750"/>
          <p14:tracePt t="71169" x="8458200" y="5486400"/>
          <p14:tracePt t="71185" x="8458200" y="5480050"/>
          <p14:tracePt t="71202" x="8451850" y="5468938"/>
          <p14:tracePt t="71219" x="8435975" y="5464175"/>
          <p14:tracePt t="71235" x="8418513" y="5451475"/>
          <p14:tracePt t="71252" x="8407400" y="5429250"/>
          <p14:tracePt t="71268" x="8389938" y="5418138"/>
          <p14:tracePt t="71285" x="8383588" y="5394325"/>
          <p14:tracePt t="71302" x="8372475" y="5389563"/>
          <p14:tracePt t="71318" x="8355013" y="5383213"/>
          <p14:tracePt t="71335" x="8350250" y="5372100"/>
          <p14:tracePt t="71352" x="8337550" y="5360988"/>
          <p14:tracePt t="71368" x="8326438" y="5354638"/>
          <p14:tracePt t="71385" x="8304213" y="5343525"/>
          <p14:tracePt t="71402" x="8275638" y="5326063"/>
          <p14:tracePt t="71418" x="8218488" y="5292725"/>
          <p14:tracePt t="71419" x="8194675" y="5275263"/>
          <p14:tracePt t="71435" x="8143875" y="5235575"/>
          <p14:tracePt t="71452" x="8121650" y="5222875"/>
          <p14:tracePt t="71468" x="8108950" y="5222875"/>
          <p14:tracePt t="71485" x="8104188" y="5222875"/>
          <p14:tracePt t="71502" x="8093075" y="5222875"/>
          <p14:tracePt t="71518" x="8086725" y="5222875"/>
          <p14:tracePt t="71535" x="8069263" y="5222875"/>
          <p14:tracePt t="71552" x="8064500" y="5222875"/>
          <p14:tracePt t="71568" x="8047038" y="5211763"/>
          <p14:tracePt t="71585" x="8023225" y="5211763"/>
          <p14:tracePt t="71602" x="7978775" y="5218113"/>
          <p14:tracePt t="71618" x="7926388" y="5222875"/>
          <p14:tracePt t="71619" x="7897813" y="5235575"/>
          <p14:tracePt t="71635" x="7869238" y="5235575"/>
          <p14:tracePt t="71652" x="7840663" y="5251450"/>
          <p14:tracePt t="71668" x="7823200" y="5251450"/>
          <p14:tracePt t="71685" x="7807325" y="5257800"/>
          <p14:tracePt t="71702" x="7789863" y="5268913"/>
          <p14:tracePt t="71718" x="7761288" y="5292725"/>
          <p14:tracePt t="71735" x="7715250" y="5326063"/>
          <p14:tracePt t="71752" x="7658100" y="5383213"/>
          <p14:tracePt t="71768" x="7629525" y="5418138"/>
          <p14:tracePt t="71785" x="7594600" y="5451475"/>
          <p14:tracePt t="71802" x="7589838" y="5464175"/>
          <p14:tracePt t="71875" x="7589838" y="5468938"/>
          <p14:tracePt t="71891" x="7589838" y="5486400"/>
          <p14:tracePt t="71899" x="7589838" y="5492750"/>
          <p14:tracePt t="71907" x="7589838" y="5503863"/>
          <p14:tracePt t="71918" x="7589838" y="5514975"/>
          <p14:tracePt t="71935" x="7589838" y="5532438"/>
          <p14:tracePt t="71952" x="7589838" y="5549900"/>
          <p14:tracePt t="71968" x="7589838" y="5565775"/>
          <p14:tracePt t="72019" x="7594600" y="5565775"/>
          <p14:tracePt t="72355" x="7594600" y="5572125"/>
          <p14:tracePt t="72363" x="7594600" y="5583238"/>
          <p14:tracePt t="72371" x="7594600" y="5589588"/>
          <p14:tracePt t="72385" x="7594600" y="5594350"/>
          <p14:tracePt t="72402" x="7594600" y="5611813"/>
          <p14:tracePt t="72418" x="7594600" y="5622925"/>
          <p14:tracePt t="72435" x="7594600" y="5629275"/>
          <p14:tracePt t="72452" x="7594600" y="5635625"/>
          <p14:tracePt t="72468" x="7594600" y="5646738"/>
          <p14:tracePt t="72485" x="7594600" y="5657850"/>
          <p14:tracePt t="72502" x="7594600" y="5692775"/>
          <p14:tracePt t="72518" x="7589838" y="5732463"/>
          <p14:tracePt t="72535" x="7583488" y="5765800"/>
          <p14:tracePt t="72663" x="7583488" y="5732463"/>
          <p14:tracePt t="72671" x="7583488" y="5726113"/>
          <p14:tracePt t="72679" x="7583488" y="5703888"/>
          <p14:tracePt t="72687" x="7583488" y="5668963"/>
          <p14:tracePt t="72702" x="7583488" y="5622925"/>
          <p14:tracePt t="72718" x="7607300" y="5503863"/>
          <p14:tracePt t="72735" x="7635875" y="5365750"/>
          <p14:tracePt t="72752" x="7651750" y="5326063"/>
          <p14:tracePt t="72768" x="7651750" y="5303838"/>
          <p14:tracePt t="72785" x="7658100" y="5297488"/>
          <p14:tracePt t="72802" x="7658100" y="5292725"/>
          <p14:tracePt t="72855" x="7664450" y="5292725"/>
          <p14:tracePt t="72903" x="7675563" y="5303838"/>
          <p14:tracePt t="72911" x="7680325" y="5326063"/>
          <p14:tracePt t="72919" x="7708900" y="5343525"/>
          <p14:tracePt t="72935" x="7750175" y="5389563"/>
          <p14:tracePt t="72952" x="7840663" y="5446713"/>
          <p14:tracePt t="72968" x="7950200" y="5492750"/>
          <p14:tracePt t="72985" x="8051800" y="5543550"/>
          <p14:tracePt t="73002" x="8132763" y="5583238"/>
          <p14:tracePt t="73018" x="8183563" y="5618163"/>
          <p14:tracePt t="73035" x="8229600" y="5668963"/>
          <p14:tracePt t="73052" x="8280400" y="5765800"/>
          <p14:tracePt t="73068" x="8297863" y="5829300"/>
          <p14:tracePt t="73085" x="8315325" y="5892800"/>
          <p14:tracePt t="73102" x="8332788" y="5932488"/>
          <p14:tracePt t="73118" x="8343900" y="5965825"/>
          <p14:tracePt t="73135" x="8350250" y="5994400"/>
          <p14:tracePt t="73152" x="8355013" y="6000750"/>
          <p14:tracePt t="73168" x="8355013" y="6007100"/>
          <p14:tracePt t="73185" x="8361363" y="6011863"/>
          <p14:tracePt t="73202" x="8366125" y="6018213"/>
          <p14:tracePt t="73218" x="8366125" y="6022975"/>
          <p14:tracePt t="73303" x="8372475" y="6022975"/>
          <p14:tracePt t="73383" x="8372475" y="6000750"/>
          <p14:tracePt t="73391" x="8366125" y="5978525"/>
          <p14:tracePt t="73399" x="8355013" y="5937250"/>
          <p14:tracePt t="73407" x="8337550" y="5903913"/>
          <p14:tracePt t="73418" x="8321675" y="5875338"/>
          <p14:tracePt t="73435" x="8304213" y="5835650"/>
          <p14:tracePt t="73452" x="8293100" y="5800725"/>
          <p14:tracePt t="73468" x="8293100" y="5772150"/>
          <p14:tracePt t="73485" x="8286750" y="5749925"/>
          <p14:tracePt t="73502" x="8286750" y="5732463"/>
          <p14:tracePt t="73518" x="8286750" y="5715000"/>
          <p14:tracePt t="73535" x="8280400" y="5708650"/>
          <p14:tracePt t="73687" x="8304213" y="5708650"/>
          <p14:tracePt t="73695" x="8321675" y="5708650"/>
          <p14:tracePt t="73703" x="8343900" y="5708650"/>
          <p14:tracePt t="73718" x="8366125" y="5708650"/>
          <p14:tracePt t="73735" x="8486775" y="5715000"/>
          <p14:tracePt t="73751" x="8572500" y="5721350"/>
          <p14:tracePt t="73768" x="8623300" y="5732463"/>
          <p14:tracePt t="73785" x="8664575" y="5737225"/>
          <p14:tracePt t="73801" x="8680450" y="5737225"/>
          <p14:tracePt t="73847" x="8686800" y="5732463"/>
          <p14:tracePt t="73855" x="8693150" y="5726113"/>
          <p14:tracePt t="73863" x="8697913" y="5708650"/>
          <p14:tracePt t="73871" x="8726488" y="5680075"/>
          <p14:tracePt t="73885" x="8732838" y="5668963"/>
          <p14:tracePt t="73901" x="8743950" y="5651500"/>
          <p14:tracePt t="73918" x="8750300" y="5651500"/>
          <p14:tracePt t="74055" x="8750300" y="5646738"/>
          <p14:tracePt t="74167" x="8732838" y="5646738"/>
          <p14:tracePt t="74175" x="8704263" y="5646738"/>
          <p14:tracePt t="74185" x="8680450" y="5646738"/>
          <p14:tracePt t="74201" x="8607425" y="5640388"/>
          <p14:tracePt t="74218" x="8566150" y="5629275"/>
          <p14:tracePt t="74235" x="8526463" y="5622925"/>
          <p14:tracePt t="74251" x="8504238" y="5611813"/>
          <p14:tracePt t="74268" x="8480425" y="5607050"/>
          <p14:tracePt t="74285" x="8464550" y="5600700"/>
          <p14:tracePt t="74301" x="8447088" y="5600700"/>
          <p14:tracePt t="74318" x="8429625" y="5600700"/>
          <p14:tracePt t="74335" x="8401050" y="5600700"/>
          <p14:tracePt t="74352" x="8366125" y="5583238"/>
          <p14:tracePt t="74368" x="8337550" y="5578475"/>
          <p14:tracePt t="74385" x="8304213" y="5561013"/>
          <p14:tracePt t="74402" x="8286750" y="5543550"/>
          <p14:tracePt t="74418" x="8269288" y="5537200"/>
          <p14:tracePt t="74435" x="8264525" y="5532438"/>
          <p14:tracePt t="74451" x="8258175" y="5532438"/>
          <p14:tracePt t="74468" x="8251825" y="5532438"/>
          <p14:tracePt t="74485" x="8240713" y="5532438"/>
          <p14:tracePt t="74501" x="8223250" y="5532438"/>
          <p14:tracePt t="74518" x="8212138" y="5526088"/>
          <p14:tracePt t="74535" x="8201025" y="5521325"/>
          <p14:tracePt t="74551" x="8183563" y="5497513"/>
          <p14:tracePt t="74568" x="8183563" y="5486400"/>
          <p14:tracePt t="74585" x="8178800" y="5475288"/>
          <p14:tracePt t="74601" x="8166100" y="5464175"/>
          <p14:tracePt t="74791" x="8166100" y="5457825"/>
          <p14:tracePt t="74935" x="8183563" y="5440363"/>
          <p14:tracePt t="74943" x="8189913" y="5435600"/>
          <p14:tracePt t="74951" x="8212138" y="5418138"/>
          <p14:tracePt t="74968" x="8275638" y="5360988"/>
          <p14:tracePt t="74985" x="8308975" y="5332413"/>
          <p14:tracePt t="75001" x="8343900" y="5297488"/>
          <p14:tracePt t="75018" x="8350250" y="5280025"/>
          <p14:tracePt t="75035" x="8355013" y="5275263"/>
          <p14:tracePt t="75051" x="8366125" y="5264150"/>
          <p14:tracePt t="75068" x="8372475" y="5257800"/>
          <p14:tracePt t="75085" x="8378825" y="5246688"/>
          <p14:tracePt t="75101" x="8378825" y="5235575"/>
          <p14:tracePt t="75118" x="8389938" y="5229225"/>
          <p14:tracePt t="75135" x="8389938" y="5222875"/>
          <p14:tracePt t="75135" x="8394700" y="5218113"/>
          <p14:tracePt t="75151" x="8407400" y="5200650"/>
          <p14:tracePt t="75168" x="8412163" y="5194300"/>
          <p14:tracePt t="75185" x="8418513" y="5183188"/>
          <p14:tracePt t="75207" x="8423275" y="5183188"/>
          <p14:tracePt t="75218" x="8423275" y="5178425"/>
          <p14:tracePt t="75235" x="8429625" y="5178425"/>
          <p14:tracePt t="75251" x="8435975" y="5165725"/>
          <p14:tracePt t="75268" x="8435975" y="5160963"/>
          <p14:tracePt t="75287" x="8447088" y="5160963"/>
          <p14:tracePt t="75367" x="8447088" y="5154613"/>
          <p14:tracePt t="75415" x="8451850" y="5154613"/>
          <p14:tracePt t="75451" x="8451850" y="5149850"/>
          <p14:tracePt t="75547" x="8458200" y="5149850"/>
          <p14:tracePt t="75595" x="8464550" y="5183188"/>
          <p14:tracePt t="75603" x="8475663" y="5235575"/>
          <p14:tracePt t="75611" x="8486775" y="5268913"/>
          <p14:tracePt t="75619" x="8486775" y="5308600"/>
          <p14:tracePt t="75634" x="8486775" y="5343525"/>
          <p14:tracePt t="75651" x="8493125" y="5418138"/>
          <p14:tracePt t="75668" x="8493125" y="5446713"/>
          <p14:tracePt t="75685" x="8493125" y="5486400"/>
          <p14:tracePt t="75701" x="8493125" y="5508625"/>
          <p14:tracePt t="75718" x="8504238" y="5537200"/>
          <p14:tracePt t="75734" x="8504238" y="5565775"/>
          <p14:tracePt t="75751" x="8504238" y="5629275"/>
          <p14:tracePt t="75768" x="8497888" y="5668963"/>
          <p14:tracePt t="75784" x="8493125" y="5721350"/>
          <p14:tracePt t="75801" x="8480425" y="5749925"/>
          <p14:tracePt t="75818" x="8480425" y="5765800"/>
          <p14:tracePt t="75834" x="8475663" y="5778500"/>
          <p14:tracePt t="75851" x="8475663" y="5783263"/>
          <p14:tracePt t="75868" x="8475663" y="5789613"/>
          <p14:tracePt t="75884" x="8475663" y="5794375"/>
          <p14:tracePt t="75901" x="8475663" y="5818188"/>
          <p14:tracePt t="75918" x="8475663" y="5829300"/>
          <p14:tracePt t="75934" x="8475663" y="5846763"/>
          <p14:tracePt t="75951" x="8475663" y="5851525"/>
          <p14:tracePt t="76347" x="8475663" y="5846763"/>
          <p14:tracePt t="76411" x="8480425" y="5846763"/>
          <p14:tracePt t="77947" x="8480425" y="5835650"/>
          <p14:tracePt t="78267" x="8480425" y="5829300"/>
          <p14:tracePt t="78479" x="8475663" y="5822950"/>
          <p14:tracePt t="78487" x="8464550" y="5818188"/>
          <p14:tracePt t="78495" x="8451850" y="5818188"/>
          <p14:tracePt t="78503" x="8440738" y="5807075"/>
          <p14:tracePt t="78517" x="8423275" y="5794375"/>
          <p14:tracePt t="78534" x="8389938" y="5778500"/>
          <p14:tracePt t="78551" x="8361363" y="5754688"/>
          <p14:tracePt t="78567" x="8350250" y="5749925"/>
          <p14:tracePt t="78584" x="8337550" y="5749925"/>
          <p14:tracePt t="78601" x="8332788" y="5749925"/>
          <p14:tracePt t="78617" x="8321675" y="5749925"/>
          <p14:tracePt t="78639" x="8315325" y="5754688"/>
          <p14:tracePt t="78671" x="8308975" y="5754688"/>
          <p14:tracePt t="78687" x="8304213" y="5754688"/>
          <p14:tracePt t="78703" x="8304213" y="5749925"/>
          <p14:tracePt t="78711" x="8297863" y="5749925"/>
          <p14:tracePt t="78831" x="8297863" y="5743575"/>
          <p14:tracePt t="78839" x="8293100" y="5743575"/>
          <p14:tracePt t="78847" x="8293100" y="5737225"/>
          <p14:tracePt t="78855" x="8280400" y="5737225"/>
          <p14:tracePt t="78867" x="8280400" y="5726113"/>
          <p14:tracePt t="78884" x="8275638" y="5726113"/>
          <p14:tracePt t="78911" x="8269288" y="5721350"/>
          <p14:tracePt t="78919" x="8264525" y="5721350"/>
          <p14:tracePt t="78934" x="8258175" y="5715000"/>
          <p14:tracePt t="78951" x="8235950" y="5715000"/>
          <p14:tracePt t="78967" x="8189913" y="5692775"/>
          <p14:tracePt t="78984" x="8178800" y="5686425"/>
          <p14:tracePt t="79001" x="8154988" y="5675313"/>
          <p14:tracePt t="79017" x="8143875" y="5675313"/>
          <p14:tracePt t="79135" x="8132763" y="5664200"/>
          <p14:tracePt t="79143" x="8126413" y="5657850"/>
          <p14:tracePt t="79151" x="8115300" y="5651500"/>
          <p14:tracePt t="79167" x="8069263" y="5618163"/>
          <p14:tracePt t="79184" x="7978775" y="5543550"/>
          <p14:tracePt t="79201" x="7908925" y="5508625"/>
          <p14:tracePt t="79217" x="7869238" y="5492750"/>
          <p14:tracePt t="79234" x="7858125" y="5492750"/>
          <p14:tracePt t="79251" x="7847013" y="5492750"/>
          <p14:tracePt t="79279" x="7840663" y="5492750"/>
          <p14:tracePt t="79295" x="7835900" y="5492750"/>
          <p14:tracePt t="79303" x="7829550" y="5492750"/>
          <p14:tracePt t="79317" x="7823200" y="5492750"/>
          <p14:tracePt t="79334" x="7818438" y="5486400"/>
          <p14:tracePt t="79351" x="7783513" y="5468938"/>
          <p14:tracePt t="79367" x="7732713" y="5400675"/>
          <p14:tracePt t="79384" x="7693025" y="5354638"/>
          <p14:tracePt t="79401" x="7664450" y="5314950"/>
          <p14:tracePt t="79417" x="7658100" y="5314950"/>
          <p14:tracePt t="79519" x="7651750" y="5308600"/>
          <p14:tracePt t="79527" x="7646988" y="5303838"/>
          <p14:tracePt t="79535" x="7640638" y="5297488"/>
          <p14:tracePt t="79551" x="7640638" y="5286375"/>
          <p14:tracePt t="79567" x="7600950" y="5257800"/>
          <p14:tracePt t="79584" x="7594600" y="5257800"/>
          <p14:tracePt t="79600" x="7594600" y="5251450"/>
          <p14:tracePt t="79647" x="7589838" y="5246688"/>
          <p14:tracePt t="79655" x="7572375" y="5229225"/>
          <p14:tracePt t="79663" x="7554913" y="5211763"/>
          <p14:tracePt t="79671" x="7537450" y="5200650"/>
          <p14:tracePt t="79684" x="7504113" y="5160963"/>
          <p14:tracePt t="79700" x="7446963" y="5121275"/>
          <p14:tracePt t="79717" x="7407275" y="5092700"/>
          <p14:tracePt t="79734" x="7366000" y="5075238"/>
          <p14:tracePt t="79750" x="7332663" y="5040313"/>
          <p14:tracePt t="79767" x="7304088" y="5022850"/>
          <p14:tracePt t="79784" x="7297738" y="5018088"/>
          <p14:tracePt t="79800" x="7275513" y="5011738"/>
          <p14:tracePt t="79817" x="7251700" y="5000625"/>
          <p14:tracePt t="79834" x="7189788" y="4972050"/>
          <p14:tracePt t="79850" x="7126288" y="4943475"/>
          <p14:tracePt t="79867" x="7051675" y="4903788"/>
          <p14:tracePt t="79884" x="6989763" y="4886325"/>
          <p14:tracePt t="79900" x="6897688" y="4857750"/>
          <p14:tracePt t="79917" x="6846888" y="4840288"/>
          <p14:tracePt t="79934" x="6807200" y="4835525"/>
          <p14:tracePt t="79950" x="6754813" y="4822825"/>
          <p14:tracePt t="79967" x="6692900" y="4818063"/>
          <p14:tracePt t="79984" x="6657975" y="4818063"/>
          <p14:tracePt t="80000" x="6646863" y="4818063"/>
          <p14:tracePt t="80017" x="6640513" y="4818063"/>
          <p14:tracePt t="80034" x="6600825" y="4806950"/>
          <p14:tracePt t="80050" x="6451600" y="4772025"/>
          <p14:tracePt t="80067" x="6332538" y="4754563"/>
          <p14:tracePt t="80084" x="6200775" y="4721225"/>
          <p14:tracePt t="80100" x="6161088" y="4721225"/>
          <p14:tracePt t="80117" x="6161088" y="4703763"/>
          <p14:tracePt t="80559" x="6161088" y="4721225"/>
          <p14:tracePt t="80567" x="6161088" y="4725988"/>
          <p14:tracePt t="80575" x="6161088" y="4743450"/>
          <p14:tracePt t="80584" x="6183313" y="4783138"/>
          <p14:tracePt t="80600" x="6207125" y="4822825"/>
          <p14:tracePt t="80617" x="6235700" y="4897438"/>
          <p14:tracePt t="80634" x="6264275" y="4949825"/>
          <p14:tracePt t="80650" x="6280150" y="4989513"/>
          <p14:tracePt t="80667" x="6286500" y="5011738"/>
          <p14:tracePt t="80684" x="6292850" y="5029200"/>
          <p14:tracePt t="80863" x="6297613" y="5029200"/>
          <p14:tracePt t="81263" x="6315075" y="5029200"/>
          <p14:tracePt t="81271" x="6326188" y="5029200"/>
          <p14:tracePt t="81279" x="6354763" y="5029200"/>
          <p14:tracePt t="81287" x="6378575" y="5040313"/>
          <p14:tracePt t="81300" x="6407150" y="5046663"/>
          <p14:tracePt t="81317" x="6457950" y="5064125"/>
          <p14:tracePt t="81334" x="6508750" y="5075238"/>
          <p14:tracePt t="81350" x="6550025" y="5086350"/>
          <p14:tracePt t="81367" x="6611938" y="5097463"/>
          <p14:tracePt t="81384" x="6664325" y="5114925"/>
          <p14:tracePt t="81400" x="6726238" y="5132388"/>
          <p14:tracePt t="81417" x="6778625" y="5149850"/>
          <p14:tracePt t="81434" x="6846888" y="5160963"/>
          <p14:tracePt t="81450" x="6880225" y="5165725"/>
          <p14:tracePt t="81467" x="6908800" y="5165725"/>
          <p14:tracePt t="81484" x="6915150" y="5165725"/>
          <p14:tracePt t="81587" x="6921500" y="5165725"/>
          <p14:tracePt t="81603" x="6943725" y="5172075"/>
          <p14:tracePt t="81611" x="6950075" y="5183188"/>
          <p14:tracePt t="81619" x="6965950" y="5189538"/>
          <p14:tracePt t="81633" x="6978650" y="5189538"/>
          <p14:tracePt t="81650" x="7000875" y="5194300"/>
          <p14:tracePt t="81667" x="7007225" y="5200650"/>
          <p14:tracePt t="81683" x="7011988" y="5200650"/>
          <p14:tracePt t="81700" x="7029450" y="5211763"/>
          <p14:tracePt t="81717" x="7058025" y="5211763"/>
          <p14:tracePt t="81733" x="7121525" y="5229225"/>
          <p14:tracePt t="81750" x="7172325" y="5235575"/>
          <p14:tracePt t="81767" x="7212013" y="5246688"/>
          <p14:tracePt t="81783" x="7223125" y="5246688"/>
          <p14:tracePt t="81891" x="7229475" y="5246688"/>
          <p14:tracePt t="82035" x="7240588" y="5240338"/>
          <p14:tracePt t="82043" x="7258050" y="5235575"/>
          <p14:tracePt t="82051" x="7275513" y="5229225"/>
          <p14:tracePt t="82067" x="7297738" y="5218113"/>
          <p14:tracePt t="82275" x="7297738" y="5211763"/>
          <p14:tracePt t="83171" x="7297738" y="5194300"/>
          <p14:tracePt t="83179" x="7286625" y="5189538"/>
          <p14:tracePt t="83187" x="7280275" y="5183188"/>
          <p14:tracePt t="83203" x="7269163" y="5178425"/>
          <p14:tracePt t="83217" x="7264400" y="5178425"/>
          <p14:tracePt t="83233" x="7246938" y="5172075"/>
          <p14:tracePt t="83250" x="7212013" y="5160963"/>
          <p14:tracePt t="83267" x="7178675" y="5154613"/>
          <p14:tracePt t="83283" x="7150100" y="5149850"/>
          <p14:tracePt t="83300" x="7132638" y="5149850"/>
          <p14:tracePt t="83317" x="7108825" y="5149850"/>
          <p14:tracePt t="83333" x="7064375" y="5149850"/>
          <p14:tracePt t="83350" x="7023100" y="5149850"/>
          <p14:tracePt t="83367" x="6972300" y="5149850"/>
          <p14:tracePt t="83383" x="6921500" y="5149850"/>
          <p14:tracePt t="83400" x="6864350" y="5149850"/>
          <p14:tracePt t="83417" x="6800850" y="5160963"/>
          <p14:tracePt t="83433" x="6715125" y="5160963"/>
          <p14:tracePt t="83450" x="6664325" y="5165725"/>
          <p14:tracePt t="83467" x="6623050" y="5165725"/>
          <p14:tracePt t="83483" x="6526213" y="5165725"/>
          <p14:tracePt t="83500" x="6435725" y="5165725"/>
          <p14:tracePt t="83517" x="6326188" y="5178425"/>
          <p14:tracePt t="83533" x="6264275" y="5194300"/>
          <p14:tracePt t="83550" x="6235700" y="5194300"/>
          <p14:tracePt t="83567" x="6223000" y="5194300"/>
          <p14:tracePt t="83843" x="6218238" y="5194300"/>
          <p14:tracePt t="83851" x="6194425" y="5189538"/>
          <p14:tracePt t="83859" x="6172200" y="5172075"/>
          <p14:tracePt t="83867" x="6143625" y="5149850"/>
          <p14:tracePt t="83883" x="6092825" y="5132388"/>
          <p14:tracePt t="83900" x="6069013" y="5126038"/>
          <p14:tracePt t="84067" x="6064250" y="5126038"/>
          <p14:tracePt t="85943" x="6064250" y="5121275"/>
          <p14:tracePt t="86471" x="6069013" y="5121275"/>
          <p14:tracePt t="86615" x="6086475" y="5121275"/>
          <p14:tracePt t="86623" x="6092825" y="5121275"/>
          <p14:tracePt t="86633" x="6097588" y="5121275"/>
          <p14:tracePt t="86649" x="6121400" y="5108575"/>
          <p14:tracePt t="86666" x="6137275" y="5108575"/>
          <p14:tracePt t="86683" x="6143625" y="5114925"/>
          <p14:tracePt t="86699" x="6161088" y="5121275"/>
          <p14:tracePt t="86716" x="6172200" y="5132388"/>
          <p14:tracePt t="86733" x="6194425" y="5149850"/>
          <p14:tracePt t="86749" x="6207125" y="5154613"/>
          <p14:tracePt t="86887" x="6211888" y="5154613"/>
          <p14:tracePt t="87595" x="6218238" y="5154613"/>
          <p14:tracePt t="87755" x="6218238" y="5143500"/>
          <p14:tracePt t="88059" x="6229350" y="5143500"/>
          <p14:tracePt t="88667" x="6229350" y="5149850"/>
          <p14:tracePt t="88683" x="6229350" y="5154613"/>
          <p14:tracePt t="88691" x="6229350" y="5160963"/>
          <p14:tracePt t="88699" x="6229350" y="5165725"/>
          <p14:tracePt t="88716" x="6229350" y="5178425"/>
          <p14:tracePt t="88732" x="6223000" y="5194300"/>
          <p14:tracePt t="88843" x="6229350" y="5194300"/>
          <p14:tracePt t="88875" x="6235700" y="5194300"/>
          <p14:tracePt t="88939" x="6240463" y="5194300"/>
          <p14:tracePt t="88987" x="6240463" y="5200650"/>
          <p14:tracePt t="88995" x="6246813" y="5207000"/>
          <p14:tracePt t="89003" x="6246813" y="5211763"/>
          <p14:tracePt t="89016" x="6246813" y="5218113"/>
          <p14:tracePt t="89032" x="6257925" y="5235575"/>
          <p14:tracePt t="89049" x="6257925" y="5246688"/>
          <p14:tracePt t="89066" x="6275388" y="5257800"/>
          <p14:tracePt t="89082" x="6280150" y="5275263"/>
          <p14:tracePt t="89099" x="6292850" y="5292725"/>
          <p14:tracePt t="89116" x="6308725" y="5308600"/>
          <p14:tracePt t="89132" x="6315075" y="5321300"/>
          <p14:tracePt t="89275" x="6321425" y="5321300"/>
          <p14:tracePt t="89291" x="6321425" y="5326063"/>
          <p14:tracePt t="89299" x="6326188" y="5326063"/>
          <p14:tracePt t="89307" x="6332538" y="5332413"/>
          <p14:tracePt t="89323" x="6332538" y="5337175"/>
          <p14:tracePt t="89332" x="6337300" y="5337175"/>
          <p14:tracePt t="89349" x="6337300" y="5349875"/>
          <p14:tracePt t="89366" x="6350000" y="5349875"/>
          <p14:tracePt t="89403" x="6354763" y="5354638"/>
          <p14:tracePt t="89419" x="6354763" y="5360988"/>
          <p14:tracePt t="89435" x="6354763" y="5365750"/>
          <p14:tracePt t="89443" x="6361113" y="5365750"/>
          <p14:tracePt t="89451" x="6361113" y="5372100"/>
          <p14:tracePt t="89467" x="6361113" y="5378450"/>
          <p14:tracePt t="89482" x="6365875" y="5378450"/>
          <p14:tracePt t="89499" x="6365875" y="5389563"/>
          <p14:tracePt t="89499" x="6365875" y="5394325"/>
          <p14:tracePt t="89516" x="6365875" y="5407025"/>
          <p14:tracePt t="89883" x="6365875" y="5411788"/>
          <p14:tracePt t="89891" x="6365875" y="5418138"/>
          <p14:tracePt t="89899" x="6365875" y="5429250"/>
          <p14:tracePt t="89915" x="6383338" y="5446713"/>
          <p14:tracePt t="89932" x="6394450" y="5451475"/>
          <p14:tracePt t="89949" x="6400800" y="5464175"/>
          <p14:tracePt t="89965" x="6407150" y="5468938"/>
          <p14:tracePt t="89982" x="6411913" y="5475288"/>
          <p14:tracePt t="89999" x="6423025" y="5480050"/>
          <p14:tracePt t="90015" x="6429375" y="5480050"/>
          <p14:tracePt t="90032" x="6435725" y="5486400"/>
          <p14:tracePt t="90075" x="6440488" y="5492750"/>
          <p14:tracePt t="90091" x="6446838" y="5492750"/>
          <p14:tracePt t="90099" x="6451600" y="5508625"/>
          <p14:tracePt t="90107" x="6469063" y="5508625"/>
          <p14:tracePt t="90115" x="6475413" y="5514975"/>
          <p14:tracePt t="90132" x="6492875" y="5521325"/>
          <p14:tracePt t="90149" x="6497638" y="5526088"/>
          <p14:tracePt t="90223" x="6503988" y="5526088"/>
          <p14:tracePt t="90239" x="6503988" y="5537200"/>
          <p14:tracePt t="90287" x="6503988" y="5543550"/>
          <p14:tracePt t="90303" x="6508750" y="5543550"/>
          <p14:tracePt t="90335" x="6515100" y="5543550"/>
          <p14:tracePt t="90343" x="6515100" y="5549900"/>
          <p14:tracePt t="91631" x="6526213" y="5549900"/>
          <p14:tracePt t="92207" x="6532563" y="5549900"/>
          <p14:tracePt t="93555" x="6537325" y="5549900"/>
          <p14:tracePt t="93651" x="6543675" y="5549900"/>
          <p14:tracePt t="93667" x="6550025" y="5549900"/>
          <p14:tracePt t="93731" x="6554788" y="5549900"/>
          <p14:tracePt t="93739" x="6554788" y="5554663"/>
          <p14:tracePt t="93748" x="6565900" y="5554663"/>
          <p14:tracePt t="93811" x="6572250" y="5554663"/>
          <p14:tracePt t="93827" x="6578600" y="5554663"/>
          <p14:tracePt t="93843" x="6589713" y="5554663"/>
          <p14:tracePt t="93851" x="6607175" y="5554663"/>
          <p14:tracePt t="93859" x="6623050" y="5554663"/>
          <p14:tracePt t="93867" x="6635750" y="5554663"/>
          <p14:tracePt t="93882" x="6680200" y="5554663"/>
          <p14:tracePt t="93898" x="6743700" y="5554663"/>
          <p14:tracePt t="93915" x="6875463" y="5565775"/>
          <p14:tracePt t="93932" x="7040563" y="5600700"/>
          <p14:tracePt t="93948" x="7161213" y="5611813"/>
          <p14:tracePt t="93965" x="7207250" y="5618163"/>
          <p14:tracePt t="93982" x="7229475" y="5618163"/>
          <p14:tracePt t="93998" x="7235825" y="5618163"/>
          <p14:tracePt t="94083" x="7246938" y="5618163"/>
          <p14:tracePt t="94091" x="7269163" y="5618163"/>
          <p14:tracePt t="94099" x="7280275" y="5618163"/>
          <p14:tracePt t="94115" x="7297738" y="5618163"/>
          <p14:tracePt t="94131" x="7361238" y="5607050"/>
          <p14:tracePt t="94148" x="7378700" y="5607050"/>
          <p14:tracePt t="94165" x="7407275" y="5607050"/>
          <p14:tracePt t="94181" x="7458075" y="5607050"/>
          <p14:tracePt t="94198" x="7504113" y="5607050"/>
          <p14:tracePt t="94215" x="7566025" y="5607050"/>
          <p14:tracePt t="94231" x="7589838" y="5607050"/>
          <p14:tracePt t="94248" x="7600950" y="5607050"/>
          <p14:tracePt t="94275" x="7607300" y="5607050"/>
          <p14:tracePt t="94291" x="7612063" y="5607050"/>
          <p14:tracePt t="94307" x="7623175" y="5607050"/>
          <p14:tracePt t="94315" x="7629525" y="5607050"/>
          <p14:tracePt t="94387" x="7635875" y="5600700"/>
          <p14:tracePt t="94403" x="7640638" y="5600700"/>
          <p14:tracePt t="94411" x="7646988" y="5594350"/>
          <p14:tracePt t="94419" x="7651750" y="5594350"/>
          <p14:tracePt t="94431" x="7669213" y="5589588"/>
          <p14:tracePt t="94448" x="7693025" y="5572125"/>
          <p14:tracePt t="94465" x="7708900" y="5549900"/>
          <p14:tracePt t="94481" x="7732713" y="5537200"/>
          <p14:tracePt t="94498" x="7761288" y="5503863"/>
          <p14:tracePt t="94515" x="7766050" y="5497513"/>
          <p14:tracePt t="94531" x="7778750" y="5486400"/>
          <p14:tracePt t="94548" x="7778750" y="5480050"/>
          <p14:tracePt t="94565" x="7783513" y="5468938"/>
          <p14:tracePt t="94595" x="7783513" y="5464175"/>
          <p14:tracePt t="94627" x="7783513" y="5457825"/>
          <p14:tracePt t="94643" x="7789863" y="5457825"/>
          <p14:tracePt t="94651" x="7789863" y="5451475"/>
          <p14:tracePt t="94659" x="7789863" y="5446713"/>
          <p14:tracePt t="94675" x="7789863" y="5429250"/>
          <p14:tracePt t="94683" x="7789863" y="5418138"/>
          <p14:tracePt t="94698" x="7800975" y="5407025"/>
          <p14:tracePt t="94715" x="7800975" y="5394325"/>
          <p14:tracePt t="94731" x="7800975" y="5383213"/>
          <p14:tracePt t="94748" x="7800975" y="5378450"/>
          <p14:tracePt t="94915" x="7800975" y="5365750"/>
          <p14:tracePt t="94963" x="7800975" y="5360988"/>
          <p14:tracePt t="94995" x="7800975" y="5354638"/>
          <p14:tracePt t="95011" x="7807325" y="5354638"/>
          <p14:tracePt t="95139" x="7807325" y="5349875"/>
          <p14:tracePt t="95147" x="7807325" y="5343525"/>
          <p14:tracePt t="96003" x="7794625" y="5343525"/>
          <p14:tracePt t="96087" x="7794625" y="5349875"/>
          <p14:tracePt t="96115" x="7789863" y="5349875"/>
          <p14:tracePt t="96631" x="7789863" y="5354638"/>
          <p14:tracePt t="96647" x="7783513" y="5354638"/>
          <p14:tracePt t="96743" x="7783513" y="5360988"/>
          <p14:tracePt t="97367" x="7783513" y="5354638"/>
          <p14:tracePt t="97607" x="7783513" y="5349875"/>
          <p14:tracePt t="97863" x="7789863" y="5349875"/>
          <p14:tracePt t="98215" x="7789863" y="5343525"/>
          <p14:tracePt t="98247" x="7800975" y="5343525"/>
          <p14:tracePt t="98887" x="7794625" y="5343525"/>
          <p14:tracePt t="98903" x="7794625" y="5349875"/>
          <p14:tracePt t="99153" x="7789863" y="5349875"/>
          <p14:tracePt t="99339" x="7789863" y="5354638"/>
          <p14:tracePt t="100971" x="7789863" y="5349875"/>
          <p14:tracePt t="101211" x="7800975" y="5349875"/>
          <p14:tracePt t="101219" x="7800975" y="5343525"/>
          <p14:tracePt t="102991" x="7800975" y="5337175"/>
          <p14:tracePt t="103023" x="7800975" y="5326063"/>
          <p14:tracePt t="103728" x="7800975" y="5332413"/>
          <p14:tracePt t="103759" x="7800975" y="5337175"/>
          <p14:tracePt t="103871" x="7794625" y="5337175"/>
          <p14:tracePt t="106324" x="7794625" y="5343525"/>
          <p14:tracePt t="106355" x="7794625" y="5349875"/>
          <p14:tracePt t="107156" x="7789863" y="5349875"/>
          <p14:tracePt t="107163" x="7783513" y="5349875"/>
          <p14:tracePt t="107171" x="7772400" y="5349875"/>
          <p14:tracePt t="107179" x="7761288" y="5349875"/>
          <p14:tracePt t="107196" x="7754938" y="5349875"/>
          <p14:tracePt t="107213" x="7750175" y="5349875"/>
          <p14:tracePt t="107229" x="7726363" y="5349875"/>
          <p14:tracePt t="107246" x="7686675" y="5354638"/>
          <p14:tracePt t="107263" x="7607300" y="5365750"/>
          <p14:tracePt t="107279" x="7508875" y="5378450"/>
          <p14:tracePt t="107296" x="7350125" y="5389563"/>
          <p14:tracePt t="107313" x="7172325" y="5400675"/>
          <p14:tracePt t="107329" x="6908800" y="5400675"/>
          <p14:tracePt t="107346" x="6708775" y="5400675"/>
          <p14:tracePt t="107363" x="6521450" y="5400675"/>
          <p14:tracePt t="107379" x="6280150" y="5411788"/>
          <p14:tracePt t="107396" x="6229350" y="5411788"/>
          <p14:tracePt t="107413" x="6218238" y="5418138"/>
          <p14:tracePt t="107443" x="6207125" y="5418138"/>
          <p14:tracePt t="107452" x="6194425" y="5435600"/>
          <p14:tracePt t="107463" x="6178550" y="5440363"/>
          <p14:tracePt t="107479" x="6046788" y="5508625"/>
          <p14:tracePt t="107496" x="5851525" y="5565775"/>
          <p14:tracePt t="107513" x="5497513" y="5651500"/>
          <p14:tracePt t="107529" x="5275263" y="5692775"/>
          <p14:tracePt t="107546" x="5194300" y="5703888"/>
          <p14:tracePt t="107563" x="5189538" y="5703888"/>
          <p14:tracePt t="107924" x="5200650" y="5703888"/>
          <p14:tracePt t="107939" x="5218113" y="5703888"/>
          <p14:tracePt t="107948" x="5257800" y="5692775"/>
          <p14:tracePt t="107956" x="5308600" y="5680075"/>
          <p14:tracePt t="107964" x="5372100" y="5668963"/>
          <p14:tracePt t="107979" x="5440363" y="5657850"/>
          <p14:tracePt t="107996" x="5726113" y="5622925"/>
          <p14:tracePt t="108013" x="5978525" y="5583238"/>
          <p14:tracePt t="108029" x="6297613" y="5554663"/>
          <p14:tracePt t="108046" x="6515100" y="5554663"/>
          <p14:tracePt t="108063" x="6750050" y="5554663"/>
          <p14:tracePt t="108079" x="6880225" y="5583238"/>
          <p14:tracePt t="108080" x="6932613" y="5594350"/>
          <p14:tracePt t="108096" x="7051675" y="5640388"/>
          <p14:tracePt t="108113" x="7161213" y="5680075"/>
          <p14:tracePt t="108129" x="7246938" y="5708650"/>
          <p14:tracePt t="108146" x="7321550" y="5721350"/>
          <p14:tracePt t="108163" x="7343775" y="5732463"/>
          <p14:tracePt t="108179" x="7350125" y="5732463"/>
          <p14:tracePt t="108232" x="7361238" y="5732463"/>
          <p14:tracePt t="108240" x="7378700" y="5737225"/>
          <p14:tracePt t="108248" x="7394575" y="5743575"/>
          <p14:tracePt t="108263" x="7418388" y="5743575"/>
          <p14:tracePt t="108279" x="7480300" y="5754688"/>
          <p14:tracePt t="108280" x="7504113" y="5754688"/>
          <p14:tracePt t="108296" x="7550150" y="5761038"/>
          <p14:tracePt t="108312" x="7566025" y="5761038"/>
          <p14:tracePt t="108329" x="7583488" y="5765800"/>
          <p14:tracePt t="108346" x="7600950" y="5778500"/>
          <p14:tracePt t="108362" x="7612063" y="5783263"/>
          <p14:tracePt t="108379" x="7612063" y="5789613"/>
          <p14:tracePt t="108407" x="7618413" y="5789613"/>
          <p14:tracePt t="108424" x="7623175" y="5789613"/>
          <p14:tracePt t="108431" x="7629525" y="5789613"/>
          <p14:tracePt t="108446" x="7635875" y="5789613"/>
          <p14:tracePt t="108487" x="7640638" y="5789613"/>
          <p14:tracePt t="108544" x="7651750" y="5789613"/>
          <p14:tracePt t="108904" x="7651750" y="5783263"/>
          <p14:tracePt t="109256" x="7658100" y="5783263"/>
          <p14:tracePt t="109928" x="7658100" y="5772150"/>
          <p14:tracePt t="110088" x="7658100" y="5765800"/>
          <p14:tracePt t="110104" x="7658100" y="5761038"/>
          <p14:tracePt t="110296" x="7658100" y="5754688"/>
          <p14:tracePt t="110312" x="7664450" y="5754688"/>
          <p14:tracePt t="111788" x="7664450" y="5761038"/>
          <p14:tracePt t="112092" x="7669213" y="5761038"/>
          <p14:tracePt t="112236" x="7675563" y="5761038"/>
          <p14:tracePt t="112444" x="7675563" y="5754688"/>
          <p14:tracePt t="113004" x="7680325" y="5754688"/>
          <p14:tracePt t="114544" x="7680325" y="5749925"/>
          <p14:tracePt t="115176" x="7680325" y="5754688"/>
          <p14:tracePt t="118260" x="7680325" y="5749925"/>
          <p14:tracePt t="118324" x="7680325" y="5743575"/>
          <p14:tracePt t="119460" x="7680325" y="5749925"/>
          <p14:tracePt t="119476" x="7680325" y="5754688"/>
          <p14:tracePt t="119492" x="7675563" y="5754688"/>
          <p14:tracePt t="119508" x="7675563" y="5761038"/>
          <p14:tracePt t="119716" x="7675563" y="5754688"/>
          <p14:tracePt t="120296" x="7680325" y="5754688"/>
          <p14:tracePt t="120488" x="7680325" y="5749925"/>
          <p14:tracePt t="120632" x="7680325" y="5743575"/>
          <p14:tracePt t="121096" x="7693025" y="5743575"/>
          <p14:tracePt t="121112" x="7704138" y="5743575"/>
          <p14:tracePt t="121120" x="7708900" y="5743575"/>
          <p14:tracePt t="121208" x="7715250" y="5743575"/>
          <p14:tracePt t="121752" x="7726363" y="5732463"/>
          <p14:tracePt t="121768" x="7726363" y="5726113"/>
          <p14:tracePt t="121784" x="7726363" y="5721350"/>
          <p14:tracePt t="121800" x="7732713" y="5721350"/>
          <p14:tracePt t="121848" x="7732713" y="5715000"/>
          <p14:tracePt t="121880" x="7737475" y="5708650"/>
          <p14:tracePt t="121896" x="7737475" y="5703888"/>
          <p14:tracePt t="122232" x="7737475" y="5692775"/>
          <p14:tracePt t="122240" x="7737475" y="5686425"/>
          <p14:tracePt t="123612" x="7732713" y="5686425"/>
          <p14:tracePt t="123628" x="7732713" y="5697538"/>
          <p14:tracePt t="123820" x="7732713" y="5703888"/>
          <p14:tracePt t="125044" x="7732713" y="5692775"/>
          <p14:tracePt t="125164" x="7737475" y="5692775"/>
          <p14:tracePt t="125548" x="7737475" y="5686425"/>
          <p14:tracePt t="125856" x="7743825" y="5686425"/>
          <p14:tracePt t="126048" x="7743825" y="5680075"/>
          <p14:tracePt t="126584" x="7726363" y="5680075"/>
          <p14:tracePt t="126592" x="7715250" y="5680075"/>
          <p14:tracePt t="126600" x="7708900" y="5680075"/>
          <p14:tracePt t="126610" x="7697788" y="5680075"/>
          <p14:tracePt t="126626" x="7686675" y="5680075"/>
          <p14:tracePt t="126672" x="7680325" y="5680075"/>
          <p14:tracePt t="126680" x="7675563" y="5680075"/>
          <p14:tracePt t="126704" x="7669213" y="5680075"/>
          <p14:tracePt t="126720" x="7658100" y="5680075"/>
          <p14:tracePt t="126736" x="7651750" y="5680075"/>
          <p14:tracePt t="126768" x="7646988" y="5680075"/>
          <p14:tracePt t="126784" x="7640638" y="5680075"/>
          <p14:tracePt t="126816" x="7635875" y="5680075"/>
          <p14:tracePt t="126832" x="7629525" y="5680075"/>
          <p14:tracePt t="126848" x="7618413" y="5680075"/>
          <p14:tracePt t="126880" x="7618413" y="5675313"/>
          <p14:tracePt t="126944" x="7612063" y="5675313"/>
          <p14:tracePt t="126960" x="7612063" y="5680075"/>
          <p14:tracePt t="127168" x="7607300" y="5680075"/>
          <p14:tracePt t="127184" x="7600950" y="5680075"/>
          <p14:tracePt t="127200" x="7594600" y="5675313"/>
          <p14:tracePt t="127264" x="7594600" y="5668963"/>
          <p14:tracePt t="127272" x="7589838" y="5668963"/>
          <p14:tracePt t="127408" x="7589838" y="5664200"/>
          <p14:tracePt t="127440" x="7578725" y="5664200"/>
          <p14:tracePt t="127448" x="7578725" y="5651500"/>
          <p14:tracePt t="127536" x="7572375" y="5651500"/>
          <p14:tracePt t="127552" x="7566025" y="5651500"/>
          <p14:tracePt t="127568" x="7566025" y="5646738"/>
          <p14:tracePt t="127576" x="7561263" y="5646738"/>
          <p14:tracePt t="127632" x="7554913" y="5646738"/>
          <p14:tracePt t="127648" x="7537450" y="5651500"/>
          <p14:tracePt t="127656" x="7532688" y="5651500"/>
          <p14:tracePt t="127664" x="7515225" y="5657850"/>
          <p14:tracePt t="127676" x="7508875" y="5664200"/>
          <p14:tracePt t="127693" x="7504113" y="5664200"/>
          <p14:tracePt t="127709" x="7497763" y="5668963"/>
          <p14:tracePt t="127728" x="7493000" y="5668963"/>
          <p14:tracePt t="127744" x="7486650" y="5675313"/>
          <p14:tracePt t="127759" x="7486650" y="5680075"/>
          <p14:tracePt t="127776" x="7464425" y="5697538"/>
          <p14:tracePt t="127793" x="7451725" y="5703888"/>
          <p14:tracePt t="128032" x="7451725" y="5697538"/>
          <p14:tracePt t="128676" x="7458075" y="5697538"/>
          <p14:tracePt t="128684" x="7475538" y="5697538"/>
          <p14:tracePt t="128693" x="7493000" y="5715000"/>
          <p14:tracePt t="128709" x="7515225" y="5726113"/>
          <p14:tracePt t="128726" x="7521575" y="5737225"/>
          <p14:tracePt t="128743" x="7526338" y="5743575"/>
          <p14:tracePt t="129188" x="7532688" y="5743575"/>
          <p14:tracePt t="129204" x="7537450" y="5743575"/>
          <p14:tracePt t="129212" x="7543800" y="5743575"/>
          <p14:tracePt t="129220" x="7543800" y="5732463"/>
          <p14:tracePt t="129284" x="7554913" y="5721350"/>
          <p14:tracePt t="129292" x="7554913" y="5715000"/>
          <p14:tracePt t="129300" x="7566025" y="5703888"/>
          <p14:tracePt t="129309" x="7572375" y="5697538"/>
          <p14:tracePt t="129326" x="7583488" y="5692775"/>
          <p14:tracePt t="129364" x="7589838" y="5692775"/>
          <p14:tracePt t="129396" x="7589838" y="5686425"/>
          <p14:tracePt t="129444" x="7594600" y="5686425"/>
          <p14:tracePt t="129452" x="7600950" y="5686425"/>
          <p14:tracePt t="129460" x="7600950" y="5680075"/>
          <p14:tracePt t="129476" x="7629525" y="5664200"/>
          <p14:tracePt t="129492" x="7646988" y="5657850"/>
          <p14:tracePt t="129509" x="7658100" y="5646738"/>
          <p14:tracePt t="129526" x="7669213" y="5635625"/>
          <p14:tracePt t="129542" x="7686675" y="5618163"/>
          <p14:tracePt t="129559" x="7697788" y="5600700"/>
          <p14:tracePt t="129576" x="7704138" y="5600700"/>
          <p14:tracePt t="129592" x="7704138" y="5594350"/>
          <p14:tracePt t="129636" x="7704138" y="5589588"/>
          <p14:tracePt t="129652" x="7715250" y="5589588"/>
          <p14:tracePt t="129660" x="7715250" y="5583238"/>
          <p14:tracePt t="129668" x="7715250" y="5578475"/>
          <p14:tracePt t="129684" x="7721600" y="5565775"/>
          <p14:tracePt t="129692" x="7721600" y="5561013"/>
          <p14:tracePt t="129709" x="7726363" y="5554663"/>
          <p14:tracePt t="129726" x="7726363" y="5543550"/>
          <p14:tracePt t="129742" x="7732713" y="5526088"/>
          <p14:tracePt t="129759" x="7732713" y="5514975"/>
          <p14:tracePt t="129776" x="7732713" y="5508625"/>
          <p14:tracePt t="129796" x="7737475" y="5508625"/>
          <p14:tracePt t="129908" x="7737475" y="5503863"/>
          <p14:tracePt t="129956" x="7737475" y="5497513"/>
          <p14:tracePt t="130228" x="7737475" y="5492750"/>
          <p14:tracePt t="130244" x="7737475" y="5480050"/>
          <p14:tracePt t="130252" x="7737475" y="5475288"/>
          <p14:tracePt t="130676" x="7737475" y="5468938"/>
          <p14:tracePt t="130692" x="7737475" y="5464175"/>
          <p14:tracePt t="130708" x="7737475" y="5457825"/>
          <p14:tracePt t="130716" x="7737475" y="5451475"/>
          <p14:tracePt t="130726" x="7737475" y="5435600"/>
          <p14:tracePt t="130742" x="7737475" y="5422900"/>
          <p14:tracePt t="130759" x="7737475" y="5418138"/>
          <p14:tracePt t="130900" x="7732713" y="5418138"/>
          <p14:tracePt t="130908" x="7732713" y="5422900"/>
          <p14:tracePt t="130916" x="7732713" y="5429250"/>
          <p14:tracePt t="130932" x="7726363" y="5429250"/>
          <p14:tracePt t="130948" x="7721600" y="5435600"/>
          <p14:tracePt t="130980" x="7708900" y="5440363"/>
          <p14:tracePt t="131012" x="7704138" y="5440363"/>
          <p14:tracePt t="131020" x="7704138" y="5451475"/>
          <p14:tracePt t="131044" x="7697788" y="5451475"/>
          <p14:tracePt t="131076" x="7693025" y="5451475"/>
          <p14:tracePt t="131092" x="7686675" y="5451475"/>
          <p14:tracePt t="131156" x="7680325" y="5451475"/>
          <p14:tracePt t="131164" x="7680325" y="5457825"/>
          <p14:tracePt t="132168" x="7680325" y="5446713"/>
          <p14:tracePt t="132200" x="7686675" y="5446713"/>
          <p14:tracePt t="132216" x="7686675" y="5440363"/>
          <p14:tracePt t="132840" x="7693025" y="5440363"/>
          <p14:tracePt t="132968" x="7697788" y="5440363"/>
          <p14:tracePt t="133256" x="7697788" y="5435600"/>
          <p14:tracePt t="133272" x="7704138" y="5435600"/>
          <p14:tracePt t="133280" x="7704138" y="5429250"/>
          <p14:tracePt t="134008" x="7704138" y="5422900"/>
          <p14:tracePt t="135116" x="7715250" y="5422900"/>
          <p14:tracePt t="135148" x="7726363" y="5422900"/>
          <p14:tracePt t="135156" x="7732713" y="5422900"/>
          <p14:tracePt t="135164" x="7732713" y="5429250"/>
          <p14:tracePt t="135228" x="7732713" y="5435600"/>
          <p14:tracePt t="135404" x="7732713" y="5440363"/>
          <p14:tracePt t="135420" x="7732713" y="5451475"/>
          <p14:tracePt t="135708" x="7732713" y="5457825"/>
          <p14:tracePt t="135996" x="7737475" y="5457825"/>
          <p14:tracePt t="136004" x="7737475" y="5480050"/>
          <p14:tracePt t="136012" x="7737475" y="5486400"/>
          <p14:tracePt t="136092" x="7737475" y="5492750"/>
          <p14:tracePt t="136124" x="7737475" y="5497513"/>
          <p14:tracePt t="138976" x="7737475" y="5503863"/>
          <p14:tracePt t="140016" x="7750175" y="5514975"/>
          <p14:tracePt t="140464" x="7743825" y="5514975"/>
          <p14:tracePt t="140644" x="7743825" y="5503863"/>
          <p14:tracePt t="140652" x="7743825" y="5497513"/>
          <p14:tracePt t="140660" x="7743825" y="5492750"/>
          <p14:tracePt t="140820" x="7743825" y="5486400"/>
          <p14:tracePt t="140836" x="7743825" y="5475288"/>
          <p14:tracePt t="140844" x="7737475" y="5475288"/>
          <p14:tracePt t="140948" x="7732713" y="5475288"/>
          <p14:tracePt t="140956" x="7726363" y="5468938"/>
          <p14:tracePt t="140964" x="7726363" y="5464175"/>
          <p14:tracePt t="140980" x="7726363" y="5457825"/>
          <p14:tracePt t="140991" x="7726363" y="5451475"/>
          <p14:tracePt t="141007" x="7721600" y="5451475"/>
          <p14:tracePt t="141028" x="7715250" y="5451475"/>
          <p14:tracePt t="141060" x="7715250" y="5446713"/>
          <p14:tracePt t="141076" x="7715250" y="5429250"/>
          <p14:tracePt t="141084" x="7715250" y="5422900"/>
          <p14:tracePt t="141092" x="7715250" y="5407025"/>
          <p14:tracePt t="141107" x="7715250" y="5394325"/>
          <p14:tracePt t="141124" x="7715250" y="5365750"/>
          <p14:tracePt t="141140" x="7715250" y="5321300"/>
          <p14:tracePt t="141157" x="7715250" y="5292725"/>
          <p14:tracePt t="141174" x="7721600" y="5257800"/>
          <p14:tracePt t="141190" x="7732713" y="5229225"/>
          <p14:tracePt t="141207" x="7737475" y="5189538"/>
          <p14:tracePt t="141224" x="7737475" y="5154613"/>
          <p14:tracePt t="141240" x="7750175" y="5051425"/>
          <p14:tracePt t="141257" x="7750175" y="4937125"/>
          <p14:tracePt t="141274" x="7761288" y="4806950"/>
          <p14:tracePt t="141290" x="7766050" y="4737100"/>
          <p14:tracePt t="141307" x="7766050" y="4708525"/>
          <p14:tracePt t="141324" x="7766050" y="4668838"/>
          <p14:tracePt t="141340" x="7766050" y="4646613"/>
          <p14:tracePt t="141380" x="7766050" y="4640263"/>
          <p14:tracePt t="141412" x="7766050" y="4635500"/>
          <p14:tracePt t="141420" x="7766050" y="4622800"/>
          <p14:tracePt t="141428" x="7766050" y="4618038"/>
          <p14:tracePt t="141444" x="7766050" y="4611688"/>
          <p14:tracePt t="141460" x="7766050" y="4606925"/>
          <p14:tracePt t="141474" x="7766050" y="4600575"/>
          <p14:tracePt t="141490" x="7766050" y="4560888"/>
          <p14:tracePt t="141507" x="7754938" y="4497388"/>
          <p14:tracePt t="141524" x="7715250" y="4394200"/>
          <p14:tracePt t="141540" x="7635875" y="4200525"/>
          <p14:tracePt t="141557" x="7583488" y="4125913"/>
          <p14:tracePt t="141574" x="7532688" y="4029075"/>
          <p14:tracePt t="141590" x="7508875" y="3978275"/>
          <p14:tracePt t="141607" x="7451725" y="3921125"/>
          <p14:tracePt t="141624" x="7418388" y="3886200"/>
          <p14:tracePt t="141640" x="7361238" y="3851275"/>
          <p14:tracePt t="141657" x="7332663" y="3829050"/>
          <p14:tracePt t="141674" x="7275513" y="3800475"/>
          <p14:tracePt t="141690" x="7223125" y="3778250"/>
          <p14:tracePt t="141707" x="7121525" y="3732213"/>
          <p14:tracePt t="141724" x="6926263" y="3686175"/>
          <p14:tracePt t="141740" x="6640513" y="3622675"/>
          <p14:tracePt t="141757" x="6308725" y="3571875"/>
          <p14:tracePt t="141774" x="6057900" y="3543300"/>
          <p14:tracePt t="141790" x="5675313" y="3532188"/>
          <p14:tracePt t="141807" x="5422900" y="3532188"/>
          <p14:tracePt t="141824" x="5172075" y="3549650"/>
          <p14:tracePt t="141840" x="5022850" y="3582988"/>
          <p14:tracePt t="141857" x="4914900" y="3611563"/>
          <p14:tracePt t="141874" x="4875213" y="3617913"/>
          <p14:tracePt t="141890" x="4851400" y="3617913"/>
          <p14:tracePt t="141907" x="4846638" y="3622675"/>
          <p14:tracePt t="141924" x="4829175" y="3635375"/>
          <p14:tracePt t="141940" x="4749800" y="3686175"/>
          <p14:tracePt t="141957" x="4668838" y="3749675"/>
          <p14:tracePt t="141974" x="4554538" y="3851275"/>
          <p14:tracePt t="141990" x="4508500" y="3903663"/>
          <p14:tracePt t="142007" x="4497388" y="3925888"/>
          <p14:tracePt t="142024" x="4497388" y="3937000"/>
          <p14:tracePt t="142040" x="4508500" y="3978275"/>
          <p14:tracePt t="142057" x="4543425" y="4029075"/>
          <p14:tracePt t="142074" x="4622800" y="4092575"/>
          <p14:tracePt t="142090" x="4721225" y="4154488"/>
          <p14:tracePt t="142107" x="4846638" y="4235450"/>
          <p14:tracePt t="142124" x="5000625" y="4343400"/>
          <p14:tracePt t="142140" x="5149850" y="4418013"/>
          <p14:tracePt t="142157" x="5222875" y="4429125"/>
          <p14:tracePt t="142174" x="5264150" y="4429125"/>
          <p14:tracePt t="142190" x="5343525" y="4429125"/>
          <p14:tracePt t="142207" x="5486400" y="4406900"/>
          <p14:tracePt t="142224" x="5726113" y="4371975"/>
          <p14:tracePt t="142240" x="5886450" y="4337050"/>
          <p14:tracePt t="142257" x="6011863" y="4337050"/>
          <p14:tracePt t="142274" x="6154738" y="4337050"/>
          <p14:tracePt t="142290" x="6235700" y="4337050"/>
          <p14:tracePt t="142307" x="6365875" y="4337050"/>
          <p14:tracePt t="142324" x="6446838" y="4325938"/>
          <p14:tracePt t="142340" x="6572250" y="4297363"/>
          <p14:tracePt t="142357" x="6629400" y="4292600"/>
          <p14:tracePt t="142374" x="6692900" y="4279900"/>
          <p14:tracePt t="142390" x="6743700" y="4268788"/>
          <p14:tracePt t="142407" x="6794500" y="4264025"/>
          <p14:tracePt t="142424" x="6835775" y="4264025"/>
          <p14:tracePt t="142440" x="6875463" y="4251325"/>
          <p14:tracePt t="142457" x="6897688" y="4251325"/>
          <p14:tracePt t="142474" x="6904038" y="4251325"/>
          <p14:tracePt t="142564" x="6904038" y="4246563"/>
          <p14:tracePt t="142580" x="6908800" y="4240213"/>
          <p14:tracePt t="142588" x="6908800" y="4235450"/>
          <p14:tracePt t="142596" x="6915150" y="4229100"/>
          <p14:tracePt t="142607" x="6921500" y="4222750"/>
          <p14:tracePt t="142624" x="6932613" y="4200525"/>
          <p14:tracePt t="142640" x="6932613" y="4194175"/>
          <p14:tracePt t="142657" x="6937375" y="4194175"/>
          <p14:tracePt t="142724" x="6937375" y="4160838"/>
          <p14:tracePt t="142732" x="6937375" y="4154488"/>
          <p14:tracePt t="142740" x="6937375" y="4143375"/>
          <p14:tracePt t="142757" x="6937375" y="4108450"/>
          <p14:tracePt t="142774" x="6943725" y="4097338"/>
          <p14:tracePt t="143640" x="6937375" y="4092575"/>
          <p14:tracePt t="143656" x="6937375" y="4086225"/>
          <p14:tracePt t="143664" x="6932613" y="4086225"/>
          <p14:tracePt t="143673" x="6921500" y="4079875"/>
          <p14:tracePt t="143690" x="6904038" y="4068763"/>
          <p14:tracePt t="143707" x="6880225" y="4057650"/>
          <p14:tracePt t="143723" x="6783388" y="4046538"/>
          <p14:tracePt t="143740" x="6651625" y="4022725"/>
          <p14:tracePt t="143757" x="6435725" y="4022725"/>
          <p14:tracePt t="143773" x="6264275" y="4022725"/>
          <p14:tracePt t="143790" x="6057900" y="4022725"/>
          <p14:tracePt t="143807" x="5737225" y="4022725"/>
          <p14:tracePt t="143823" x="5457825" y="4035425"/>
          <p14:tracePt t="143840" x="5035550" y="4075113"/>
          <p14:tracePt t="143840" x="4879975" y="4092575"/>
          <p14:tracePt t="143857" x="4583113" y="4132263"/>
          <p14:tracePt t="143873" x="4143375" y="4222750"/>
          <p14:tracePt t="143890" x="3886200" y="4297363"/>
          <p14:tracePt t="143907" x="3606800" y="4389438"/>
          <p14:tracePt t="143923" x="3440113" y="4451350"/>
          <p14:tracePt t="143940" x="3268663" y="4521200"/>
          <p14:tracePt t="143957" x="3149600" y="4578350"/>
          <p14:tracePt t="143973" x="2994025" y="4646613"/>
          <p14:tracePt t="143990" x="2732088" y="4765675"/>
          <p14:tracePt t="144007" x="2520950" y="4857750"/>
          <p14:tracePt t="144023" x="2274888" y="4972050"/>
          <p14:tracePt t="144040" x="2092325" y="5068888"/>
          <p14:tracePt t="144040" x="2022475" y="5092700"/>
          <p14:tracePt t="144057" x="1914525" y="5143500"/>
          <p14:tracePt t="144073" x="1892300" y="5160963"/>
          <p14:tracePt t="144352" x="1897063" y="5160963"/>
          <p14:tracePt t="144360" x="1908175" y="5160963"/>
          <p14:tracePt t="144472" x="1931988" y="5160963"/>
          <p14:tracePt t="144480" x="1936750" y="5160963"/>
          <p14:tracePt t="144490" x="1960563" y="5160963"/>
          <p14:tracePt t="144507" x="2063750" y="5160963"/>
          <p14:tracePt t="144523" x="2149475" y="5160963"/>
          <p14:tracePt t="144540" x="2246313" y="5160963"/>
          <p14:tracePt t="144557" x="2274888" y="5160963"/>
          <p14:tracePt t="144573" x="2286000" y="5160963"/>
          <p14:tracePt t="144632" x="2286000" y="5154613"/>
          <p14:tracePt t="146828" x="2286000" y="5143500"/>
          <p14:tracePt t="147148" x="2286000" y="5137150"/>
          <p14:tracePt t="147180" x="2292350" y="5137150"/>
          <p14:tracePt t="148044" x="2297113" y="5137150"/>
          <p14:tracePt t="148812" x="2297113" y="5132388"/>
          <p14:tracePt t="148844" x="2297113" y="5126038"/>
          <p14:tracePt t="148877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61" y="25206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Want to Restore Competition to Elections in Your State?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61" y="1522094"/>
            <a:ext cx="7498080" cy="5183506"/>
          </a:xfrm>
        </p:spPr>
        <p:txBody>
          <a:bodyPr>
            <a:normAutofit/>
          </a:bodyPr>
          <a:lstStyle/>
          <a:p>
            <a:pPr marL="342900" indent="-260350"/>
            <a:r>
              <a:rPr lang="en-US" sz="2200" dirty="0"/>
              <a:t>FairVote.org also recommends switching to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Proportional Ranked Choice Voting</a:t>
            </a:r>
            <a:r>
              <a:rPr lang="en-US" sz="2200" dirty="0"/>
              <a:t> (PRCV) to “end gerrymandering” in all legislative elections</a:t>
            </a:r>
          </a:p>
          <a:p>
            <a:pPr marL="617220" lvl="1" indent="-260350"/>
            <a:r>
              <a:rPr lang="en-US" sz="1800" dirty="0"/>
              <a:t>“Proportional” ends winner-take-all politics, resulting in multiple winners in each “super district” and helping legislatures look more like their voters</a:t>
            </a:r>
          </a:p>
          <a:p>
            <a:pPr marL="617220" lvl="1" indent="-260350"/>
            <a:r>
              <a:rPr lang="en-US" sz="1800" dirty="0"/>
              <a:t>“Ranked Choice” ends </a:t>
            </a:r>
            <a:br>
              <a:rPr lang="en-US" sz="1800" dirty="0"/>
            </a:br>
            <a:r>
              <a:rPr lang="en-US" sz="1800" dirty="0"/>
              <a:t>the need for runoff </a:t>
            </a:r>
            <a:br>
              <a:rPr lang="en-US" sz="1800" dirty="0"/>
            </a:br>
            <a:r>
              <a:rPr lang="en-US" sz="1800" dirty="0"/>
              <a:t>elections—read more </a:t>
            </a:r>
            <a:br>
              <a:rPr lang="en-US" sz="1800" dirty="0"/>
            </a:br>
            <a:r>
              <a:rPr lang="en-US" sz="1800" dirty="0"/>
              <a:t>here: </a:t>
            </a:r>
            <a:br>
              <a:rPr lang="en-US" sz="1800" dirty="0"/>
            </a:br>
            <a:r>
              <a:rPr lang="en-US" sz="1000" dirty="0">
                <a:hlinkClick r:id="rId3"/>
              </a:rPr>
              <a:t>https://www.fairvote.org/prcv#what_is_prcv</a:t>
            </a:r>
            <a:r>
              <a:rPr lang="en-US" sz="1000" dirty="0"/>
              <a:t> </a:t>
            </a:r>
          </a:p>
          <a:p>
            <a:pPr marL="342900" indent="-260350"/>
            <a:r>
              <a:rPr lang="en-US" sz="2200" dirty="0"/>
              <a:t>PRCV was the method</a:t>
            </a:r>
            <a:br>
              <a:rPr lang="en-US" sz="2200" dirty="0"/>
            </a:br>
            <a:r>
              <a:rPr lang="en-US" sz="2200" dirty="0"/>
              <a:t>proposed in the 2021</a:t>
            </a:r>
            <a:br>
              <a:rPr lang="en-US" sz="2200" dirty="0"/>
            </a:br>
            <a:r>
              <a:rPr lang="en-US" sz="2200" i="1" dirty="0"/>
              <a:t>Fair Representation Act </a:t>
            </a:r>
            <a:br>
              <a:rPr lang="en-US" sz="2200" dirty="0"/>
            </a:br>
            <a:r>
              <a:rPr lang="en-US" sz="2200" dirty="0"/>
              <a:t>in Congress</a:t>
            </a:r>
          </a:p>
          <a:p>
            <a:pPr marL="617220" lvl="1" indent="-260350"/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B0EBFE-3E34-4C37-BE92-BD22D80AD59A}"/>
              </a:ext>
            </a:extLst>
          </p:cNvPr>
          <p:cNvSpPr txBox="1"/>
          <p:nvPr/>
        </p:nvSpPr>
        <p:spPr>
          <a:xfrm>
            <a:off x="6138909" y="6617190"/>
            <a:ext cx="31176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https://www.fairvote.org/redistricting#research_redistrictingoverview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BF371-D928-4081-B483-F2F318CEC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5678">
            <a:off x="4688142" y="3324517"/>
            <a:ext cx="4262066" cy="45572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9C946A1-04E1-4A5B-915C-46EA8B701CF1}"/>
              </a:ext>
            </a:extLst>
          </p:cNvPr>
          <p:cNvSpPr txBox="1"/>
          <p:nvPr/>
        </p:nvSpPr>
        <p:spPr>
          <a:xfrm>
            <a:off x="2590800" y="6609496"/>
            <a:ext cx="22320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https://www.fairvote.org/prcv#what_is_prcv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7D46BF-9D15-4ED9-9C21-326B767E0AA1}"/>
              </a:ext>
            </a:extLst>
          </p:cNvPr>
          <p:cNvSpPr/>
          <p:nvPr/>
        </p:nvSpPr>
        <p:spPr>
          <a:xfrm rot="20258688">
            <a:off x="5695716" y="882541"/>
            <a:ext cx="3426488" cy="562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Updated for Fall 2022</a:t>
            </a:r>
          </a:p>
        </p:txBody>
      </p:sp>
    </p:spTree>
    <p:extLst>
      <p:ext uri="{BB962C8B-B14F-4D97-AF65-F5344CB8AC3E}">
        <p14:creationId xmlns:p14="http://schemas.microsoft.com/office/powerpoint/2010/main" val="3462960138"/>
      </p:ext>
    </p:extLst>
  </p:cSld>
  <p:clrMapOvr>
    <a:masterClrMapping/>
  </p:clrMapOvr>
  <p:transition spd="slow"/>
  <p:extLst>
    <p:ext uri="{3A86A75C-4F4B-4683-9AE1-C65F6400EC91}">
      <p14:laserTraceLst xmlns:p14="http://schemas.microsoft.com/office/powerpoint/2010/main">
        <p14:tracePtLst>
          <p14:tracePt t="61911" x="5354638" y="6251575"/>
          <p14:tracePt t="61919" x="5360988" y="6251575"/>
          <p14:tracePt t="62007" x="5365750" y="6246813"/>
          <p14:tracePt t="62015" x="5365750" y="6240463"/>
          <p14:tracePt t="62023" x="5365750" y="6218238"/>
          <p14:tracePt t="62037" x="5354638" y="6189663"/>
          <p14:tracePt t="62053" x="5314950" y="6143625"/>
          <p14:tracePt t="62070" x="5229225" y="6064250"/>
          <p14:tracePt t="62087" x="5018088" y="5897563"/>
          <p14:tracePt t="62103" x="4846638" y="5800725"/>
          <p14:tracePt t="62120" x="4675188" y="5692775"/>
          <p14:tracePt t="62137" x="4606925" y="5622925"/>
          <p14:tracePt t="62153" x="4572000" y="5572125"/>
          <p14:tracePt t="62170" x="4565650" y="5554663"/>
          <p14:tracePt t="62215" x="4578350" y="5572125"/>
          <p14:tracePt t="62223" x="4583113" y="5578475"/>
          <p14:tracePt t="62231" x="4600575" y="5611813"/>
          <p14:tracePt t="62239" x="4657725" y="5697538"/>
          <p14:tracePt t="62253" x="4692650" y="5754688"/>
          <p14:tracePt t="62270" x="4772025" y="5880100"/>
          <p14:tracePt t="62287" x="4943475" y="6069013"/>
          <p14:tracePt t="62303" x="5097463" y="6137275"/>
          <p14:tracePt t="62320" x="5200650" y="6149975"/>
          <p14:tracePt t="62337" x="5372100" y="6115050"/>
          <p14:tracePt t="62353" x="5497513" y="6035675"/>
          <p14:tracePt t="62370" x="5629275" y="5932488"/>
          <p14:tracePt t="62387" x="5726113" y="5761038"/>
          <p14:tracePt t="62403" x="5807075" y="5480050"/>
          <p14:tracePt t="62420" x="5840413" y="5275263"/>
          <p14:tracePt t="62437" x="5892800" y="5046663"/>
          <p14:tracePt t="62453" x="5903913" y="4932363"/>
          <p14:tracePt t="62470" x="5915025" y="4818063"/>
          <p14:tracePt t="62487" x="5915025" y="4697413"/>
          <p14:tracePt t="62503" x="5880100" y="4622800"/>
          <p14:tracePt t="62520" x="5811838" y="4497388"/>
          <p14:tracePt t="62537" x="5749925" y="4406900"/>
          <p14:tracePt t="62553" x="5715000" y="4349750"/>
          <p14:tracePt t="62570" x="5703888" y="4337050"/>
          <p14:tracePt t="62614" x="5686425" y="4337050"/>
          <p14:tracePt t="62623" x="5668963" y="4349750"/>
          <p14:tracePt t="62631" x="5646738" y="4365625"/>
          <p14:tracePt t="62639" x="5578475" y="4418013"/>
          <p14:tracePt t="62653" x="5521325" y="4464050"/>
          <p14:tracePt t="62670" x="5435600" y="4560888"/>
          <p14:tracePt t="62687" x="5264150" y="4806950"/>
          <p14:tracePt t="62703" x="5183188" y="4972050"/>
          <p14:tracePt t="62720" x="5165725" y="5046663"/>
          <p14:tracePt t="62737" x="5165725" y="5108575"/>
          <p14:tracePt t="62753" x="5183188" y="5160963"/>
          <p14:tracePt t="62770" x="5240338" y="5235575"/>
          <p14:tracePt t="62787" x="5326063" y="5321300"/>
          <p14:tracePt t="62803" x="5486400" y="5468938"/>
          <p14:tracePt t="62820" x="5594350" y="5554663"/>
          <p14:tracePt t="62837" x="5743575" y="5675313"/>
          <p14:tracePt t="62853" x="5835650" y="5737225"/>
          <p14:tracePt t="62870" x="5943600" y="5807075"/>
          <p14:tracePt t="62887" x="6051550" y="5818188"/>
          <p14:tracePt t="62903" x="6103938" y="5794375"/>
          <p14:tracePt t="62920" x="6137275" y="5761038"/>
          <p14:tracePt t="62937" x="6172200" y="5708650"/>
          <p14:tracePt t="62953" x="6189663" y="5675313"/>
          <p14:tracePt t="62970" x="6207125" y="5646738"/>
          <p14:tracePt t="62987" x="6211888" y="5611813"/>
          <p14:tracePt t="63003" x="6218238" y="5600700"/>
          <p14:tracePt t="63020" x="6218238" y="5578475"/>
          <p14:tracePt t="63037" x="6229350" y="5549900"/>
          <p14:tracePt t="63053" x="6229350" y="5497513"/>
          <p14:tracePt t="63070" x="6223000" y="5451475"/>
          <p14:tracePt t="63087" x="6207125" y="5343525"/>
          <p14:tracePt t="63103" x="6189663" y="5280025"/>
          <p14:tracePt t="63120" x="6183313" y="5240338"/>
          <p14:tracePt t="63137" x="6165850" y="5189538"/>
          <p14:tracePt t="63153" x="6126163" y="5137150"/>
          <p14:tracePt t="63170" x="6080125" y="5068888"/>
          <p14:tracePt t="63186" x="6029325" y="5022850"/>
          <p14:tracePt t="63203" x="5972175" y="4978400"/>
          <p14:tracePt t="63220" x="5943600" y="4960938"/>
          <p14:tracePt t="63236" x="5908675" y="4943475"/>
          <p14:tracePt t="63253" x="5897563" y="4943475"/>
          <p14:tracePt t="63303" x="5892800" y="4943475"/>
          <p14:tracePt t="63318" x="5875338" y="4954588"/>
          <p14:tracePt t="63327" x="5857875" y="4954588"/>
          <p14:tracePt t="63336" x="5846763" y="4960938"/>
          <p14:tracePt t="63353" x="5800725" y="4978400"/>
          <p14:tracePt t="63370" x="5783263" y="4994275"/>
          <p14:tracePt t="63386" x="5749925" y="5006975"/>
          <p14:tracePt t="63403" x="5726113" y="5035550"/>
          <p14:tracePt t="63420" x="5668963" y="5097463"/>
          <p14:tracePt t="63436" x="5622925" y="5165725"/>
          <p14:tracePt t="63453" x="5561013" y="5257800"/>
          <p14:tracePt t="63470" x="5532438" y="5321300"/>
          <p14:tracePt t="63487" x="5503863" y="5400675"/>
          <p14:tracePt t="63503" x="5497513" y="5411788"/>
          <p14:tracePt t="63527" x="5497513" y="5418138"/>
          <p14:tracePt t="63543" x="5497513" y="5422900"/>
          <p14:tracePt t="63559" x="5497513" y="5435600"/>
          <p14:tracePt t="63570" x="5497513" y="5440363"/>
          <p14:tracePt t="63586" x="5514975" y="5457825"/>
          <p14:tracePt t="63603" x="5521325" y="5492750"/>
          <p14:tracePt t="63620" x="5526088" y="5503863"/>
          <p14:tracePt t="63636" x="5543550" y="5526088"/>
          <p14:tracePt t="63653" x="5554663" y="5532438"/>
          <p14:tracePt t="63670" x="5565775" y="5543550"/>
          <p14:tracePt t="63687" x="5600700" y="5561013"/>
          <p14:tracePt t="63703" x="5629275" y="5578475"/>
          <p14:tracePt t="63720" x="5680075" y="5594350"/>
          <p14:tracePt t="63736" x="5726113" y="5611813"/>
          <p14:tracePt t="63753" x="5772150" y="5618163"/>
          <p14:tracePt t="63770" x="5794375" y="5618163"/>
          <p14:tracePt t="63787" x="5811838" y="5618163"/>
          <p14:tracePt t="63803" x="5818188" y="5618163"/>
          <p14:tracePt t="63820" x="5822950" y="5618163"/>
          <p14:tracePt t="63883" x="5829300" y="5618163"/>
          <p14:tracePt t="63899" x="5835650" y="5618163"/>
          <p14:tracePt t="63907" x="5840413" y="5618163"/>
          <p14:tracePt t="63915" x="5857875" y="5618163"/>
          <p14:tracePt t="63923" x="5875338" y="5618163"/>
          <p14:tracePt t="63936" x="5886450" y="5618163"/>
          <p14:tracePt t="63953" x="5897563" y="5618163"/>
          <p14:tracePt t="63970" x="5915025" y="5618163"/>
          <p14:tracePt t="63987" x="5932488" y="5618163"/>
          <p14:tracePt t="64003" x="5965825" y="5611813"/>
          <p14:tracePt t="64020" x="5994400" y="5600700"/>
          <p14:tracePt t="64036" x="6040438" y="5583238"/>
          <p14:tracePt t="64053" x="6069013" y="5572125"/>
          <p14:tracePt t="64070" x="6092825" y="5554663"/>
          <p14:tracePt t="64086" x="6097588" y="5554663"/>
          <p14:tracePt t="64103" x="6103938" y="5549900"/>
          <p14:tracePt t="64123" x="6108700" y="5549900"/>
          <p14:tracePt t="64136" x="6108700" y="5543550"/>
          <p14:tracePt t="64153" x="6132513" y="5526088"/>
          <p14:tracePt t="64170" x="6154738" y="5514975"/>
          <p14:tracePt t="64186" x="6178550" y="5480050"/>
          <p14:tracePt t="64187" x="6189663" y="5464175"/>
          <p14:tracePt t="64203" x="6200775" y="5440363"/>
          <p14:tracePt t="64220" x="6223000" y="5411788"/>
          <p14:tracePt t="64236" x="6223000" y="5407025"/>
          <p14:tracePt t="64253" x="6223000" y="5400675"/>
          <p14:tracePt t="64270" x="6229350" y="5383213"/>
          <p14:tracePt t="64286" x="6240463" y="5365750"/>
          <p14:tracePt t="64303" x="6246813" y="5314950"/>
          <p14:tracePt t="64320" x="6246813" y="5264150"/>
          <p14:tracePt t="64336" x="6246813" y="5194300"/>
          <p14:tracePt t="64353" x="6257925" y="5149850"/>
          <p14:tracePt t="64370" x="6257925" y="5103813"/>
          <p14:tracePt t="64386" x="6257925" y="5086350"/>
          <p14:tracePt t="64411" x="6257925" y="5080000"/>
          <p14:tracePt t="64427" x="6257925" y="5075238"/>
          <p14:tracePt t="64436" x="6257925" y="5068888"/>
          <p14:tracePt t="64453" x="6257925" y="5046663"/>
          <p14:tracePt t="64470" x="6257925" y="5029200"/>
          <p14:tracePt t="64486" x="6229350" y="4994275"/>
          <p14:tracePt t="64503" x="6223000" y="4972050"/>
          <p14:tracePt t="64520" x="6200775" y="4960938"/>
          <p14:tracePt t="64536" x="6189663" y="4949825"/>
          <p14:tracePt t="64553" x="6178550" y="4937125"/>
          <p14:tracePt t="64570" x="6161088" y="4932363"/>
          <p14:tracePt t="64586" x="6143625" y="4921250"/>
          <p14:tracePt t="64587" x="6132513" y="4921250"/>
          <p14:tracePt t="64603" x="6121400" y="4903788"/>
          <p14:tracePt t="64620" x="6108700" y="4897438"/>
          <p14:tracePt t="64636" x="6092825" y="4897438"/>
          <p14:tracePt t="64653" x="6075363" y="4892675"/>
          <p14:tracePt t="64670" x="6051550" y="4892675"/>
          <p14:tracePt t="64686" x="6040438" y="4892675"/>
          <p14:tracePt t="64703" x="6022975" y="4892675"/>
          <p14:tracePt t="64720" x="6018213" y="4892675"/>
          <p14:tracePt t="64736" x="6007100" y="4892675"/>
          <p14:tracePt t="64753" x="5983288" y="4892675"/>
          <p14:tracePt t="64770" x="5965825" y="4892675"/>
          <p14:tracePt t="64786" x="5949950" y="4892675"/>
          <p14:tracePt t="64787" x="5937250" y="4892675"/>
          <p14:tracePt t="64803" x="5903913" y="4892675"/>
          <p14:tracePt t="64820" x="5886450" y="4897438"/>
          <p14:tracePt t="64836" x="5840413" y="4914900"/>
          <p14:tracePt t="64853" x="5800725" y="4943475"/>
          <p14:tracePt t="64870" x="5749925" y="4965700"/>
          <p14:tracePt t="64886" x="5697538" y="4994275"/>
          <p14:tracePt t="64903" x="5664200" y="5011738"/>
          <p14:tracePt t="64920" x="5651500" y="5011738"/>
          <p14:tracePt t="64936" x="5651500" y="5018088"/>
          <p14:tracePt t="64953" x="5646738" y="5018088"/>
          <p14:tracePt t="64971" x="5635625" y="5018088"/>
          <p14:tracePt t="64987" x="5635625" y="5022850"/>
          <p14:tracePt t="65003" x="5629275" y="5022850"/>
          <p14:tracePt t="65020" x="5618163" y="5035550"/>
          <p14:tracePt t="65036" x="5583238" y="5064125"/>
          <p14:tracePt t="65053" x="5549900" y="5097463"/>
          <p14:tracePt t="65070" x="5480050" y="5165725"/>
          <p14:tracePt t="65086" x="5440363" y="5189538"/>
          <p14:tracePt t="65103" x="5418138" y="5222875"/>
          <p14:tracePt t="65119" x="5400675" y="5235575"/>
          <p14:tracePt t="65136" x="5378450" y="5257800"/>
          <p14:tracePt t="65153" x="5372100" y="5268913"/>
          <p14:tracePt t="65170" x="5365750" y="5275263"/>
          <p14:tracePt t="65186" x="5365750" y="5286375"/>
          <p14:tracePt t="65203" x="5360988" y="5292725"/>
          <p14:tracePt t="65219" x="5349875" y="5303838"/>
          <p14:tracePt t="65236" x="5321300" y="5337175"/>
          <p14:tracePt t="65253" x="5308600" y="5365750"/>
          <p14:tracePt t="65269" x="5292725" y="5383213"/>
          <p14:tracePt t="65286" x="5286375" y="5394325"/>
          <p14:tracePt t="65303" x="5286375" y="5418138"/>
          <p14:tracePt t="65319" x="5280025" y="5446713"/>
          <p14:tracePt t="65336" x="5275263" y="5475288"/>
          <p14:tracePt t="65353" x="5264150" y="5514975"/>
          <p14:tracePt t="65370" x="5264150" y="5537200"/>
          <p14:tracePt t="65386" x="5264150" y="5565775"/>
          <p14:tracePt t="65403" x="5257800" y="5594350"/>
          <p14:tracePt t="65419" x="5257800" y="5607050"/>
          <p14:tracePt t="65436" x="5257800" y="5622925"/>
          <p14:tracePt t="65453" x="5257800" y="5635625"/>
          <p14:tracePt t="65469" x="5257800" y="5657850"/>
          <p14:tracePt t="65486" x="5264150" y="5680075"/>
          <p14:tracePt t="65503" x="5280025" y="5721350"/>
          <p14:tracePt t="65519" x="5292725" y="5749925"/>
          <p14:tracePt t="65536" x="5308600" y="5789613"/>
          <p14:tracePt t="65553" x="5314950" y="5811838"/>
          <p14:tracePt t="65569" x="5321300" y="5835650"/>
          <p14:tracePt t="65586" x="5326063" y="5857875"/>
          <p14:tracePt t="65603" x="5343525" y="5875338"/>
          <p14:tracePt t="65619" x="5343525" y="5880100"/>
          <p14:tracePt t="65636" x="5354638" y="5897563"/>
          <p14:tracePt t="65653" x="5354638" y="5915025"/>
          <p14:tracePt t="65669" x="5360988" y="5921375"/>
          <p14:tracePt t="65686" x="5365750" y="5943600"/>
          <p14:tracePt t="65703" x="5372100" y="5949950"/>
          <p14:tracePt t="65719" x="5389563" y="5978525"/>
          <p14:tracePt t="65736" x="5400675" y="6000750"/>
          <p14:tracePt t="65753" x="5435600" y="6035675"/>
          <p14:tracePt t="65769" x="5451475" y="6064250"/>
          <p14:tracePt t="65786" x="5486400" y="6097588"/>
          <p14:tracePt t="65803" x="5514975" y="6121400"/>
          <p14:tracePt t="65819" x="5526088" y="6126163"/>
          <p14:tracePt t="65836" x="5543550" y="6132513"/>
          <p14:tracePt t="65853" x="5554663" y="6143625"/>
          <p14:tracePt t="65869" x="5565775" y="6143625"/>
          <p14:tracePt t="65886" x="5583238" y="6149975"/>
          <p14:tracePt t="65903" x="5611813" y="6149975"/>
          <p14:tracePt t="65919" x="5629275" y="6149975"/>
          <p14:tracePt t="65936" x="5651500" y="6149975"/>
          <p14:tracePt t="65953" x="5675313" y="6154738"/>
          <p14:tracePt t="65969" x="5703888" y="6154738"/>
          <p14:tracePt t="65986" x="5715000" y="6154738"/>
          <p14:tracePt t="66171" x="5721350" y="6154738"/>
          <p14:tracePt t="66379" x="5721350" y="6149975"/>
          <p14:tracePt t="66387" x="5732463" y="6149975"/>
          <p14:tracePt t="66411" x="5737225" y="6149975"/>
          <p14:tracePt t="66427" x="5737225" y="6137275"/>
          <p14:tracePt t="66639" x="5743575" y="6137275"/>
          <p14:tracePt t="66671" x="5743575" y="6132513"/>
          <p14:tracePt t="66735" x="5749925" y="6132513"/>
          <p14:tracePt t="66895" x="5749925" y="6126163"/>
          <p14:tracePt t="67087" x="5754688" y="6126163"/>
          <p14:tracePt t="67319" x="5754688" y="6132513"/>
          <p14:tracePt t="67327" x="5761038" y="6132513"/>
          <p14:tracePt t="67359" x="5772150" y="6143625"/>
          <p14:tracePt t="67375" x="5807075" y="6165850"/>
          <p14:tracePt t="67383" x="5846763" y="6207125"/>
          <p14:tracePt t="67391" x="5903913" y="6251575"/>
          <p14:tracePt t="67403" x="6007100" y="6343650"/>
          <p14:tracePt t="67419" x="6132513" y="6464300"/>
          <p14:tracePt t="67436" x="6321425" y="6600825"/>
          <p14:tracePt t="67452" x="6429375" y="6675438"/>
          <p14:tracePt t="67469" x="6515100" y="6737350"/>
          <p14:tracePt t="67486" x="6537325" y="6750050"/>
          <p14:tracePt t="67503" x="6554788" y="6772275"/>
          <p14:tracePt t="67519" x="6565900" y="6778625"/>
          <p14:tracePt t="67536" x="6572250" y="6783388"/>
          <p14:tracePt t="67553" x="6583363" y="6794500"/>
          <p14:tracePt t="67569" x="6607175" y="6807200"/>
          <p14:tracePt t="67586" x="6669088" y="6823075"/>
          <p14:tracePt t="67602" x="6715125" y="6835775"/>
          <p14:tracePt t="67619" x="6800850" y="6835775"/>
          <p14:tracePt t="67636" x="6869113" y="6835775"/>
          <p14:tracePt t="67652" x="6943725" y="6829425"/>
          <p14:tracePt t="67669" x="7011988" y="6829425"/>
          <p14:tracePt t="67686" x="7137400" y="6818313"/>
          <p14:tracePt t="67702" x="7251700" y="6807200"/>
          <p14:tracePt t="67703" x="7321550" y="6794500"/>
          <p14:tracePt t="67719" x="7480300" y="6772275"/>
          <p14:tracePt t="67736" x="7554913" y="6754813"/>
          <p14:tracePt t="67752" x="7594600" y="6737350"/>
          <p14:tracePt t="67769" x="7618413" y="6732588"/>
          <p14:tracePt t="67786" x="7629525" y="6726238"/>
          <p14:tracePt t="67802" x="7658100" y="6708775"/>
          <p14:tracePt t="67819" x="7708900" y="6675438"/>
          <p14:tracePt t="67836" x="7835900" y="6623050"/>
          <p14:tracePt t="67852" x="7937500" y="6565900"/>
          <p14:tracePt t="67869" x="8035925" y="6503988"/>
          <p14:tracePt t="67886" x="8075613" y="6480175"/>
          <p14:tracePt t="67902" x="8093075" y="6457950"/>
          <p14:tracePt t="67919" x="8097838" y="6451600"/>
          <p14:tracePt t="67936" x="8121650" y="6435725"/>
          <p14:tracePt t="67952" x="8161338" y="6407150"/>
          <p14:tracePt t="67969" x="8207375" y="6350000"/>
          <p14:tracePt t="67986" x="8264525" y="6280150"/>
          <p14:tracePt t="68002" x="8304213" y="6229350"/>
          <p14:tracePt t="68019" x="8355013" y="6154738"/>
          <p14:tracePt t="68036" x="8389938" y="6108700"/>
          <p14:tracePt t="68052" x="8412163" y="6069013"/>
          <p14:tracePt t="68069" x="8429625" y="6035675"/>
          <p14:tracePt t="68086" x="8464550" y="6011863"/>
          <p14:tracePt t="68102" x="8469313" y="5989638"/>
          <p14:tracePt t="68103" x="8486775" y="5972175"/>
          <p14:tracePt t="68119" x="8509000" y="5943600"/>
          <p14:tracePt t="68136" x="8532813" y="5892800"/>
          <p14:tracePt t="68152" x="8566150" y="5800725"/>
          <p14:tracePt t="68169" x="8607425" y="5680075"/>
          <p14:tracePt t="68186" x="8618538" y="5594350"/>
          <p14:tracePt t="68202" x="8636000" y="5508625"/>
          <p14:tracePt t="68219" x="8636000" y="5440363"/>
          <p14:tracePt t="68236" x="8647113" y="5378450"/>
          <p14:tracePt t="68252" x="8647113" y="5349875"/>
          <p14:tracePt t="68269" x="8640763" y="5326063"/>
          <p14:tracePt t="68286" x="8640763" y="5308600"/>
          <p14:tracePt t="68302" x="8636000" y="5308600"/>
          <p14:tracePt t="68319" x="8629650" y="5297488"/>
          <p14:tracePt t="68336" x="8607425" y="5275263"/>
          <p14:tracePt t="68352" x="8550275" y="5218113"/>
          <p14:tracePt t="68369" x="8515350" y="5178425"/>
          <p14:tracePt t="68386" x="8480425" y="5132388"/>
          <p14:tracePt t="68402" x="8447088" y="5108575"/>
          <p14:tracePt t="68419" x="8418513" y="5075238"/>
          <p14:tracePt t="68436" x="8389938" y="5051425"/>
          <p14:tracePt t="68452" x="8350250" y="5018088"/>
          <p14:tracePt t="68469" x="8304213" y="4983163"/>
          <p14:tracePt t="68486" x="8235950" y="4926013"/>
          <p14:tracePt t="68502" x="8183563" y="4879975"/>
          <p14:tracePt t="68519" x="8115300" y="4840288"/>
          <p14:tracePt t="68536" x="8075613" y="4822825"/>
          <p14:tracePt t="68552" x="8069263" y="4822825"/>
          <p14:tracePt t="68569" x="8058150" y="4822825"/>
          <p14:tracePt t="68586" x="8051800" y="4822825"/>
          <p14:tracePt t="68602" x="8047038" y="4829175"/>
          <p14:tracePt t="68619" x="8023225" y="4835525"/>
          <p14:tracePt t="68636" x="7994650" y="4846638"/>
          <p14:tracePt t="68652" x="7954963" y="4864100"/>
          <p14:tracePt t="68669" x="7880350" y="4879975"/>
          <p14:tracePt t="68686" x="7829550" y="4879975"/>
          <p14:tracePt t="68702" x="7766050" y="4897438"/>
          <p14:tracePt t="68719" x="7715250" y="4903788"/>
          <p14:tracePt t="68736" x="7693025" y="4921250"/>
          <p14:tracePt t="68767" x="7693025" y="4926013"/>
          <p14:tracePt t="68775" x="7686675" y="4926013"/>
          <p14:tracePt t="68786" x="7675563" y="4932363"/>
          <p14:tracePt t="68802" x="7664450" y="4949825"/>
          <p14:tracePt t="68819" x="7612063" y="4983163"/>
          <p14:tracePt t="68836" x="7566025" y="5018088"/>
          <p14:tracePt t="68852" x="7515225" y="5051425"/>
          <p14:tracePt t="68869" x="7493000" y="5075238"/>
          <p14:tracePt t="68886" x="7480300" y="5097463"/>
          <p14:tracePt t="68902" x="7475538" y="5103813"/>
          <p14:tracePt t="68943" x="7464425" y="5103813"/>
          <p14:tracePt t="68959" x="7458075" y="5108575"/>
          <p14:tracePt t="68975" x="7458075" y="5114925"/>
          <p14:tracePt t="68983" x="7451725" y="5121275"/>
          <p14:tracePt t="68991" x="7446963" y="5126038"/>
          <p14:tracePt t="69002" x="7440613" y="5143500"/>
          <p14:tracePt t="69019" x="7429500" y="5165725"/>
          <p14:tracePt t="69036" x="7423150" y="5183188"/>
          <p14:tracePt t="69052" x="7418388" y="5218113"/>
          <p14:tracePt t="69069" x="7407275" y="5257800"/>
          <p14:tracePt t="69086" x="7400925" y="5280025"/>
          <p14:tracePt t="69102" x="7400925" y="5297488"/>
          <p14:tracePt t="69119" x="7400925" y="5321300"/>
          <p14:tracePt t="69136" x="7400925" y="5332413"/>
          <p14:tracePt t="69152" x="7400925" y="5337175"/>
          <p14:tracePt t="69183" x="7400925" y="5343525"/>
          <p14:tracePt t="69199" x="7400925" y="5354638"/>
          <p14:tracePt t="69207" x="7400925" y="5360988"/>
          <p14:tracePt t="69219" x="7400925" y="5372100"/>
          <p14:tracePt t="69236" x="7400925" y="5407025"/>
          <p14:tracePt t="69252" x="7400925" y="5446713"/>
          <p14:tracePt t="69269" x="7400925" y="5468938"/>
          <p14:tracePt t="69286" x="7400925" y="5480050"/>
          <p14:tracePt t="69302" x="7400925" y="5492750"/>
          <p14:tracePt t="69319" x="7400925" y="5497513"/>
          <p14:tracePt t="69375" x="7412038" y="5497513"/>
          <p14:tracePt t="69391" x="7412038" y="5503863"/>
          <p14:tracePt t="69423" x="7412038" y="5514975"/>
          <p14:tracePt t="69431" x="7418388" y="5521325"/>
          <p14:tracePt t="69439" x="7418388" y="5526088"/>
          <p14:tracePt t="69452" x="7423150" y="5532438"/>
          <p14:tracePt t="69469" x="7423150" y="5543550"/>
          <p14:tracePt t="69491" x="7429500" y="5543550"/>
          <p14:tracePt t="69571" x="7435850" y="5543550"/>
          <p14:tracePt t="69587" x="7435850" y="5554663"/>
          <p14:tracePt t="69595" x="7440613" y="5561013"/>
          <p14:tracePt t="69603" x="7440613" y="5565775"/>
          <p14:tracePt t="69619" x="7451725" y="5578475"/>
          <p14:tracePt t="69635" x="7451725" y="5583238"/>
          <p14:tracePt t="69652" x="7458075" y="5594350"/>
          <p14:tracePt t="69669" x="7458075" y="5600700"/>
          <p14:tracePt t="69731" x="7464425" y="5611813"/>
          <p14:tracePt t="69739" x="7464425" y="5622925"/>
          <p14:tracePt t="69747" x="7464425" y="5629275"/>
          <p14:tracePt t="69763" x="7469188" y="5635625"/>
          <p14:tracePt t="69771" x="7480300" y="5646738"/>
          <p14:tracePt t="69785" x="7480300" y="5657850"/>
          <p14:tracePt t="69802" x="7493000" y="5668963"/>
          <p14:tracePt t="69819" x="7493000" y="5680075"/>
          <p14:tracePt t="69835" x="7497763" y="5686425"/>
          <p14:tracePt t="69852" x="7504113" y="5697538"/>
          <p14:tracePt t="69869" x="7504113" y="5703888"/>
          <p14:tracePt t="69891" x="7508875" y="5708650"/>
          <p14:tracePt t="69907" x="7521575" y="5721350"/>
          <p14:tracePt t="69919" x="7521575" y="5732463"/>
          <p14:tracePt t="69935" x="7532688" y="5749925"/>
          <p14:tracePt t="69952" x="7537450" y="5772150"/>
          <p14:tracePt t="69969" x="7554913" y="5807075"/>
          <p14:tracePt t="69985" x="7566025" y="5835650"/>
          <p14:tracePt t="70002" x="7578725" y="5857875"/>
          <p14:tracePt t="70019" x="7583488" y="5864225"/>
          <p14:tracePt t="70115" x="7589838" y="5868988"/>
          <p14:tracePt t="70123" x="7607300" y="5886450"/>
          <p14:tracePt t="70131" x="7623175" y="5903913"/>
          <p14:tracePt t="70139" x="7640638" y="5921375"/>
          <p14:tracePt t="70152" x="7658100" y="5943600"/>
          <p14:tracePt t="70169" x="7697788" y="5978525"/>
          <p14:tracePt t="70185" x="7754938" y="6035675"/>
          <p14:tracePt t="70202" x="7789863" y="6080125"/>
          <p14:tracePt t="70219" x="7823200" y="6121400"/>
          <p14:tracePt t="70235" x="7840663" y="6132513"/>
          <p14:tracePt t="70252" x="7847013" y="6143625"/>
          <p14:tracePt t="70269" x="7858125" y="6154738"/>
          <p14:tracePt t="70285" x="7880350" y="6154738"/>
          <p14:tracePt t="70302" x="7904163" y="6165850"/>
          <p14:tracePt t="70319" x="7932738" y="6183313"/>
          <p14:tracePt t="70335" x="7983538" y="6183313"/>
          <p14:tracePt t="70352" x="8012113" y="6183313"/>
          <p14:tracePt t="70369" x="8051800" y="6183313"/>
          <p14:tracePt t="70385" x="8069263" y="6183313"/>
          <p14:tracePt t="70402" x="8080375" y="6183313"/>
          <p14:tracePt t="70419" x="8126413" y="6183313"/>
          <p14:tracePt t="70435" x="8154988" y="6183313"/>
          <p14:tracePt t="70452" x="8207375" y="6183313"/>
          <p14:tracePt t="70469" x="8229600" y="6183313"/>
          <p14:tracePt t="70485" x="8235950" y="6183313"/>
          <p14:tracePt t="70531" x="8240713" y="6183313"/>
          <p14:tracePt t="70539" x="8247063" y="6183313"/>
          <p14:tracePt t="70547" x="8264525" y="6183313"/>
          <p14:tracePt t="70555" x="8275638" y="6183313"/>
          <p14:tracePt t="70569" x="8280400" y="6178550"/>
          <p14:tracePt t="70585" x="8315325" y="6165850"/>
          <p14:tracePt t="70602" x="8326438" y="6161088"/>
          <p14:tracePt t="70619" x="8355013" y="6143625"/>
          <p14:tracePt t="70635" x="8378825" y="6121400"/>
          <p14:tracePt t="70652" x="8401050" y="6097588"/>
          <p14:tracePt t="70669" x="8418513" y="6080125"/>
          <p14:tracePt t="70685" x="8435975" y="6069013"/>
          <p14:tracePt t="70702" x="8440738" y="6057900"/>
          <p14:tracePt t="70719" x="8447088" y="6057900"/>
          <p14:tracePt t="70735" x="8447088" y="6046788"/>
          <p14:tracePt t="70752" x="8451850" y="6046788"/>
          <p14:tracePt t="70769" x="8458200" y="6035675"/>
          <p14:tracePt t="70785" x="8469313" y="6029325"/>
          <p14:tracePt t="70802" x="8475663" y="6022975"/>
          <p14:tracePt t="70819" x="8480425" y="6011863"/>
          <p14:tracePt t="70835" x="8480425" y="6000750"/>
          <p14:tracePt t="70852" x="8480425" y="5994400"/>
          <p14:tracePt t="70869" x="8480425" y="5983288"/>
          <p14:tracePt t="70885" x="8480425" y="5978525"/>
          <p14:tracePt t="70902" x="8480425" y="5961063"/>
          <p14:tracePt t="70919" x="8480425" y="5943600"/>
          <p14:tracePt t="70935" x="8480425" y="5903913"/>
          <p14:tracePt t="70952" x="8486775" y="5846763"/>
          <p14:tracePt t="70969" x="8486775" y="5807075"/>
          <p14:tracePt t="70985" x="8486775" y="5765800"/>
          <p14:tracePt t="71002" x="8486775" y="5743575"/>
          <p14:tracePt t="71019" x="8486775" y="5708650"/>
          <p14:tracePt t="71035" x="8486775" y="5675313"/>
          <p14:tracePt t="71052" x="8486775" y="5646738"/>
          <p14:tracePt t="71069" x="8486775" y="5589588"/>
          <p14:tracePt t="71085" x="8486775" y="5554663"/>
          <p14:tracePt t="71102" x="8486775" y="5526088"/>
          <p14:tracePt t="71119" x="8480425" y="5508625"/>
          <p14:tracePt t="71135" x="8475663" y="5497513"/>
          <p14:tracePt t="71152" x="8469313" y="5492750"/>
          <p14:tracePt t="71169" x="8458200" y="5486400"/>
          <p14:tracePt t="71185" x="8458200" y="5480050"/>
          <p14:tracePt t="71202" x="8451850" y="5468938"/>
          <p14:tracePt t="71219" x="8435975" y="5464175"/>
          <p14:tracePt t="71235" x="8418513" y="5451475"/>
          <p14:tracePt t="71252" x="8407400" y="5429250"/>
          <p14:tracePt t="71268" x="8389938" y="5418138"/>
          <p14:tracePt t="71285" x="8383588" y="5394325"/>
          <p14:tracePt t="71302" x="8372475" y="5389563"/>
          <p14:tracePt t="71318" x="8355013" y="5383213"/>
          <p14:tracePt t="71335" x="8350250" y="5372100"/>
          <p14:tracePt t="71352" x="8337550" y="5360988"/>
          <p14:tracePt t="71368" x="8326438" y="5354638"/>
          <p14:tracePt t="71385" x="8304213" y="5343525"/>
          <p14:tracePt t="71402" x="8275638" y="5326063"/>
          <p14:tracePt t="71418" x="8218488" y="5292725"/>
          <p14:tracePt t="71419" x="8194675" y="5275263"/>
          <p14:tracePt t="71435" x="8143875" y="5235575"/>
          <p14:tracePt t="71452" x="8121650" y="5222875"/>
          <p14:tracePt t="71468" x="8108950" y="5222875"/>
          <p14:tracePt t="71485" x="8104188" y="5222875"/>
          <p14:tracePt t="71502" x="8093075" y="5222875"/>
          <p14:tracePt t="71518" x="8086725" y="5222875"/>
          <p14:tracePt t="71535" x="8069263" y="5222875"/>
          <p14:tracePt t="71552" x="8064500" y="5222875"/>
          <p14:tracePt t="71568" x="8047038" y="5211763"/>
          <p14:tracePt t="71585" x="8023225" y="5211763"/>
          <p14:tracePt t="71602" x="7978775" y="5218113"/>
          <p14:tracePt t="71618" x="7926388" y="5222875"/>
          <p14:tracePt t="71619" x="7897813" y="5235575"/>
          <p14:tracePt t="71635" x="7869238" y="5235575"/>
          <p14:tracePt t="71652" x="7840663" y="5251450"/>
          <p14:tracePt t="71668" x="7823200" y="5251450"/>
          <p14:tracePt t="71685" x="7807325" y="5257800"/>
          <p14:tracePt t="71702" x="7789863" y="5268913"/>
          <p14:tracePt t="71718" x="7761288" y="5292725"/>
          <p14:tracePt t="71735" x="7715250" y="5326063"/>
          <p14:tracePt t="71752" x="7658100" y="5383213"/>
          <p14:tracePt t="71768" x="7629525" y="5418138"/>
          <p14:tracePt t="71785" x="7594600" y="5451475"/>
          <p14:tracePt t="71802" x="7589838" y="5464175"/>
          <p14:tracePt t="71875" x="7589838" y="5468938"/>
          <p14:tracePt t="71891" x="7589838" y="5486400"/>
          <p14:tracePt t="71899" x="7589838" y="5492750"/>
          <p14:tracePt t="71907" x="7589838" y="5503863"/>
          <p14:tracePt t="71918" x="7589838" y="5514975"/>
          <p14:tracePt t="71935" x="7589838" y="5532438"/>
          <p14:tracePt t="71952" x="7589838" y="5549900"/>
          <p14:tracePt t="71968" x="7589838" y="5565775"/>
          <p14:tracePt t="72019" x="7594600" y="5565775"/>
          <p14:tracePt t="72355" x="7594600" y="5572125"/>
          <p14:tracePt t="72363" x="7594600" y="5583238"/>
          <p14:tracePt t="72371" x="7594600" y="5589588"/>
          <p14:tracePt t="72385" x="7594600" y="5594350"/>
          <p14:tracePt t="72402" x="7594600" y="5611813"/>
          <p14:tracePt t="72418" x="7594600" y="5622925"/>
          <p14:tracePt t="72435" x="7594600" y="5629275"/>
          <p14:tracePt t="72452" x="7594600" y="5635625"/>
          <p14:tracePt t="72468" x="7594600" y="5646738"/>
          <p14:tracePt t="72485" x="7594600" y="5657850"/>
          <p14:tracePt t="72502" x="7594600" y="5692775"/>
          <p14:tracePt t="72518" x="7589838" y="5732463"/>
          <p14:tracePt t="72535" x="7583488" y="5765800"/>
          <p14:tracePt t="72663" x="7583488" y="5732463"/>
          <p14:tracePt t="72671" x="7583488" y="5726113"/>
          <p14:tracePt t="72679" x="7583488" y="5703888"/>
          <p14:tracePt t="72687" x="7583488" y="5668963"/>
          <p14:tracePt t="72702" x="7583488" y="5622925"/>
          <p14:tracePt t="72718" x="7607300" y="5503863"/>
          <p14:tracePt t="72735" x="7635875" y="5365750"/>
          <p14:tracePt t="72752" x="7651750" y="5326063"/>
          <p14:tracePt t="72768" x="7651750" y="5303838"/>
          <p14:tracePt t="72785" x="7658100" y="5297488"/>
          <p14:tracePt t="72802" x="7658100" y="5292725"/>
          <p14:tracePt t="72855" x="7664450" y="5292725"/>
          <p14:tracePt t="72903" x="7675563" y="5303838"/>
          <p14:tracePt t="72911" x="7680325" y="5326063"/>
          <p14:tracePt t="72919" x="7708900" y="5343525"/>
          <p14:tracePt t="72935" x="7750175" y="5389563"/>
          <p14:tracePt t="72952" x="7840663" y="5446713"/>
          <p14:tracePt t="72968" x="7950200" y="5492750"/>
          <p14:tracePt t="72985" x="8051800" y="5543550"/>
          <p14:tracePt t="73002" x="8132763" y="5583238"/>
          <p14:tracePt t="73018" x="8183563" y="5618163"/>
          <p14:tracePt t="73035" x="8229600" y="5668963"/>
          <p14:tracePt t="73052" x="8280400" y="5765800"/>
          <p14:tracePt t="73068" x="8297863" y="5829300"/>
          <p14:tracePt t="73085" x="8315325" y="5892800"/>
          <p14:tracePt t="73102" x="8332788" y="5932488"/>
          <p14:tracePt t="73118" x="8343900" y="5965825"/>
          <p14:tracePt t="73135" x="8350250" y="5994400"/>
          <p14:tracePt t="73152" x="8355013" y="6000750"/>
          <p14:tracePt t="73168" x="8355013" y="6007100"/>
          <p14:tracePt t="73185" x="8361363" y="6011863"/>
          <p14:tracePt t="73202" x="8366125" y="6018213"/>
          <p14:tracePt t="73218" x="8366125" y="6022975"/>
          <p14:tracePt t="73303" x="8372475" y="6022975"/>
          <p14:tracePt t="73383" x="8372475" y="6000750"/>
          <p14:tracePt t="73391" x="8366125" y="5978525"/>
          <p14:tracePt t="73399" x="8355013" y="5937250"/>
          <p14:tracePt t="73407" x="8337550" y="5903913"/>
          <p14:tracePt t="73418" x="8321675" y="5875338"/>
          <p14:tracePt t="73435" x="8304213" y="5835650"/>
          <p14:tracePt t="73452" x="8293100" y="5800725"/>
          <p14:tracePt t="73468" x="8293100" y="5772150"/>
          <p14:tracePt t="73485" x="8286750" y="5749925"/>
          <p14:tracePt t="73502" x="8286750" y="5732463"/>
          <p14:tracePt t="73518" x="8286750" y="5715000"/>
          <p14:tracePt t="73535" x="8280400" y="5708650"/>
          <p14:tracePt t="73687" x="8304213" y="5708650"/>
          <p14:tracePt t="73695" x="8321675" y="5708650"/>
          <p14:tracePt t="73703" x="8343900" y="5708650"/>
          <p14:tracePt t="73718" x="8366125" y="5708650"/>
          <p14:tracePt t="73735" x="8486775" y="5715000"/>
          <p14:tracePt t="73751" x="8572500" y="5721350"/>
          <p14:tracePt t="73768" x="8623300" y="5732463"/>
          <p14:tracePt t="73785" x="8664575" y="5737225"/>
          <p14:tracePt t="73801" x="8680450" y="5737225"/>
          <p14:tracePt t="73847" x="8686800" y="5732463"/>
          <p14:tracePt t="73855" x="8693150" y="5726113"/>
          <p14:tracePt t="73863" x="8697913" y="5708650"/>
          <p14:tracePt t="73871" x="8726488" y="5680075"/>
          <p14:tracePt t="73885" x="8732838" y="5668963"/>
          <p14:tracePt t="73901" x="8743950" y="5651500"/>
          <p14:tracePt t="73918" x="8750300" y="5651500"/>
          <p14:tracePt t="74055" x="8750300" y="5646738"/>
          <p14:tracePt t="74167" x="8732838" y="5646738"/>
          <p14:tracePt t="74175" x="8704263" y="5646738"/>
          <p14:tracePt t="74185" x="8680450" y="5646738"/>
          <p14:tracePt t="74201" x="8607425" y="5640388"/>
          <p14:tracePt t="74218" x="8566150" y="5629275"/>
          <p14:tracePt t="74235" x="8526463" y="5622925"/>
          <p14:tracePt t="74251" x="8504238" y="5611813"/>
          <p14:tracePt t="74268" x="8480425" y="5607050"/>
          <p14:tracePt t="74285" x="8464550" y="5600700"/>
          <p14:tracePt t="74301" x="8447088" y="5600700"/>
          <p14:tracePt t="74318" x="8429625" y="5600700"/>
          <p14:tracePt t="74335" x="8401050" y="5600700"/>
          <p14:tracePt t="74352" x="8366125" y="5583238"/>
          <p14:tracePt t="74368" x="8337550" y="5578475"/>
          <p14:tracePt t="74385" x="8304213" y="5561013"/>
          <p14:tracePt t="74402" x="8286750" y="5543550"/>
          <p14:tracePt t="74418" x="8269288" y="5537200"/>
          <p14:tracePt t="74435" x="8264525" y="5532438"/>
          <p14:tracePt t="74451" x="8258175" y="5532438"/>
          <p14:tracePt t="74468" x="8251825" y="5532438"/>
          <p14:tracePt t="74485" x="8240713" y="5532438"/>
          <p14:tracePt t="74501" x="8223250" y="5532438"/>
          <p14:tracePt t="74518" x="8212138" y="5526088"/>
          <p14:tracePt t="74535" x="8201025" y="5521325"/>
          <p14:tracePt t="74551" x="8183563" y="5497513"/>
          <p14:tracePt t="74568" x="8183563" y="5486400"/>
          <p14:tracePt t="74585" x="8178800" y="5475288"/>
          <p14:tracePt t="74601" x="8166100" y="5464175"/>
          <p14:tracePt t="74791" x="8166100" y="5457825"/>
          <p14:tracePt t="74935" x="8183563" y="5440363"/>
          <p14:tracePt t="74943" x="8189913" y="5435600"/>
          <p14:tracePt t="74951" x="8212138" y="5418138"/>
          <p14:tracePt t="74968" x="8275638" y="5360988"/>
          <p14:tracePt t="74985" x="8308975" y="5332413"/>
          <p14:tracePt t="75001" x="8343900" y="5297488"/>
          <p14:tracePt t="75018" x="8350250" y="5280025"/>
          <p14:tracePt t="75035" x="8355013" y="5275263"/>
          <p14:tracePt t="75051" x="8366125" y="5264150"/>
          <p14:tracePt t="75068" x="8372475" y="5257800"/>
          <p14:tracePt t="75085" x="8378825" y="5246688"/>
          <p14:tracePt t="75101" x="8378825" y="5235575"/>
          <p14:tracePt t="75118" x="8389938" y="5229225"/>
          <p14:tracePt t="75135" x="8389938" y="5222875"/>
          <p14:tracePt t="75135" x="8394700" y="5218113"/>
          <p14:tracePt t="75151" x="8407400" y="5200650"/>
          <p14:tracePt t="75168" x="8412163" y="5194300"/>
          <p14:tracePt t="75185" x="8418513" y="5183188"/>
          <p14:tracePt t="75207" x="8423275" y="5183188"/>
          <p14:tracePt t="75218" x="8423275" y="5178425"/>
          <p14:tracePt t="75235" x="8429625" y="5178425"/>
          <p14:tracePt t="75251" x="8435975" y="5165725"/>
          <p14:tracePt t="75268" x="8435975" y="5160963"/>
          <p14:tracePt t="75287" x="8447088" y="5160963"/>
          <p14:tracePt t="75367" x="8447088" y="5154613"/>
          <p14:tracePt t="75415" x="8451850" y="5154613"/>
          <p14:tracePt t="75451" x="8451850" y="5149850"/>
          <p14:tracePt t="75547" x="8458200" y="5149850"/>
          <p14:tracePt t="75595" x="8464550" y="5183188"/>
          <p14:tracePt t="75603" x="8475663" y="5235575"/>
          <p14:tracePt t="75611" x="8486775" y="5268913"/>
          <p14:tracePt t="75619" x="8486775" y="5308600"/>
          <p14:tracePt t="75634" x="8486775" y="5343525"/>
          <p14:tracePt t="75651" x="8493125" y="5418138"/>
          <p14:tracePt t="75668" x="8493125" y="5446713"/>
          <p14:tracePt t="75685" x="8493125" y="5486400"/>
          <p14:tracePt t="75701" x="8493125" y="5508625"/>
          <p14:tracePt t="75718" x="8504238" y="5537200"/>
          <p14:tracePt t="75734" x="8504238" y="5565775"/>
          <p14:tracePt t="75751" x="8504238" y="5629275"/>
          <p14:tracePt t="75768" x="8497888" y="5668963"/>
          <p14:tracePt t="75784" x="8493125" y="5721350"/>
          <p14:tracePt t="75801" x="8480425" y="5749925"/>
          <p14:tracePt t="75818" x="8480425" y="5765800"/>
          <p14:tracePt t="75834" x="8475663" y="5778500"/>
          <p14:tracePt t="75851" x="8475663" y="5783263"/>
          <p14:tracePt t="75868" x="8475663" y="5789613"/>
          <p14:tracePt t="75884" x="8475663" y="5794375"/>
          <p14:tracePt t="75901" x="8475663" y="5818188"/>
          <p14:tracePt t="75918" x="8475663" y="5829300"/>
          <p14:tracePt t="75934" x="8475663" y="5846763"/>
          <p14:tracePt t="75951" x="8475663" y="5851525"/>
          <p14:tracePt t="76347" x="8475663" y="5846763"/>
          <p14:tracePt t="76411" x="8480425" y="5846763"/>
          <p14:tracePt t="77947" x="8480425" y="5835650"/>
          <p14:tracePt t="78267" x="8480425" y="5829300"/>
          <p14:tracePt t="78479" x="8475663" y="5822950"/>
          <p14:tracePt t="78487" x="8464550" y="5818188"/>
          <p14:tracePt t="78495" x="8451850" y="5818188"/>
          <p14:tracePt t="78503" x="8440738" y="5807075"/>
          <p14:tracePt t="78517" x="8423275" y="5794375"/>
          <p14:tracePt t="78534" x="8389938" y="5778500"/>
          <p14:tracePt t="78551" x="8361363" y="5754688"/>
          <p14:tracePt t="78567" x="8350250" y="5749925"/>
          <p14:tracePt t="78584" x="8337550" y="5749925"/>
          <p14:tracePt t="78601" x="8332788" y="5749925"/>
          <p14:tracePt t="78617" x="8321675" y="5749925"/>
          <p14:tracePt t="78639" x="8315325" y="5754688"/>
          <p14:tracePt t="78671" x="8308975" y="5754688"/>
          <p14:tracePt t="78687" x="8304213" y="5754688"/>
          <p14:tracePt t="78703" x="8304213" y="5749925"/>
          <p14:tracePt t="78711" x="8297863" y="5749925"/>
          <p14:tracePt t="78831" x="8297863" y="5743575"/>
          <p14:tracePt t="78839" x="8293100" y="5743575"/>
          <p14:tracePt t="78847" x="8293100" y="5737225"/>
          <p14:tracePt t="78855" x="8280400" y="5737225"/>
          <p14:tracePt t="78867" x="8280400" y="5726113"/>
          <p14:tracePt t="78884" x="8275638" y="5726113"/>
          <p14:tracePt t="78911" x="8269288" y="5721350"/>
          <p14:tracePt t="78919" x="8264525" y="5721350"/>
          <p14:tracePt t="78934" x="8258175" y="5715000"/>
          <p14:tracePt t="78951" x="8235950" y="5715000"/>
          <p14:tracePt t="78967" x="8189913" y="5692775"/>
          <p14:tracePt t="78984" x="8178800" y="5686425"/>
          <p14:tracePt t="79001" x="8154988" y="5675313"/>
          <p14:tracePt t="79017" x="8143875" y="5675313"/>
          <p14:tracePt t="79135" x="8132763" y="5664200"/>
          <p14:tracePt t="79143" x="8126413" y="5657850"/>
          <p14:tracePt t="79151" x="8115300" y="5651500"/>
          <p14:tracePt t="79167" x="8069263" y="5618163"/>
          <p14:tracePt t="79184" x="7978775" y="5543550"/>
          <p14:tracePt t="79201" x="7908925" y="5508625"/>
          <p14:tracePt t="79217" x="7869238" y="5492750"/>
          <p14:tracePt t="79234" x="7858125" y="5492750"/>
          <p14:tracePt t="79251" x="7847013" y="5492750"/>
          <p14:tracePt t="79279" x="7840663" y="5492750"/>
          <p14:tracePt t="79295" x="7835900" y="5492750"/>
          <p14:tracePt t="79303" x="7829550" y="5492750"/>
          <p14:tracePt t="79317" x="7823200" y="5492750"/>
          <p14:tracePt t="79334" x="7818438" y="5486400"/>
          <p14:tracePt t="79351" x="7783513" y="5468938"/>
          <p14:tracePt t="79367" x="7732713" y="5400675"/>
          <p14:tracePt t="79384" x="7693025" y="5354638"/>
          <p14:tracePt t="79401" x="7664450" y="5314950"/>
          <p14:tracePt t="79417" x="7658100" y="5314950"/>
          <p14:tracePt t="79519" x="7651750" y="5308600"/>
          <p14:tracePt t="79527" x="7646988" y="5303838"/>
          <p14:tracePt t="79535" x="7640638" y="5297488"/>
          <p14:tracePt t="79551" x="7640638" y="5286375"/>
          <p14:tracePt t="79567" x="7600950" y="5257800"/>
          <p14:tracePt t="79584" x="7594600" y="5257800"/>
          <p14:tracePt t="79600" x="7594600" y="5251450"/>
          <p14:tracePt t="79647" x="7589838" y="5246688"/>
          <p14:tracePt t="79655" x="7572375" y="5229225"/>
          <p14:tracePt t="79663" x="7554913" y="5211763"/>
          <p14:tracePt t="79671" x="7537450" y="5200650"/>
          <p14:tracePt t="79684" x="7504113" y="5160963"/>
          <p14:tracePt t="79700" x="7446963" y="5121275"/>
          <p14:tracePt t="79717" x="7407275" y="5092700"/>
          <p14:tracePt t="79734" x="7366000" y="5075238"/>
          <p14:tracePt t="79750" x="7332663" y="5040313"/>
          <p14:tracePt t="79767" x="7304088" y="5022850"/>
          <p14:tracePt t="79784" x="7297738" y="5018088"/>
          <p14:tracePt t="79800" x="7275513" y="5011738"/>
          <p14:tracePt t="79817" x="7251700" y="5000625"/>
          <p14:tracePt t="79834" x="7189788" y="4972050"/>
          <p14:tracePt t="79850" x="7126288" y="4943475"/>
          <p14:tracePt t="79867" x="7051675" y="4903788"/>
          <p14:tracePt t="79884" x="6989763" y="4886325"/>
          <p14:tracePt t="79900" x="6897688" y="4857750"/>
          <p14:tracePt t="79917" x="6846888" y="4840288"/>
          <p14:tracePt t="79934" x="6807200" y="4835525"/>
          <p14:tracePt t="79950" x="6754813" y="4822825"/>
          <p14:tracePt t="79967" x="6692900" y="4818063"/>
          <p14:tracePt t="79984" x="6657975" y="4818063"/>
          <p14:tracePt t="80000" x="6646863" y="4818063"/>
          <p14:tracePt t="80017" x="6640513" y="4818063"/>
          <p14:tracePt t="80034" x="6600825" y="4806950"/>
          <p14:tracePt t="80050" x="6451600" y="4772025"/>
          <p14:tracePt t="80067" x="6332538" y="4754563"/>
          <p14:tracePt t="80084" x="6200775" y="4721225"/>
          <p14:tracePt t="80100" x="6161088" y="4721225"/>
          <p14:tracePt t="80117" x="6161088" y="4703763"/>
          <p14:tracePt t="80559" x="6161088" y="4721225"/>
          <p14:tracePt t="80567" x="6161088" y="4725988"/>
          <p14:tracePt t="80575" x="6161088" y="4743450"/>
          <p14:tracePt t="80584" x="6183313" y="4783138"/>
          <p14:tracePt t="80600" x="6207125" y="4822825"/>
          <p14:tracePt t="80617" x="6235700" y="4897438"/>
          <p14:tracePt t="80634" x="6264275" y="4949825"/>
          <p14:tracePt t="80650" x="6280150" y="4989513"/>
          <p14:tracePt t="80667" x="6286500" y="5011738"/>
          <p14:tracePt t="80684" x="6292850" y="5029200"/>
          <p14:tracePt t="80863" x="6297613" y="5029200"/>
          <p14:tracePt t="81263" x="6315075" y="5029200"/>
          <p14:tracePt t="81271" x="6326188" y="5029200"/>
          <p14:tracePt t="81279" x="6354763" y="5029200"/>
          <p14:tracePt t="81287" x="6378575" y="5040313"/>
          <p14:tracePt t="81300" x="6407150" y="5046663"/>
          <p14:tracePt t="81317" x="6457950" y="5064125"/>
          <p14:tracePt t="81334" x="6508750" y="5075238"/>
          <p14:tracePt t="81350" x="6550025" y="5086350"/>
          <p14:tracePt t="81367" x="6611938" y="5097463"/>
          <p14:tracePt t="81384" x="6664325" y="5114925"/>
          <p14:tracePt t="81400" x="6726238" y="5132388"/>
          <p14:tracePt t="81417" x="6778625" y="5149850"/>
          <p14:tracePt t="81434" x="6846888" y="5160963"/>
          <p14:tracePt t="81450" x="6880225" y="5165725"/>
          <p14:tracePt t="81467" x="6908800" y="5165725"/>
          <p14:tracePt t="81484" x="6915150" y="5165725"/>
          <p14:tracePt t="81587" x="6921500" y="5165725"/>
          <p14:tracePt t="81603" x="6943725" y="5172075"/>
          <p14:tracePt t="81611" x="6950075" y="5183188"/>
          <p14:tracePt t="81619" x="6965950" y="5189538"/>
          <p14:tracePt t="81633" x="6978650" y="5189538"/>
          <p14:tracePt t="81650" x="7000875" y="5194300"/>
          <p14:tracePt t="81667" x="7007225" y="5200650"/>
          <p14:tracePt t="81683" x="7011988" y="5200650"/>
          <p14:tracePt t="81700" x="7029450" y="5211763"/>
          <p14:tracePt t="81717" x="7058025" y="5211763"/>
          <p14:tracePt t="81733" x="7121525" y="5229225"/>
          <p14:tracePt t="81750" x="7172325" y="5235575"/>
          <p14:tracePt t="81767" x="7212013" y="5246688"/>
          <p14:tracePt t="81783" x="7223125" y="5246688"/>
          <p14:tracePt t="81891" x="7229475" y="5246688"/>
          <p14:tracePt t="82035" x="7240588" y="5240338"/>
          <p14:tracePt t="82043" x="7258050" y="5235575"/>
          <p14:tracePt t="82051" x="7275513" y="5229225"/>
          <p14:tracePt t="82067" x="7297738" y="5218113"/>
          <p14:tracePt t="82275" x="7297738" y="5211763"/>
          <p14:tracePt t="83171" x="7297738" y="5194300"/>
          <p14:tracePt t="83179" x="7286625" y="5189538"/>
          <p14:tracePt t="83187" x="7280275" y="5183188"/>
          <p14:tracePt t="83203" x="7269163" y="5178425"/>
          <p14:tracePt t="83217" x="7264400" y="5178425"/>
          <p14:tracePt t="83233" x="7246938" y="5172075"/>
          <p14:tracePt t="83250" x="7212013" y="5160963"/>
          <p14:tracePt t="83267" x="7178675" y="5154613"/>
          <p14:tracePt t="83283" x="7150100" y="5149850"/>
          <p14:tracePt t="83300" x="7132638" y="5149850"/>
          <p14:tracePt t="83317" x="7108825" y="5149850"/>
          <p14:tracePt t="83333" x="7064375" y="5149850"/>
          <p14:tracePt t="83350" x="7023100" y="5149850"/>
          <p14:tracePt t="83367" x="6972300" y="5149850"/>
          <p14:tracePt t="83383" x="6921500" y="5149850"/>
          <p14:tracePt t="83400" x="6864350" y="5149850"/>
          <p14:tracePt t="83417" x="6800850" y="5160963"/>
          <p14:tracePt t="83433" x="6715125" y="5160963"/>
          <p14:tracePt t="83450" x="6664325" y="5165725"/>
          <p14:tracePt t="83467" x="6623050" y="5165725"/>
          <p14:tracePt t="83483" x="6526213" y="5165725"/>
          <p14:tracePt t="83500" x="6435725" y="5165725"/>
          <p14:tracePt t="83517" x="6326188" y="5178425"/>
          <p14:tracePt t="83533" x="6264275" y="5194300"/>
          <p14:tracePt t="83550" x="6235700" y="5194300"/>
          <p14:tracePt t="83567" x="6223000" y="5194300"/>
          <p14:tracePt t="83843" x="6218238" y="5194300"/>
          <p14:tracePt t="83851" x="6194425" y="5189538"/>
          <p14:tracePt t="83859" x="6172200" y="5172075"/>
          <p14:tracePt t="83867" x="6143625" y="5149850"/>
          <p14:tracePt t="83883" x="6092825" y="5132388"/>
          <p14:tracePt t="83900" x="6069013" y="5126038"/>
          <p14:tracePt t="84067" x="6064250" y="5126038"/>
          <p14:tracePt t="85943" x="6064250" y="5121275"/>
          <p14:tracePt t="86471" x="6069013" y="5121275"/>
          <p14:tracePt t="86615" x="6086475" y="5121275"/>
          <p14:tracePt t="86623" x="6092825" y="5121275"/>
          <p14:tracePt t="86633" x="6097588" y="5121275"/>
          <p14:tracePt t="86649" x="6121400" y="5108575"/>
          <p14:tracePt t="86666" x="6137275" y="5108575"/>
          <p14:tracePt t="86683" x="6143625" y="5114925"/>
          <p14:tracePt t="86699" x="6161088" y="5121275"/>
          <p14:tracePt t="86716" x="6172200" y="5132388"/>
          <p14:tracePt t="86733" x="6194425" y="5149850"/>
          <p14:tracePt t="86749" x="6207125" y="5154613"/>
          <p14:tracePt t="86887" x="6211888" y="5154613"/>
          <p14:tracePt t="87595" x="6218238" y="5154613"/>
          <p14:tracePt t="87755" x="6218238" y="5143500"/>
          <p14:tracePt t="88059" x="6229350" y="5143500"/>
          <p14:tracePt t="88667" x="6229350" y="5149850"/>
          <p14:tracePt t="88683" x="6229350" y="5154613"/>
          <p14:tracePt t="88691" x="6229350" y="5160963"/>
          <p14:tracePt t="88699" x="6229350" y="5165725"/>
          <p14:tracePt t="88716" x="6229350" y="5178425"/>
          <p14:tracePt t="88732" x="6223000" y="5194300"/>
          <p14:tracePt t="88843" x="6229350" y="5194300"/>
          <p14:tracePt t="88875" x="6235700" y="5194300"/>
          <p14:tracePt t="88939" x="6240463" y="5194300"/>
          <p14:tracePt t="88987" x="6240463" y="5200650"/>
          <p14:tracePt t="88995" x="6246813" y="5207000"/>
          <p14:tracePt t="89003" x="6246813" y="5211763"/>
          <p14:tracePt t="89016" x="6246813" y="5218113"/>
          <p14:tracePt t="89032" x="6257925" y="5235575"/>
          <p14:tracePt t="89049" x="6257925" y="5246688"/>
          <p14:tracePt t="89066" x="6275388" y="5257800"/>
          <p14:tracePt t="89082" x="6280150" y="5275263"/>
          <p14:tracePt t="89099" x="6292850" y="5292725"/>
          <p14:tracePt t="89116" x="6308725" y="5308600"/>
          <p14:tracePt t="89132" x="6315075" y="5321300"/>
          <p14:tracePt t="89275" x="6321425" y="5321300"/>
          <p14:tracePt t="89291" x="6321425" y="5326063"/>
          <p14:tracePt t="89299" x="6326188" y="5326063"/>
          <p14:tracePt t="89307" x="6332538" y="5332413"/>
          <p14:tracePt t="89323" x="6332538" y="5337175"/>
          <p14:tracePt t="89332" x="6337300" y="5337175"/>
          <p14:tracePt t="89349" x="6337300" y="5349875"/>
          <p14:tracePt t="89366" x="6350000" y="5349875"/>
          <p14:tracePt t="89403" x="6354763" y="5354638"/>
          <p14:tracePt t="89419" x="6354763" y="5360988"/>
          <p14:tracePt t="89435" x="6354763" y="5365750"/>
          <p14:tracePt t="89443" x="6361113" y="5365750"/>
          <p14:tracePt t="89451" x="6361113" y="5372100"/>
          <p14:tracePt t="89467" x="6361113" y="5378450"/>
          <p14:tracePt t="89482" x="6365875" y="5378450"/>
          <p14:tracePt t="89499" x="6365875" y="5389563"/>
          <p14:tracePt t="89499" x="6365875" y="5394325"/>
          <p14:tracePt t="89516" x="6365875" y="5407025"/>
          <p14:tracePt t="89883" x="6365875" y="5411788"/>
          <p14:tracePt t="89891" x="6365875" y="5418138"/>
          <p14:tracePt t="89899" x="6365875" y="5429250"/>
          <p14:tracePt t="89915" x="6383338" y="5446713"/>
          <p14:tracePt t="89932" x="6394450" y="5451475"/>
          <p14:tracePt t="89949" x="6400800" y="5464175"/>
          <p14:tracePt t="89965" x="6407150" y="5468938"/>
          <p14:tracePt t="89982" x="6411913" y="5475288"/>
          <p14:tracePt t="89999" x="6423025" y="5480050"/>
          <p14:tracePt t="90015" x="6429375" y="5480050"/>
          <p14:tracePt t="90032" x="6435725" y="5486400"/>
          <p14:tracePt t="90075" x="6440488" y="5492750"/>
          <p14:tracePt t="90091" x="6446838" y="5492750"/>
          <p14:tracePt t="90099" x="6451600" y="5508625"/>
          <p14:tracePt t="90107" x="6469063" y="5508625"/>
          <p14:tracePt t="90115" x="6475413" y="5514975"/>
          <p14:tracePt t="90132" x="6492875" y="5521325"/>
          <p14:tracePt t="90149" x="6497638" y="5526088"/>
          <p14:tracePt t="90223" x="6503988" y="5526088"/>
          <p14:tracePt t="90239" x="6503988" y="5537200"/>
          <p14:tracePt t="90287" x="6503988" y="5543550"/>
          <p14:tracePt t="90303" x="6508750" y="5543550"/>
          <p14:tracePt t="90335" x="6515100" y="5543550"/>
          <p14:tracePt t="90343" x="6515100" y="5549900"/>
          <p14:tracePt t="91631" x="6526213" y="5549900"/>
          <p14:tracePt t="92207" x="6532563" y="5549900"/>
          <p14:tracePt t="93555" x="6537325" y="5549900"/>
          <p14:tracePt t="93651" x="6543675" y="5549900"/>
          <p14:tracePt t="93667" x="6550025" y="5549900"/>
          <p14:tracePt t="93731" x="6554788" y="5549900"/>
          <p14:tracePt t="93739" x="6554788" y="5554663"/>
          <p14:tracePt t="93748" x="6565900" y="5554663"/>
          <p14:tracePt t="93811" x="6572250" y="5554663"/>
          <p14:tracePt t="93827" x="6578600" y="5554663"/>
          <p14:tracePt t="93843" x="6589713" y="5554663"/>
          <p14:tracePt t="93851" x="6607175" y="5554663"/>
          <p14:tracePt t="93859" x="6623050" y="5554663"/>
          <p14:tracePt t="93867" x="6635750" y="5554663"/>
          <p14:tracePt t="93882" x="6680200" y="5554663"/>
          <p14:tracePt t="93898" x="6743700" y="5554663"/>
          <p14:tracePt t="93915" x="6875463" y="5565775"/>
          <p14:tracePt t="93932" x="7040563" y="5600700"/>
          <p14:tracePt t="93948" x="7161213" y="5611813"/>
          <p14:tracePt t="93965" x="7207250" y="5618163"/>
          <p14:tracePt t="93982" x="7229475" y="5618163"/>
          <p14:tracePt t="93998" x="7235825" y="5618163"/>
          <p14:tracePt t="94083" x="7246938" y="5618163"/>
          <p14:tracePt t="94091" x="7269163" y="5618163"/>
          <p14:tracePt t="94099" x="7280275" y="5618163"/>
          <p14:tracePt t="94115" x="7297738" y="5618163"/>
          <p14:tracePt t="94131" x="7361238" y="5607050"/>
          <p14:tracePt t="94148" x="7378700" y="5607050"/>
          <p14:tracePt t="94165" x="7407275" y="5607050"/>
          <p14:tracePt t="94181" x="7458075" y="5607050"/>
          <p14:tracePt t="94198" x="7504113" y="5607050"/>
          <p14:tracePt t="94215" x="7566025" y="5607050"/>
          <p14:tracePt t="94231" x="7589838" y="5607050"/>
          <p14:tracePt t="94248" x="7600950" y="5607050"/>
          <p14:tracePt t="94275" x="7607300" y="5607050"/>
          <p14:tracePt t="94291" x="7612063" y="5607050"/>
          <p14:tracePt t="94307" x="7623175" y="5607050"/>
          <p14:tracePt t="94315" x="7629525" y="5607050"/>
          <p14:tracePt t="94387" x="7635875" y="5600700"/>
          <p14:tracePt t="94403" x="7640638" y="5600700"/>
          <p14:tracePt t="94411" x="7646988" y="5594350"/>
          <p14:tracePt t="94419" x="7651750" y="5594350"/>
          <p14:tracePt t="94431" x="7669213" y="5589588"/>
          <p14:tracePt t="94448" x="7693025" y="5572125"/>
          <p14:tracePt t="94465" x="7708900" y="5549900"/>
          <p14:tracePt t="94481" x="7732713" y="5537200"/>
          <p14:tracePt t="94498" x="7761288" y="5503863"/>
          <p14:tracePt t="94515" x="7766050" y="5497513"/>
          <p14:tracePt t="94531" x="7778750" y="5486400"/>
          <p14:tracePt t="94548" x="7778750" y="5480050"/>
          <p14:tracePt t="94565" x="7783513" y="5468938"/>
          <p14:tracePt t="94595" x="7783513" y="5464175"/>
          <p14:tracePt t="94627" x="7783513" y="5457825"/>
          <p14:tracePt t="94643" x="7789863" y="5457825"/>
          <p14:tracePt t="94651" x="7789863" y="5451475"/>
          <p14:tracePt t="94659" x="7789863" y="5446713"/>
          <p14:tracePt t="94675" x="7789863" y="5429250"/>
          <p14:tracePt t="94683" x="7789863" y="5418138"/>
          <p14:tracePt t="94698" x="7800975" y="5407025"/>
          <p14:tracePt t="94715" x="7800975" y="5394325"/>
          <p14:tracePt t="94731" x="7800975" y="5383213"/>
          <p14:tracePt t="94748" x="7800975" y="5378450"/>
          <p14:tracePt t="94915" x="7800975" y="5365750"/>
          <p14:tracePt t="94963" x="7800975" y="5360988"/>
          <p14:tracePt t="94995" x="7800975" y="5354638"/>
          <p14:tracePt t="95011" x="7807325" y="5354638"/>
          <p14:tracePt t="95139" x="7807325" y="5349875"/>
          <p14:tracePt t="95147" x="7807325" y="5343525"/>
          <p14:tracePt t="96003" x="7794625" y="5343525"/>
          <p14:tracePt t="96087" x="7794625" y="5349875"/>
          <p14:tracePt t="96115" x="7789863" y="5349875"/>
          <p14:tracePt t="96631" x="7789863" y="5354638"/>
          <p14:tracePt t="96647" x="7783513" y="5354638"/>
          <p14:tracePt t="96743" x="7783513" y="5360988"/>
          <p14:tracePt t="97367" x="7783513" y="5354638"/>
          <p14:tracePt t="97607" x="7783513" y="5349875"/>
          <p14:tracePt t="97863" x="7789863" y="5349875"/>
          <p14:tracePt t="98215" x="7789863" y="5343525"/>
          <p14:tracePt t="98247" x="7800975" y="5343525"/>
          <p14:tracePt t="98887" x="7794625" y="5343525"/>
          <p14:tracePt t="98903" x="7794625" y="5349875"/>
          <p14:tracePt t="99153" x="7789863" y="5349875"/>
          <p14:tracePt t="99339" x="7789863" y="5354638"/>
          <p14:tracePt t="100971" x="7789863" y="5349875"/>
          <p14:tracePt t="101211" x="7800975" y="5349875"/>
          <p14:tracePt t="101219" x="7800975" y="5343525"/>
          <p14:tracePt t="102991" x="7800975" y="5337175"/>
          <p14:tracePt t="103023" x="7800975" y="5326063"/>
          <p14:tracePt t="103728" x="7800975" y="5332413"/>
          <p14:tracePt t="103759" x="7800975" y="5337175"/>
          <p14:tracePt t="103871" x="7794625" y="5337175"/>
          <p14:tracePt t="106324" x="7794625" y="5343525"/>
          <p14:tracePt t="106355" x="7794625" y="5349875"/>
          <p14:tracePt t="107156" x="7789863" y="5349875"/>
          <p14:tracePt t="107163" x="7783513" y="5349875"/>
          <p14:tracePt t="107171" x="7772400" y="5349875"/>
          <p14:tracePt t="107179" x="7761288" y="5349875"/>
          <p14:tracePt t="107196" x="7754938" y="5349875"/>
          <p14:tracePt t="107213" x="7750175" y="5349875"/>
          <p14:tracePt t="107229" x="7726363" y="5349875"/>
          <p14:tracePt t="107246" x="7686675" y="5354638"/>
          <p14:tracePt t="107263" x="7607300" y="5365750"/>
          <p14:tracePt t="107279" x="7508875" y="5378450"/>
          <p14:tracePt t="107296" x="7350125" y="5389563"/>
          <p14:tracePt t="107313" x="7172325" y="5400675"/>
          <p14:tracePt t="107329" x="6908800" y="5400675"/>
          <p14:tracePt t="107346" x="6708775" y="5400675"/>
          <p14:tracePt t="107363" x="6521450" y="5400675"/>
          <p14:tracePt t="107379" x="6280150" y="5411788"/>
          <p14:tracePt t="107396" x="6229350" y="5411788"/>
          <p14:tracePt t="107413" x="6218238" y="5418138"/>
          <p14:tracePt t="107443" x="6207125" y="5418138"/>
          <p14:tracePt t="107452" x="6194425" y="5435600"/>
          <p14:tracePt t="107463" x="6178550" y="5440363"/>
          <p14:tracePt t="107479" x="6046788" y="5508625"/>
          <p14:tracePt t="107496" x="5851525" y="5565775"/>
          <p14:tracePt t="107513" x="5497513" y="5651500"/>
          <p14:tracePt t="107529" x="5275263" y="5692775"/>
          <p14:tracePt t="107546" x="5194300" y="5703888"/>
          <p14:tracePt t="107563" x="5189538" y="5703888"/>
          <p14:tracePt t="107924" x="5200650" y="5703888"/>
          <p14:tracePt t="107939" x="5218113" y="5703888"/>
          <p14:tracePt t="107948" x="5257800" y="5692775"/>
          <p14:tracePt t="107956" x="5308600" y="5680075"/>
          <p14:tracePt t="107964" x="5372100" y="5668963"/>
          <p14:tracePt t="107979" x="5440363" y="5657850"/>
          <p14:tracePt t="107996" x="5726113" y="5622925"/>
          <p14:tracePt t="108013" x="5978525" y="5583238"/>
          <p14:tracePt t="108029" x="6297613" y="5554663"/>
          <p14:tracePt t="108046" x="6515100" y="5554663"/>
          <p14:tracePt t="108063" x="6750050" y="5554663"/>
          <p14:tracePt t="108079" x="6880225" y="5583238"/>
          <p14:tracePt t="108080" x="6932613" y="5594350"/>
          <p14:tracePt t="108096" x="7051675" y="5640388"/>
          <p14:tracePt t="108113" x="7161213" y="5680075"/>
          <p14:tracePt t="108129" x="7246938" y="5708650"/>
          <p14:tracePt t="108146" x="7321550" y="5721350"/>
          <p14:tracePt t="108163" x="7343775" y="5732463"/>
          <p14:tracePt t="108179" x="7350125" y="5732463"/>
          <p14:tracePt t="108232" x="7361238" y="5732463"/>
          <p14:tracePt t="108240" x="7378700" y="5737225"/>
          <p14:tracePt t="108248" x="7394575" y="5743575"/>
          <p14:tracePt t="108263" x="7418388" y="5743575"/>
          <p14:tracePt t="108279" x="7480300" y="5754688"/>
          <p14:tracePt t="108280" x="7504113" y="5754688"/>
          <p14:tracePt t="108296" x="7550150" y="5761038"/>
          <p14:tracePt t="108312" x="7566025" y="5761038"/>
          <p14:tracePt t="108329" x="7583488" y="5765800"/>
          <p14:tracePt t="108346" x="7600950" y="5778500"/>
          <p14:tracePt t="108362" x="7612063" y="5783263"/>
          <p14:tracePt t="108379" x="7612063" y="5789613"/>
          <p14:tracePt t="108407" x="7618413" y="5789613"/>
          <p14:tracePt t="108424" x="7623175" y="5789613"/>
          <p14:tracePt t="108431" x="7629525" y="5789613"/>
          <p14:tracePt t="108446" x="7635875" y="5789613"/>
          <p14:tracePt t="108487" x="7640638" y="5789613"/>
          <p14:tracePt t="108544" x="7651750" y="5789613"/>
          <p14:tracePt t="108904" x="7651750" y="5783263"/>
          <p14:tracePt t="109256" x="7658100" y="5783263"/>
          <p14:tracePt t="109928" x="7658100" y="5772150"/>
          <p14:tracePt t="110088" x="7658100" y="5765800"/>
          <p14:tracePt t="110104" x="7658100" y="5761038"/>
          <p14:tracePt t="110296" x="7658100" y="5754688"/>
          <p14:tracePt t="110312" x="7664450" y="5754688"/>
          <p14:tracePt t="111788" x="7664450" y="5761038"/>
          <p14:tracePt t="112092" x="7669213" y="5761038"/>
          <p14:tracePt t="112236" x="7675563" y="5761038"/>
          <p14:tracePt t="112444" x="7675563" y="5754688"/>
          <p14:tracePt t="113004" x="7680325" y="5754688"/>
          <p14:tracePt t="114544" x="7680325" y="5749925"/>
          <p14:tracePt t="115176" x="7680325" y="5754688"/>
          <p14:tracePt t="118260" x="7680325" y="5749925"/>
          <p14:tracePt t="118324" x="7680325" y="5743575"/>
          <p14:tracePt t="119460" x="7680325" y="5749925"/>
          <p14:tracePt t="119476" x="7680325" y="5754688"/>
          <p14:tracePt t="119492" x="7675563" y="5754688"/>
          <p14:tracePt t="119508" x="7675563" y="5761038"/>
          <p14:tracePt t="119716" x="7675563" y="5754688"/>
          <p14:tracePt t="120296" x="7680325" y="5754688"/>
          <p14:tracePt t="120488" x="7680325" y="5749925"/>
          <p14:tracePt t="120632" x="7680325" y="5743575"/>
          <p14:tracePt t="121096" x="7693025" y="5743575"/>
          <p14:tracePt t="121112" x="7704138" y="5743575"/>
          <p14:tracePt t="121120" x="7708900" y="5743575"/>
          <p14:tracePt t="121208" x="7715250" y="5743575"/>
          <p14:tracePt t="121752" x="7726363" y="5732463"/>
          <p14:tracePt t="121768" x="7726363" y="5726113"/>
          <p14:tracePt t="121784" x="7726363" y="5721350"/>
          <p14:tracePt t="121800" x="7732713" y="5721350"/>
          <p14:tracePt t="121848" x="7732713" y="5715000"/>
          <p14:tracePt t="121880" x="7737475" y="5708650"/>
          <p14:tracePt t="121896" x="7737475" y="5703888"/>
          <p14:tracePt t="122232" x="7737475" y="5692775"/>
          <p14:tracePt t="122240" x="7737475" y="5686425"/>
          <p14:tracePt t="123612" x="7732713" y="5686425"/>
          <p14:tracePt t="123628" x="7732713" y="5697538"/>
          <p14:tracePt t="123820" x="7732713" y="5703888"/>
          <p14:tracePt t="125044" x="7732713" y="5692775"/>
          <p14:tracePt t="125164" x="7737475" y="5692775"/>
          <p14:tracePt t="125548" x="7737475" y="5686425"/>
          <p14:tracePt t="125856" x="7743825" y="5686425"/>
          <p14:tracePt t="126048" x="7743825" y="5680075"/>
          <p14:tracePt t="126584" x="7726363" y="5680075"/>
          <p14:tracePt t="126592" x="7715250" y="5680075"/>
          <p14:tracePt t="126600" x="7708900" y="5680075"/>
          <p14:tracePt t="126610" x="7697788" y="5680075"/>
          <p14:tracePt t="126626" x="7686675" y="5680075"/>
          <p14:tracePt t="126672" x="7680325" y="5680075"/>
          <p14:tracePt t="126680" x="7675563" y="5680075"/>
          <p14:tracePt t="126704" x="7669213" y="5680075"/>
          <p14:tracePt t="126720" x="7658100" y="5680075"/>
          <p14:tracePt t="126736" x="7651750" y="5680075"/>
          <p14:tracePt t="126768" x="7646988" y="5680075"/>
          <p14:tracePt t="126784" x="7640638" y="5680075"/>
          <p14:tracePt t="126816" x="7635875" y="5680075"/>
          <p14:tracePt t="126832" x="7629525" y="5680075"/>
          <p14:tracePt t="126848" x="7618413" y="5680075"/>
          <p14:tracePt t="126880" x="7618413" y="5675313"/>
          <p14:tracePt t="126944" x="7612063" y="5675313"/>
          <p14:tracePt t="126960" x="7612063" y="5680075"/>
          <p14:tracePt t="127168" x="7607300" y="5680075"/>
          <p14:tracePt t="127184" x="7600950" y="5680075"/>
          <p14:tracePt t="127200" x="7594600" y="5675313"/>
          <p14:tracePt t="127264" x="7594600" y="5668963"/>
          <p14:tracePt t="127272" x="7589838" y="5668963"/>
          <p14:tracePt t="127408" x="7589838" y="5664200"/>
          <p14:tracePt t="127440" x="7578725" y="5664200"/>
          <p14:tracePt t="127448" x="7578725" y="5651500"/>
          <p14:tracePt t="127536" x="7572375" y="5651500"/>
          <p14:tracePt t="127552" x="7566025" y="5651500"/>
          <p14:tracePt t="127568" x="7566025" y="5646738"/>
          <p14:tracePt t="127576" x="7561263" y="5646738"/>
          <p14:tracePt t="127632" x="7554913" y="5646738"/>
          <p14:tracePt t="127648" x="7537450" y="5651500"/>
          <p14:tracePt t="127656" x="7532688" y="5651500"/>
          <p14:tracePt t="127664" x="7515225" y="5657850"/>
          <p14:tracePt t="127676" x="7508875" y="5664200"/>
          <p14:tracePt t="127693" x="7504113" y="5664200"/>
          <p14:tracePt t="127709" x="7497763" y="5668963"/>
          <p14:tracePt t="127728" x="7493000" y="5668963"/>
          <p14:tracePt t="127744" x="7486650" y="5675313"/>
          <p14:tracePt t="127759" x="7486650" y="5680075"/>
          <p14:tracePt t="127776" x="7464425" y="5697538"/>
          <p14:tracePt t="127793" x="7451725" y="5703888"/>
          <p14:tracePt t="128032" x="7451725" y="5697538"/>
          <p14:tracePt t="128676" x="7458075" y="5697538"/>
          <p14:tracePt t="128684" x="7475538" y="5697538"/>
          <p14:tracePt t="128693" x="7493000" y="5715000"/>
          <p14:tracePt t="128709" x="7515225" y="5726113"/>
          <p14:tracePt t="128726" x="7521575" y="5737225"/>
          <p14:tracePt t="128743" x="7526338" y="5743575"/>
          <p14:tracePt t="129188" x="7532688" y="5743575"/>
          <p14:tracePt t="129204" x="7537450" y="5743575"/>
          <p14:tracePt t="129212" x="7543800" y="5743575"/>
          <p14:tracePt t="129220" x="7543800" y="5732463"/>
          <p14:tracePt t="129284" x="7554913" y="5721350"/>
          <p14:tracePt t="129292" x="7554913" y="5715000"/>
          <p14:tracePt t="129300" x="7566025" y="5703888"/>
          <p14:tracePt t="129309" x="7572375" y="5697538"/>
          <p14:tracePt t="129326" x="7583488" y="5692775"/>
          <p14:tracePt t="129364" x="7589838" y="5692775"/>
          <p14:tracePt t="129396" x="7589838" y="5686425"/>
          <p14:tracePt t="129444" x="7594600" y="5686425"/>
          <p14:tracePt t="129452" x="7600950" y="5686425"/>
          <p14:tracePt t="129460" x="7600950" y="5680075"/>
          <p14:tracePt t="129476" x="7629525" y="5664200"/>
          <p14:tracePt t="129492" x="7646988" y="5657850"/>
          <p14:tracePt t="129509" x="7658100" y="5646738"/>
          <p14:tracePt t="129526" x="7669213" y="5635625"/>
          <p14:tracePt t="129542" x="7686675" y="5618163"/>
          <p14:tracePt t="129559" x="7697788" y="5600700"/>
          <p14:tracePt t="129576" x="7704138" y="5600700"/>
          <p14:tracePt t="129592" x="7704138" y="5594350"/>
          <p14:tracePt t="129636" x="7704138" y="5589588"/>
          <p14:tracePt t="129652" x="7715250" y="5589588"/>
          <p14:tracePt t="129660" x="7715250" y="5583238"/>
          <p14:tracePt t="129668" x="7715250" y="5578475"/>
          <p14:tracePt t="129684" x="7721600" y="5565775"/>
          <p14:tracePt t="129692" x="7721600" y="5561013"/>
          <p14:tracePt t="129709" x="7726363" y="5554663"/>
          <p14:tracePt t="129726" x="7726363" y="5543550"/>
          <p14:tracePt t="129742" x="7732713" y="5526088"/>
          <p14:tracePt t="129759" x="7732713" y="5514975"/>
          <p14:tracePt t="129776" x="7732713" y="5508625"/>
          <p14:tracePt t="129796" x="7737475" y="5508625"/>
          <p14:tracePt t="129908" x="7737475" y="5503863"/>
          <p14:tracePt t="129956" x="7737475" y="5497513"/>
          <p14:tracePt t="130228" x="7737475" y="5492750"/>
          <p14:tracePt t="130244" x="7737475" y="5480050"/>
          <p14:tracePt t="130252" x="7737475" y="5475288"/>
          <p14:tracePt t="130676" x="7737475" y="5468938"/>
          <p14:tracePt t="130692" x="7737475" y="5464175"/>
          <p14:tracePt t="130708" x="7737475" y="5457825"/>
          <p14:tracePt t="130716" x="7737475" y="5451475"/>
          <p14:tracePt t="130726" x="7737475" y="5435600"/>
          <p14:tracePt t="130742" x="7737475" y="5422900"/>
          <p14:tracePt t="130759" x="7737475" y="5418138"/>
          <p14:tracePt t="130900" x="7732713" y="5418138"/>
          <p14:tracePt t="130908" x="7732713" y="5422900"/>
          <p14:tracePt t="130916" x="7732713" y="5429250"/>
          <p14:tracePt t="130932" x="7726363" y="5429250"/>
          <p14:tracePt t="130948" x="7721600" y="5435600"/>
          <p14:tracePt t="130980" x="7708900" y="5440363"/>
          <p14:tracePt t="131012" x="7704138" y="5440363"/>
          <p14:tracePt t="131020" x="7704138" y="5451475"/>
          <p14:tracePt t="131044" x="7697788" y="5451475"/>
          <p14:tracePt t="131076" x="7693025" y="5451475"/>
          <p14:tracePt t="131092" x="7686675" y="5451475"/>
          <p14:tracePt t="131156" x="7680325" y="5451475"/>
          <p14:tracePt t="131164" x="7680325" y="5457825"/>
          <p14:tracePt t="132168" x="7680325" y="5446713"/>
          <p14:tracePt t="132200" x="7686675" y="5446713"/>
          <p14:tracePt t="132216" x="7686675" y="5440363"/>
          <p14:tracePt t="132840" x="7693025" y="5440363"/>
          <p14:tracePt t="132968" x="7697788" y="5440363"/>
          <p14:tracePt t="133256" x="7697788" y="5435600"/>
          <p14:tracePt t="133272" x="7704138" y="5435600"/>
          <p14:tracePt t="133280" x="7704138" y="5429250"/>
          <p14:tracePt t="134008" x="7704138" y="5422900"/>
          <p14:tracePt t="135116" x="7715250" y="5422900"/>
          <p14:tracePt t="135148" x="7726363" y="5422900"/>
          <p14:tracePt t="135156" x="7732713" y="5422900"/>
          <p14:tracePt t="135164" x="7732713" y="5429250"/>
          <p14:tracePt t="135228" x="7732713" y="5435600"/>
          <p14:tracePt t="135404" x="7732713" y="5440363"/>
          <p14:tracePt t="135420" x="7732713" y="5451475"/>
          <p14:tracePt t="135708" x="7732713" y="5457825"/>
          <p14:tracePt t="135996" x="7737475" y="5457825"/>
          <p14:tracePt t="136004" x="7737475" y="5480050"/>
          <p14:tracePt t="136012" x="7737475" y="5486400"/>
          <p14:tracePt t="136092" x="7737475" y="5492750"/>
          <p14:tracePt t="136124" x="7737475" y="5497513"/>
          <p14:tracePt t="138976" x="7737475" y="5503863"/>
          <p14:tracePt t="140016" x="7750175" y="5514975"/>
          <p14:tracePt t="140464" x="7743825" y="5514975"/>
          <p14:tracePt t="140644" x="7743825" y="5503863"/>
          <p14:tracePt t="140652" x="7743825" y="5497513"/>
          <p14:tracePt t="140660" x="7743825" y="5492750"/>
          <p14:tracePt t="140820" x="7743825" y="5486400"/>
          <p14:tracePt t="140836" x="7743825" y="5475288"/>
          <p14:tracePt t="140844" x="7737475" y="5475288"/>
          <p14:tracePt t="140948" x="7732713" y="5475288"/>
          <p14:tracePt t="140956" x="7726363" y="5468938"/>
          <p14:tracePt t="140964" x="7726363" y="5464175"/>
          <p14:tracePt t="140980" x="7726363" y="5457825"/>
          <p14:tracePt t="140991" x="7726363" y="5451475"/>
          <p14:tracePt t="141007" x="7721600" y="5451475"/>
          <p14:tracePt t="141028" x="7715250" y="5451475"/>
          <p14:tracePt t="141060" x="7715250" y="5446713"/>
          <p14:tracePt t="141076" x="7715250" y="5429250"/>
          <p14:tracePt t="141084" x="7715250" y="5422900"/>
          <p14:tracePt t="141092" x="7715250" y="5407025"/>
          <p14:tracePt t="141107" x="7715250" y="5394325"/>
          <p14:tracePt t="141124" x="7715250" y="5365750"/>
          <p14:tracePt t="141140" x="7715250" y="5321300"/>
          <p14:tracePt t="141157" x="7715250" y="5292725"/>
          <p14:tracePt t="141174" x="7721600" y="5257800"/>
          <p14:tracePt t="141190" x="7732713" y="5229225"/>
          <p14:tracePt t="141207" x="7737475" y="5189538"/>
          <p14:tracePt t="141224" x="7737475" y="5154613"/>
          <p14:tracePt t="141240" x="7750175" y="5051425"/>
          <p14:tracePt t="141257" x="7750175" y="4937125"/>
          <p14:tracePt t="141274" x="7761288" y="4806950"/>
          <p14:tracePt t="141290" x="7766050" y="4737100"/>
          <p14:tracePt t="141307" x="7766050" y="4708525"/>
          <p14:tracePt t="141324" x="7766050" y="4668838"/>
          <p14:tracePt t="141340" x="7766050" y="4646613"/>
          <p14:tracePt t="141380" x="7766050" y="4640263"/>
          <p14:tracePt t="141412" x="7766050" y="4635500"/>
          <p14:tracePt t="141420" x="7766050" y="4622800"/>
          <p14:tracePt t="141428" x="7766050" y="4618038"/>
          <p14:tracePt t="141444" x="7766050" y="4611688"/>
          <p14:tracePt t="141460" x="7766050" y="4606925"/>
          <p14:tracePt t="141474" x="7766050" y="4600575"/>
          <p14:tracePt t="141490" x="7766050" y="4560888"/>
          <p14:tracePt t="141507" x="7754938" y="4497388"/>
          <p14:tracePt t="141524" x="7715250" y="4394200"/>
          <p14:tracePt t="141540" x="7635875" y="4200525"/>
          <p14:tracePt t="141557" x="7583488" y="4125913"/>
          <p14:tracePt t="141574" x="7532688" y="4029075"/>
          <p14:tracePt t="141590" x="7508875" y="3978275"/>
          <p14:tracePt t="141607" x="7451725" y="3921125"/>
          <p14:tracePt t="141624" x="7418388" y="3886200"/>
          <p14:tracePt t="141640" x="7361238" y="3851275"/>
          <p14:tracePt t="141657" x="7332663" y="3829050"/>
          <p14:tracePt t="141674" x="7275513" y="3800475"/>
          <p14:tracePt t="141690" x="7223125" y="3778250"/>
          <p14:tracePt t="141707" x="7121525" y="3732213"/>
          <p14:tracePt t="141724" x="6926263" y="3686175"/>
          <p14:tracePt t="141740" x="6640513" y="3622675"/>
          <p14:tracePt t="141757" x="6308725" y="3571875"/>
          <p14:tracePt t="141774" x="6057900" y="3543300"/>
          <p14:tracePt t="141790" x="5675313" y="3532188"/>
          <p14:tracePt t="141807" x="5422900" y="3532188"/>
          <p14:tracePt t="141824" x="5172075" y="3549650"/>
          <p14:tracePt t="141840" x="5022850" y="3582988"/>
          <p14:tracePt t="141857" x="4914900" y="3611563"/>
          <p14:tracePt t="141874" x="4875213" y="3617913"/>
          <p14:tracePt t="141890" x="4851400" y="3617913"/>
          <p14:tracePt t="141907" x="4846638" y="3622675"/>
          <p14:tracePt t="141924" x="4829175" y="3635375"/>
          <p14:tracePt t="141940" x="4749800" y="3686175"/>
          <p14:tracePt t="141957" x="4668838" y="3749675"/>
          <p14:tracePt t="141974" x="4554538" y="3851275"/>
          <p14:tracePt t="141990" x="4508500" y="3903663"/>
          <p14:tracePt t="142007" x="4497388" y="3925888"/>
          <p14:tracePt t="142024" x="4497388" y="3937000"/>
          <p14:tracePt t="142040" x="4508500" y="3978275"/>
          <p14:tracePt t="142057" x="4543425" y="4029075"/>
          <p14:tracePt t="142074" x="4622800" y="4092575"/>
          <p14:tracePt t="142090" x="4721225" y="4154488"/>
          <p14:tracePt t="142107" x="4846638" y="4235450"/>
          <p14:tracePt t="142124" x="5000625" y="4343400"/>
          <p14:tracePt t="142140" x="5149850" y="4418013"/>
          <p14:tracePt t="142157" x="5222875" y="4429125"/>
          <p14:tracePt t="142174" x="5264150" y="4429125"/>
          <p14:tracePt t="142190" x="5343525" y="4429125"/>
          <p14:tracePt t="142207" x="5486400" y="4406900"/>
          <p14:tracePt t="142224" x="5726113" y="4371975"/>
          <p14:tracePt t="142240" x="5886450" y="4337050"/>
          <p14:tracePt t="142257" x="6011863" y="4337050"/>
          <p14:tracePt t="142274" x="6154738" y="4337050"/>
          <p14:tracePt t="142290" x="6235700" y="4337050"/>
          <p14:tracePt t="142307" x="6365875" y="4337050"/>
          <p14:tracePt t="142324" x="6446838" y="4325938"/>
          <p14:tracePt t="142340" x="6572250" y="4297363"/>
          <p14:tracePt t="142357" x="6629400" y="4292600"/>
          <p14:tracePt t="142374" x="6692900" y="4279900"/>
          <p14:tracePt t="142390" x="6743700" y="4268788"/>
          <p14:tracePt t="142407" x="6794500" y="4264025"/>
          <p14:tracePt t="142424" x="6835775" y="4264025"/>
          <p14:tracePt t="142440" x="6875463" y="4251325"/>
          <p14:tracePt t="142457" x="6897688" y="4251325"/>
          <p14:tracePt t="142474" x="6904038" y="4251325"/>
          <p14:tracePt t="142564" x="6904038" y="4246563"/>
          <p14:tracePt t="142580" x="6908800" y="4240213"/>
          <p14:tracePt t="142588" x="6908800" y="4235450"/>
          <p14:tracePt t="142596" x="6915150" y="4229100"/>
          <p14:tracePt t="142607" x="6921500" y="4222750"/>
          <p14:tracePt t="142624" x="6932613" y="4200525"/>
          <p14:tracePt t="142640" x="6932613" y="4194175"/>
          <p14:tracePt t="142657" x="6937375" y="4194175"/>
          <p14:tracePt t="142724" x="6937375" y="4160838"/>
          <p14:tracePt t="142732" x="6937375" y="4154488"/>
          <p14:tracePt t="142740" x="6937375" y="4143375"/>
          <p14:tracePt t="142757" x="6937375" y="4108450"/>
          <p14:tracePt t="142774" x="6943725" y="4097338"/>
          <p14:tracePt t="143640" x="6937375" y="4092575"/>
          <p14:tracePt t="143656" x="6937375" y="4086225"/>
          <p14:tracePt t="143664" x="6932613" y="4086225"/>
          <p14:tracePt t="143673" x="6921500" y="4079875"/>
          <p14:tracePt t="143690" x="6904038" y="4068763"/>
          <p14:tracePt t="143707" x="6880225" y="4057650"/>
          <p14:tracePt t="143723" x="6783388" y="4046538"/>
          <p14:tracePt t="143740" x="6651625" y="4022725"/>
          <p14:tracePt t="143757" x="6435725" y="4022725"/>
          <p14:tracePt t="143773" x="6264275" y="4022725"/>
          <p14:tracePt t="143790" x="6057900" y="4022725"/>
          <p14:tracePt t="143807" x="5737225" y="4022725"/>
          <p14:tracePt t="143823" x="5457825" y="4035425"/>
          <p14:tracePt t="143840" x="5035550" y="4075113"/>
          <p14:tracePt t="143840" x="4879975" y="4092575"/>
          <p14:tracePt t="143857" x="4583113" y="4132263"/>
          <p14:tracePt t="143873" x="4143375" y="4222750"/>
          <p14:tracePt t="143890" x="3886200" y="4297363"/>
          <p14:tracePt t="143907" x="3606800" y="4389438"/>
          <p14:tracePt t="143923" x="3440113" y="4451350"/>
          <p14:tracePt t="143940" x="3268663" y="4521200"/>
          <p14:tracePt t="143957" x="3149600" y="4578350"/>
          <p14:tracePt t="143973" x="2994025" y="4646613"/>
          <p14:tracePt t="143990" x="2732088" y="4765675"/>
          <p14:tracePt t="144007" x="2520950" y="4857750"/>
          <p14:tracePt t="144023" x="2274888" y="4972050"/>
          <p14:tracePt t="144040" x="2092325" y="5068888"/>
          <p14:tracePt t="144040" x="2022475" y="5092700"/>
          <p14:tracePt t="144057" x="1914525" y="5143500"/>
          <p14:tracePt t="144073" x="1892300" y="5160963"/>
          <p14:tracePt t="144352" x="1897063" y="5160963"/>
          <p14:tracePt t="144360" x="1908175" y="5160963"/>
          <p14:tracePt t="144472" x="1931988" y="5160963"/>
          <p14:tracePt t="144480" x="1936750" y="5160963"/>
          <p14:tracePt t="144490" x="1960563" y="5160963"/>
          <p14:tracePt t="144507" x="2063750" y="5160963"/>
          <p14:tracePt t="144523" x="2149475" y="5160963"/>
          <p14:tracePt t="144540" x="2246313" y="5160963"/>
          <p14:tracePt t="144557" x="2274888" y="5160963"/>
          <p14:tracePt t="144573" x="2286000" y="5160963"/>
          <p14:tracePt t="144632" x="2286000" y="5154613"/>
          <p14:tracePt t="146828" x="2286000" y="5143500"/>
          <p14:tracePt t="147148" x="2286000" y="5137150"/>
          <p14:tracePt t="147180" x="2292350" y="5137150"/>
          <p14:tracePt t="148044" x="2297113" y="5137150"/>
          <p14:tracePt t="148812" x="2297113" y="5132388"/>
          <p14:tracePt t="148844" x="2297113" y="5126038"/>
          <p14:tracePt t="148877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Legislators Really “Represent” Constituents?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21178"/>
            <a:ext cx="749808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Today’s representational model is based on </a:t>
            </a: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communication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,</a:t>
            </a:r>
            <a:r>
              <a:rPr lang="en-US" sz="2800" dirty="0"/>
              <a:t> not </a:t>
            </a:r>
            <a:r>
              <a:rPr lang="en-US" sz="2800" i="1" dirty="0">
                <a:solidFill>
                  <a:schemeClr val="accent3">
                    <a:lumMod val="75000"/>
                  </a:schemeClr>
                </a:solidFill>
              </a:rPr>
              <a:t>congruency</a:t>
            </a:r>
          </a:p>
          <a:p>
            <a:pPr lvl="1"/>
            <a:r>
              <a:rPr lang="en-US" sz="2400" dirty="0"/>
              <a:t>Legislators are “linked” to their citizen constituents by political parties, elections, interest groups—all means of communication between them</a:t>
            </a:r>
          </a:p>
          <a:p>
            <a:pPr lvl="1"/>
            <a:r>
              <a:rPr lang="en-US" sz="2400" dirty="0"/>
              <a:t>Communication both directions can be spotty, biased, and minimal, depending on </a:t>
            </a:r>
            <a:r>
              <a:rPr lang="en-US" sz="2400" u="sng" dirty="0"/>
              <a:t>who</a:t>
            </a:r>
            <a:r>
              <a:rPr lang="en-US" sz="2400" dirty="0"/>
              <a:t> you are</a:t>
            </a:r>
          </a:p>
          <a:p>
            <a:r>
              <a:rPr lang="en-US" sz="2800" dirty="0"/>
              <a:t>Little-to-moderate </a:t>
            </a:r>
            <a:r>
              <a:rPr lang="en-US" sz="2800" i="1" dirty="0">
                <a:solidFill>
                  <a:schemeClr val="accent3">
                    <a:lumMod val="75000"/>
                  </a:schemeClr>
                </a:solidFill>
              </a:rPr>
              <a:t>congruence</a:t>
            </a:r>
            <a:r>
              <a:rPr lang="en-US" sz="2800" i="1" dirty="0"/>
              <a:t> </a:t>
            </a:r>
            <a:r>
              <a:rPr lang="en-US" sz="2800" dirty="0"/>
              <a:t>exists between legislators and citizens</a:t>
            </a:r>
          </a:p>
          <a:p>
            <a:pPr lvl="1"/>
            <a:r>
              <a:rPr lang="en-US" sz="2400" dirty="0"/>
              <a:t>Views and beliefs may overlap, or not</a:t>
            </a:r>
          </a:p>
          <a:p>
            <a:pPr lvl="1"/>
            <a:r>
              <a:rPr lang="en-US" sz="2400" dirty="0"/>
              <a:t>Key attributes often do not match</a:t>
            </a:r>
          </a:p>
          <a:p>
            <a:pPr lvl="1"/>
            <a:r>
              <a:rPr lang="en-US" sz="2400" u="sng" dirty="0"/>
              <a:t>Parties</a:t>
            </a:r>
            <a:r>
              <a:rPr lang="en-US" sz="2400" dirty="0"/>
              <a:t> (via gerrymandering &amp; low-turnout primaries) pick the representative, or at least have much more input than the citizens</a:t>
            </a:r>
          </a:p>
        </p:txBody>
      </p:sp>
    </p:spTree>
    <p:extLst>
      <p:ext uri="{BB962C8B-B14F-4D97-AF65-F5344CB8AC3E}">
        <p14:creationId xmlns:p14="http://schemas.microsoft.com/office/powerpoint/2010/main" val="108924333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8458200" cy="609600"/>
          </a:xfrm>
        </p:spPr>
        <p:txBody>
          <a:bodyPr>
            <a:normAutofit/>
          </a:bodyPr>
          <a:lstStyle/>
          <a:p>
            <a:r>
              <a:rPr lang="en-US" sz="3200" dirty="0"/>
              <a:t>State Legislators by Occupation:  Like You?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48871"/>
              </p:ext>
            </p:extLst>
          </p:nvPr>
        </p:nvGraphicFramePr>
        <p:xfrm>
          <a:off x="1219200" y="960120"/>
          <a:ext cx="7772400" cy="544068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Occupation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1976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1986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1993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1995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2007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Attorney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22.3%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16.4%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16.5%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15.5%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15.2%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Full-Time Legislator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2.7%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11.5%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14.9%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14.0%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16.4%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Business Owner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15.8%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13.8%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12.3%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9.2%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Agriculture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9.7%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9.9%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7.9%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7.7%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5.3%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Retired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6.7%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7.2%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7.6%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11.7%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Business: Executive/Manager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5.4%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5.8%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6.2%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5.4%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8.7%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Educator: K-12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8.0%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5.7%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6.2%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5.5%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3.9%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Business: Non-manager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4.4%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4.6%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5.1%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3.9%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2.8%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Consultant/Professional/Nonprofit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5.7%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3.0%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3.5%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5.2%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8.4%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Real Estate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5.2%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4.2%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3.2%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4.3%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3.5%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Insurance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5.3%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3.4%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3.2%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3.2%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1.8%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Communications/Arts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2.7%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2.4%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2.1%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2.4%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Medical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1.8%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2.4%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3.6%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Government Employee: Local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3.4%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1.3%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2.1%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2.1%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1.4%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Educator: College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2.0%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1.9%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1.7%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Homemaker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1.3%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1.1%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Engineer/Scientist/Architect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1.2%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1.4%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1.6%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Accountant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0.7%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0.7%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0.7%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Government Employee: State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0.1%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0.4%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Clergy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0.4%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Labor Union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0.3%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0.3%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0.2%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Student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0.3%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0.3%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Information Not Available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0.2%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Insufficient 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9.3%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3.1%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2.5%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786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State Legislators (2009) </a:t>
            </a:r>
            <a:br>
              <a:rPr lang="en-US" sz="3600" dirty="0"/>
            </a:br>
            <a:r>
              <a:rPr lang="en-US" sz="3600" dirty="0"/>
              <a:t>vs. Public (2007-2009)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399541"/>
              </p:ext>
            </p:extLst>
          </p:nvPr>
        </p:nvGraphicFramePr>
        <p:xfrm>
          <a:off x="2286000" y="1828800"/>
          <a:ext cx="5486400" cy="1828800"/>
        </p:xfrm>
        <a:graphic>
          <a:graphicData uri="http://schemas.openxmlformats.org/drawingml/2006/table">
            <a:tbl>
              <a:tblPr/>
              <a:tblGrid>
                <a:gridCol w="2559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-63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"/>
                          <a:ea typeface="Times New Roman"/>
                          <a:cs typeface="Times New Roman"/>
                        </a:rPr>
                        <a:t>Characteristic</a:t>
                      </a:r>
                      <a:endParaRPr lang="en-US" sz="2000" dirty="0">
                        <a:latin typeface="Geneva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63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"/>
                          <a:ea typeface="Times New Roman"/>
                          <a:cs typeface="Times New Roman"/>
                        </a:rPr>
                        <a:t>Legislators</a:t>
                      </a:r>
                      <a:endParaRPr lang="en-US" sz="2000">
                        <a:latin typeface="Geneva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63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"/>
                          <a:ea typeface="Times New Roman"/>
                          <a:cs typeface="Times New Roman"/>
                        </a:rPr>
                        <a:t>Public</a:t>
                      </a:r>
                      <a:endParaRPr lang="en-US" sz="2000">
                        <a:latin typeface="Geneva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-635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Women</a:t>
                      </a:r>
                      <a:endParaRPr lang="en-US" sz="2000">
                        <a:latin typeface="Geneva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63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24%</a:t>
                      </a:r>
                      <a:endParaRPr lang="en-US" sz="2000">
                        <a:latin typeface="Geneva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63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51%</a:t>
                      </a:r>
                      <a:endParaRPr lang="en-US" sz="2000">
                        <a:latin typeface="Geneva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0" indent="-508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African-Americans</a:t>
                      </a:r>
                      <a:endParaRPr lang="en-US" sz="2000" dirty="0">
                        <a:latin typeface="Geneva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63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9%</a:t>
                      </a:r>
                      <a:endParaRPr lang="en-US" sz="2000">
                        <a:latin typeface="Geneva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63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13%</a:t>
                      </a:r>
                      <a:endParaRPr lang="en-US" sz="2000">
                        <a:latin typeface="Geneva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-635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Hispanics</a:t>
                      </a:r>
                      <a:endParaRPr lang="en-US" sz="2000" dirty="0">
                        <a:latin typeface="Geneva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63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3%</a:t>
                      </a:r>
                      <a:endParaRPr lang="en-US" sz="2000">
                        <a:latin typeface="Geneva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63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15%</a:t>
                      </a:r>
                      <a:endParaRPr lang="en-US" sz="2000">
                        <a:latin typeface="Geneva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-635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Attorneys</a:t>
                      </a:r>
                      <a:endParaRPr lang="en-US" sz="2000">
                        <a:latin typeface="Geneva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63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15%</a:t>
                      </a:r>
                      <a:endParaRPr lang="en-US" sz="2000">
                        <a:latin typeface="Geneva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63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0.4%</a:t>
                      </a:r>
                      <a:endParaRPr lang="en-US" sz="2000">
                        <a:latin typeface="Geneva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0" indent="-508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Median age</a:t>
                      </a:r>
                      <a:endParaRPr lang="en-US" sz="2000" dirty="0">
                        <a:latin typeface="Geneva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63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56</a:t>
                      </a:r>
                      <a:endParaRPr lang="en-US" sz="2000" dirty="0">
                        <a:latin typeface="Geneva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63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37</a:t>
                      </a:r>
                      <a:endParaRPr lang="en-US" sz="2000" dirty="0">
                        <a:latin typeface="Geneva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33600" y="5239275"/>
            <a:ext cx="616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How did some of these numbers change over time?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828800" y="4953000"/>
            <a:ext cx="6705600" cy="990600"/>
          </a:xfrm>
          <a:prstGeom prst="rightArrow">
            <a:avLst>
              <a:gd name="adj1" fmla="val 79508"/>
              <a:gd name="adj2" fmla="val 50000"/>
            </a:avLst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75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16647" x="5578475" y="2365375"/>
          <p14:tracePt t="16654" x="5578475" y="2354263"/>
          <p14:tracePt t="16678" x="5583238" y="2349500"/>
          <p14:tracePt t="16726" x="5583238" y="2343150"/>
          <p14:tracePt t="16742" x="5589588" y="2343150"/>
          <p14:tracePt t="16790" x="5594350" y="2343150"/>
          <p14:tracePt t="16822" x="5594350" y="2336800"/>
          <p14:tracePt t="16934" x="5600700" y="2349500"/>
          <p14:tracePt t="16942" x="5600700" y="2354263"/>
          <p14:tracePt t="16952" x="5618163" y="2365375"/>
          <p14:tracePt t="16968" x="5635625" y="2389188"/>
          <p14:tracePt t="16985" x="5664200" y="2393950"/>
          <p14:tracePt t="17002" x="5675313" y="2393950"/>
          <p14:tracePt t="17030" x="5680075" y="2393950"/>
          <p14:tracePt t="17078" x="5686425" y="2389188"/>
          <p14:tracePt t="17094" x="5686425" y="2382838"/>
          <p14:tracePt t="17126" x="5697538" y="2382838"/>
          <p14:tracePt t="18022" x="5697538" y="2378075"/>
          <p14:tracePt t="19050" x="5703888" y="2378075"/>
          <p14:tracePt t="19066" x="5726113" y="2378075"/>
          <p14:tracePt t="19074" x="5749925" y="2389188"/>
          <p14:tracePt t="19085" x="5800725" y="2393950"/>
          <p14:tracePt t="19101" x="5868988" y="2406650"/>
          <p14:tracePt t="19118" x="5983288" y="2422525"/>
          <p14:tracePt t="19135" x="6103938" y="2446338"/>
          <p14:tracePt t="19151" x="6246813" y="2457450"/>
          <p14:tracePt t="19168" x="6332538" y="2457450"/>
          <p14:tracePt t="19185" x="6411913" y="2457450"/>
          <p14:tracePt t="19201" x="6469063" y="2457450"/>
          <p14:tracePt t="19218" x="6537325" y="2457450"/>
          <p14:tracePt t="19235" x="6561138" y="2457450"/>
          <p14:tracePt t="19258" x="6565900" y="2457450"/>
          <p14:tracePt t="19274" x="6572250" y="2457450"/>
          <p14:tracePt t="19285" x="6594475" y="2457450"/>
          <p14:tracePt t="19301" x="6657975" y="2457450"/>
          <p14:tracePt t="19318" x="6750050" y="2468563"/>
          <p14:tracePt t="19335" x="6869113" y="2492375"/>
          <p14:tracePt t="19351" x="6937375" y="2492375"/>
          <p14:tracePt t="19368" x="6961188" y="2492375"/>
          <p14:tracePt t="19386" x="6961188" y="2479675"/>
          <p14:tracePt t="19402" x="6965950" y="2479675"/>
          <p14:tracePt t="19418" x="6972300" y="2474913"/>
          <p14:tracePt t="19514" x="6978650" y="2474913"/>
          <p14:tracePt t="19530" x="6978650" y="2468563"/>
          <p14:tracePt t="19546" x="6989763" y="2468563"/>
          <p14:tracePt t="19722" x="6989763" y="2463800"/>
          <p14:tracePt t="19738" x="6994525" y="2463800"/>
          <p14:tracePt t="20682" x="6994525" y="2457450"/>
          <p14:tracePt t="20698" x="7000875" y="2457450"/>
          <p14:tracePt t="21298" x="6994525" y="2457450"/>
          <p14:tracePt t="21306" x="6983413" y="2463800"/>
          <p14:tracePt t="21322" x="6978650" y="2463800"/>
          <p14:tracePt t="21330" x="6954838" y="2463800"/>
          <p14:tracePt t="21338" x="6943725" y="2463800"/>
          <p14:tracePt t="21351" x="6926263" y="2463800"/>
          <p14:tracePt t="21368" x="6904038" y="2479675"/>
          <p14:tracePt t="21384" x="6897688" y="2479675"/>
          <p14:tracePt t="21401" x="6875463" y="2486025"/>
          <p14:tracePt t="21418" x="6864350" y="2486025"/>
          <p14:tracePt t="21454" x="6864350" y="2492375"/>
          <p14:tracePt t="21486" x="6858000" y="2497138"/>
          <p14:tracePt t="21566" x="6851650" y="2497138"/>
          <p14:tracePt t="21630" x="6846888" y="2497138"/>
          <p14:tracePt t="21638" x="6846888" y="2503488"/>
          <p14:tracePt t="21662" x="6835775" y="2508250"/>
          <p14:tracePt t="21694" x="6829425" y="2508250"/>
          <p14:tracePt t="21702" x="6823075" y="2520950"/>
          <p14:tracePt t="21710" x="6811963" y="2520950"/>
          <p14:tracePt t="21718" x="6800850" y="2520950"/>
          <p14:tracePt t="21734" x="6772275" y="2532063"/>
          <p14:tracePt t="21751" x="6732588" y="2543175"/>
          <p14:tracePt t="21768" x="6680200" y="2549525"/>
          <p14:tracePt t="21784" x="6651625" y="2560638"/>
          <p14:tracePt t="21801" x="6600825" y="2565400"/>
          <p14:tracePt t="21818" x="6572250" y="2571750"/>
          <p14:tracePt t="21834" x="6554788" y="2582863"/>
          <p14:tracePt t="21851" x="6543675" y="2589213"/>
          <p14:tracePt t="21868" x="6526213" y="2593975"/>
          <p14:tracePt t="21884" x="6521450" y="2593975"/>
          <p14:tracePt t="21901" x="6515100" y="2593975"/>
          <p14:tracePt t="21918" x="6508750" y="2593975"/>
          <p14:tracePt t="21934" x="6486525" y="2606675"/>
          <p14:tracePt t="21951" x="6475413" y="2611438"/>
          <p14:tracePt t="21968" x="6464300" y="2622550"/>
          <p14:tracePt t="21984" x="6440488" y="2628900"/>
          <p14:tracePt t="22001" x="6418263" y="2635250"/>
          <p14:tracePt t="22018" x="6389688" y="2646363"/>
          <p14:tracePt t="22035" x="6365875" y="2651125"/>
          <p14:tracePt t="22051" x="6343650" y="2651125"/>
          <p14:tracePt t="22068" x="6332538" y="2657475"/>
          <p14:tracePt t="22084" x="6308725" y="2674938"/>
          <p14:tracePt t="22101" x="6297613" y="2679700"/>
          <p14:tracePt t="22118" x="6275388" y="2679700"/>
          <p14:tracePt t="22134" x="6229350" y="2708275"/>
          <p14:tracePt t="22151" x="6211888" y="2720975"/>
          <p14:tracePt t="22168" x="6189663" y="2725738"/>
          <p14:tracePt t="22184" x="6161088" y="2725738"/>
          <p14:tracePt t="22201" x="6115050" y="2725738"/>
          <p14:tracePt t="22218" x="6064250" y="2720975"/>
          <p14:tracePt t="22234" x="6000750" y="2720975"/>
          <p14:tracePt t="22251" x="5989638" y="2720975"/>
          <p14:tracePt t="22267" x="5983288" y="2720975"/>
          <p14:tracePt t="22446" x="5983288" y="2714625"/>
          <p14:tracePt t="22558" x="5989638" y="2714625"/>
          <p14:tracePt t="22862" x="5983288" y="2714625"/>
          <p14:tracePt t="22878" x="5978525" y="2720975"/>
          <p14:tracePt t="23454" x="5978525" y="2714625"/>
          <p14:tracePt t="23598" x="5978525" y="2708275"/>
          <p14:tracePt t="23630" x="5983288" y="2703513"/>
          <p14:tracePt t="24366" x="5983288" y="2697163"/>
          <p14:tracePt t="24402" x="5989638" y="2697163"/>
          <p14:tracePt t="24562" x="5989638" y="2686050"/>
          <p14:tracePt t="24946" x="5989638" y="2692400"/>
          <p14:tracePt t="24954" x="5983288" y="2692400"/>
          <p14:tracePt t="24962" x="5983288" y="2697163"/>
          <p14:tracePt t="25026" x="5978525" y="2697163"/>
          <p14:tracePt t="25042" x="5965825" y="2697163"/>
          <p14:tracePt t="25058" x="5954713" y="2697163"/>
          <p14:tracePt t="25066" x="5949950" y="2697163"/>
          <p14:tracePt t="25074" x="5932488" y="2686050"/>
          <p14:tracePt t="25084" x="5926138" y="2686050"/>
          <p14:tracePt t="25100" x="5921375" y="2674938"/>
          <p14:tracePt t="25117" x="5915025" y="2674938"/>
          <p14:tracePt t="25170" x="5915025" y="2668588"/>
          <p14:tracePt t="25714" x="5921375" y="2668588"/>
          <p14:tracePt t="25730" x="5921375" y="2663825"/>
          <p14:tracePt t="25842" x="5926138" y="2663825"/>
          <p14:tracePt t="26850" x="5926138" y="2657475"/>
          <p14:tracePt t="26858" x="5926138" y="2646363"/>
          <p14:tracePt t="26882" x="5926138" y="2640013"/>
          <p14:tracePt t="26930" x="5932488" y="2640013"/>
          <p14:tracePt t="26978" x="5943600" y="2635250"/>
          <p14:tracePt t="27106" x="5949950" y="2635250"/>
          <p14:tracePt t="27218" x="5954713" y="2628900"/>
          <p14:tracePt t="27250" x="5961063" y="2628900"/>
          <p14:tracePt t="27298" x="5983288" y="2628900"/>
          <p14:tracePt t="27306" x="6000750" y="2640013"/>
          <p14:tracePt t="27317" x="6022975" y="2657475"/>
          <p14:tracePt t="27333" x="6040438" y="2663825"/>
          <p14:tracePt t="27350" x="6046788" y="2663825"/>
          <p14:tracePt t="27462" x="6051550" y="2663825"/>
          <p14:tracePt t="27478" x="6057900" y="2663825"/>
          <p14:tracePt t="27494" x="6057900" y="2657475"/>
          <p14:tracePt t="27510" x="6064250" y="2657475"/>
          <p14:tracePt t="27526" x="6075363" y="2657475"/>
          <p14:tracePt t="27534" x="6097588" y="2646363"/>
          <p14:tracePt t="27542" x="6103938" y="2646363"/>
          <p14:tracePt t="27558" x="6108700" y="2646363"/>
          <p14:tracePt t="27574" x="6108700" y="2640013"/>
          <p14:tracePt t="27583" x="6115050" y="2640013"/>
          <p14:tracePt t="27606" x="6121400" y="2635250"/>
          <p14:tracePt t="27617" x="6126163" y="2635250"/>
          <p14:tracePt t="27633" x="6165850" y="2635250"/>
          <p14:tracePt t="27650" x="6194425" y="2635250"/>
          <p14:tracePt t="27667" x="6229350" y="2635250"/>
          <p14:tracePt t="27683" x="6251575" y="2635250"/>
          <p14:tracePt t="27700" x="6264275" y="2628900"/>
          <p14:tracePt t="27717" x="6269038" y="2622550"/>
          <p14:tracePt t="27733" x="6280150" y="2611438"/>
          <p14:tracePt t="27750" x="6292850" y="2606675"/>
          <p14:tracePt t="27767" x="6297613" y="2600325"/>
          <p14:tracePt t="27783" x="6308725" y="2600325"/>
          <p14:tracePt t="27800" x="6350000" y="2606675"/>
          <p14:tracePt t="27817" x="6475413" y="2668588"/>
          <p14:tracePt t="27833" x="6565900" y="2720975"/>
          <p14:tracePt t="27850" x="6646863" y="2771775"/>
          <p14:tracePt t="27867" x="6669088" y="2789238"/>
          <p14:tracePt t="27883" x="6680200" y="2789238"/>
          <p14:tracePt t="27942" x="6686550" y="2789238"/>
          <p14:tracePt t="27958" x="6704013" y="2789238"/>
          <p14:tracePt t="27966" x="6737350" y="2794000"/>
          <p14:tracePt t="27974" x="6761163" y="2794000"/>
          <p14:tracePt t="27983" x="6789738" y="2794000"/>
          <p14:tracePt t="28000" x="6869113" y="2806700"/>
          <p14:tracePt t="28017" x="6921500" y="2806700"/>
          <p14:tracePt t="28033" x="6950075" y="2806700"/>
          <p14:tracePt t="28050" x="6965950" y="2806700"/>
          <p14:tracePt t="28067" x="6972300" y="2806700"/>
          <p14:tracePt t="28083" x="6978650" y="2800350"/>
          <p14:tracePt t="28100" x="6989763" y="2800350"/>
          <p14:tracePt t="28117" x="7007225" y="2789238"/>
          <p14:tracePt t="28133" x="7018338" y="2778125"/>
          <p14:tracePt t="28150" x="7040563" y="2765425"/>
          <p14:tracePt t="28167" x="7080250" y="2743200"/>
          <p14:tracePt t="28183" x="7086600" y="2725738"/>
          <p14:tracePt t="28294" x="7086600" y="2720975"/>
          <p14:tracePt t="28326" x="7086600" y="2714625"/>
          <p14:tracePt t="28342" x="7086600" y="2708275"/>
          <p14:tracePt t="28350" x="7092950" y="2703513"/>
          <p14:tracePt t="28358" x="7097713" y="2692400"/>
          <p14:tracePt t="28367" x="7104063" y="2679700"/>
          <p14:tracePt t="28383" x="7108825" y="2668588"/>
          <p14:tracePt t="28518" x="7108825" y="2657475"/>
          <p14:tracePt t="28550" x="7121525" y="2657475"/>
          <p14:tracePt t="28582" x="7126288" y="2651125"/>
          <p14:tracePt t="28679" x="7132638" y="2651125"/>
          <p14:tracePt t="28758" x="7132638" y="2646363"/>
          <p14:tracePt t="28766" x="7137400" y="2646363"/>
          <p14:tracePt t="28983" x="7143750" y="2646363"/>
          <p14:tracePt t="28998" x="7143750" y="2651125"/>
          <p14:tracePt t="29815" x="7143750" y="2663825"/>
          <p14:tracePt t="29822" x="7137400" y="2663825"/>
          <p14:tracePt t="29833" x="7137400" y="2668588"/>
          <p14:tracePt t="29850" x="7132638" y="2668588"/>
          <p14:tracePt t="29926" x="7126288" y="2668588"/>
          <p14:tracePt t="29942" x="7126288" y="2674938"/>
          <p14:tracePt t="30054" x="7115175" y="2674938"/>
          <p14:tracePt t="30070" x="7115175" y="2679700"/>
          <p14:tracePt t="30955" x="7121525" y="2679700"/>
          <p14:tracePt t="30986" x="7126288" y="2679700"/>
          <p14:tracePt t="31003" x="7126288" y="2674938"/>
          <p14:tracePt t="31098" x="7132638" y="2674938"/>
          <p14:tracePt t="31211" x="7132638" y="2668588"/>
          <p14:tracePt t="31226" x="7137400" y="2668588"/>
          <p14:tracePt t="33439" x="7132638" y="2668588"/>
          <p14:tracePt t="34287" x="7126288" y="2668588"/>
          <p14:tracePt t="34847" x="7126288" y="2657475"/>
          <p14:tracePt t="38515" x="7115175" y="2657475"/>
          <p14:tracePt t="39027" x="7115175" y="2663825"/>
          <p14:tracePt t="39139" x="7108825" y="2663825"/>
          <p14:tracePt t="39155" x="7104063" y="2663825"/>
          <p14:tracePt t="39303" x="7097713" y="2663825"/>
          <p14:tracePt t="39311" x="7080250" y="2663825"/>
          <p14:tracePt t="39319" x="7075488" y="2657475"/>
          <p14:tracePt t="39331" x="7069138" y="2657475"/>
          <p14:tracePt t="39348" x="7051675" y="2657475"/>
          <p14:tracePt t="39365" x="7029450" y="2657475"/>
          <p14:tracePt t="39381" x="7018338" y="2657475"/>
          <p14:tracePt t="39398" x="7000875" y="2663825"/>
          <p14:tracePt t="39415" x="6965950" y="2674938"/>
          <p14:tracePt t="39431" x="6943725" y="2674938"/>
          <p14:tracePt t="39448" x="6926263" y="2674938"/>
          <p14:tracePt t="39465" x="6897688" y="2674938"/>
          <p14:tracePt t="39481" x="6864350" y="2674938"/>
          <p14:tracePt t="39498" x="6823075" y="2674938"/>
          <p14:tracePt t="39515" x="6807200" y="2674938"/>
          <p14:tracePt t="39531" x="6783388" y="2674938"/>
          <p14:tracePt t="39548" x="6778625" y="2674938"/>
          <p14:tracePt t="39719" x="6772275" y="2674938"/>
          <p14:tracePt t="39735" x="6772275" y="2679700"/>
          <p14:tracePt t="39975" x="6754813" y="2679700"/>
          <p14:tracePt t="39983" x="6726238" y="2668588"/>
          <p14:tracePt t="39991" x="6715125" y="2668588"/>
          <p14:tracePt t="39999" x="6686550" y="2663825"/>
          <p14:tracePt t="40015" x="6657975" y="2651125"/>
          <p14:tracePt t="40031" x="6629400" y="2651125"/>
          <p14:tracePt t="40048" x="6607175" y="2646363"/>
          <p14:tracePt t="40065" x="6589713" y="2646363"/>
          <p14:tracePt t="40081" x="6572250" y="2646363"/>
          <p14:tracePt t="40098" x="6550025" y="2646363"/>
          <p14:tracePt t="40115" x="6508750" y="2635250"/>
          <p14:tracePt t="40131" x="6480175" y="2635250"/>
          <p14:tracePt t="40148" x="6446838" y="2628900"/>
          <p14:tracePt t="40165" x="6407150" y="2628900"/>
          <p14:tracePt t="40181" x="6378575" y="2628900"/>
          <p14:tracePt t="40198" x="6337300" y="2628900"/>
          <p14:tracePt t="40215" x="6321425" y="2622550"/>
          <p14:tracePt t="40231" x="6303963" y="2622550"/>
          <p14:tracePt t="40248" x="6297613" y="2622550"/>
          <p14:tracePt t="40265" x="6275388" y="2622550"/>
          <p14:tracePt t="40281" x="6257925" y="2622550"/>
          <p14:tracePt t="40298" x="6229350" y="2622550"/>
          <p14:tracePt t="40315" x="6189663" y="2622550"/>
          <p14:tracePt t="40331" x="6154738" y="2622550"/>
          <p14:tracePt t="40348" x="6132513" y="2622550"/>
          <p14:tracePt t="40365" x="6103938" y="2622550"/>
          <p14:tracePt t="40381" x="6075363" y="2622550"/>
          <p14:tracePt t="40398" x="6069013" y="2628900"/>
          <p14:tracePt t="40695" x="6069013" y="2640013"/>
          <p14:tracePt t="40703" x="6069013" y="2651125"/>
          <p14:tracePt t="40711" x="6069013" y="2668588"/>
          <p14:tracePt t="40719" x="6080125" y="2703513"/>
          <p14:tracePt t="40731" x="6080125" y="2720975"/>
          <p14:tracePt t="40748" x="6097588" y="2771775"/>
          <p14:tracePt t="40764" x="6115050" y="2811463"/>
          <p14:tracePt t="40781" x="6126163" y="2846388"/>
          <p14:tracePt t="40798" x="6126163" y="2851150"/>
          <p14:tracePt t="40839" x="6132513" y="2851150"/>
          <p14:tracePt t="41535" x="6121400" y="2863850"/>
          <p14:tracePt t="41543" x="6108700" y="2874963"/>
          <p14:tracePt t="41551" x="6097588" y="2879725"/>
          <p14:tracePt t="41735" x="6103938" y="2879725"/>
          <p14:tracePt t="42007" x="6108700" y="2879725"/>
          <p14:tracePt t="42283" x="6097588" y="2879725"/>
          <p14:tracePt t="43147" x="6103938" y="2879725"/>
          <p14:tracePt t="43307" x="6108700" y="2879725"/>
          <p14:tracePt t="43547" x="6115050" y="2879725"/>
          <p14:tracePt t="43563" x="6126163" y="2879725"/>
          <p14:tracePt t="43571" x="6161088" y="2879725"/>
          <p14:tracePt t="43581" x="6189663" y="2879725"/>
          <p14:tracePt t="43597" x="6240463" y="2879725"/>
          <p14:tracePt t="43614" x="6269038" y="2879725"/>
          <p14:tracePt t="43631" x="6280150" y="2879725"/>
          <p14:tracePt t="43647" x="6286500" y="2879725"/>
          <p14:tracePt t="43691" x="6308725" y="2879725"/>
          <p14:tracePt t="43699" x="6315075" y="2879725"/>
          <p14:tracePt t="43707" x="6332538" y="2879725"/>
          <p14:tracePt t="43715" x="6354763" y="2879725"/>
          <p14:tracePt t="43731" x="6440488" y="2879725"/>
          <p14:tracePt t="43747" x="6537325" y="2879725"/>
          <p14:tracePt t="43764" x="6680200" y="2879725"/>
          <p14:tracePt t="43781" x="6778625" y="2879725"/>
          <p14:tracePt t="43797" x="6846888" y="2879725"/>
          <p14:tracePt t="43814" x="6908800" y="2879725"/>
          <p14:tracePt t="43831" x="6950075" y="2879725"/>
          <p14:tracePt t="43847" x="6965950" y="2879725"/>
          <p14:tracePt t="43864" x="6989763" y="2879725"/>
          <p14:tracePt t="43881" x="6994525" y="2879725"/>
          <p14:tracePt t="43915" x="6994525" y="2874963"/>
          <p14:tracePt t="44379" x="7000875" y="2874963"/>
          <p14:tracePt t="44395" x="7011988" y="2863850"/>
          <p14:tracePt t="44411" x="7018338" y="2857500"/>
          <p14:tracePt t="44699" x="7007225" y="2857500"/>
          <p14:tracePt t="44731" x="7007225" y="2868613"/>
          <p14:tracePt t="44827" x="7000875" y="2868613"/>
          <p14:tracePt t="44843" x="7000875" y="2874963"/>
          <p14:tracePt t="44939" x="7000875" y="2879725"/>
          <p14:tracePt t="44947" x="6994525" y="2879725"/>
          <p14:tracePt t="44955" x="6989763" y="2886075"/>
          <p14:tracePt t="44971" x="6989763" y="2892425"/>
          <p14:tracePt t="44980" x="6972300" y="2892425"/>
          <p14:tracePt t="44997" x="6904038" y="2921000"/>
          <p14:tracePt t="45014" x="6794500" y="2954338"/>
          <p14:tracePt t="45030" x="6669088" y="2978150"/>
          <p14:tracePt t="45047" x="6583363" y="2982913"/>
          <p14:tracePt t="45064" x="6497638" y="2982913"/>
          <p14:tracePt t="45080" x="6429375" y="2982913"/>
          <p14:tracePt t="45097" x="6372225" y="2982913"/>
          <p14:tracePt t="45114" x="6332538" y="2982913"/>
          <p14:tracePt t="45135" x="6321425" y="2982913"/>
          <p14:tracePt t="45147" x="6321425" y="2989263"/>
          <p14:tracePt t="45164" x="6315075" y="2989263"/>
          <p14:tracePt t="45180" x="6315075" y="3000375"/>
          <p14:tracePt t="45197" x="6308725" y="3000375"/>
          <p14:tracePt t="45214" x="6286500" y="3000375"/>
          <p14:tracePt t="45230" x="6269038" y="3000375"/>
          <p14:tracePt t="45247" x="6240463" y="2989263"/>
          <p14:tracePt t="45264" x="6218238" y="2982913"/>
          <p14:tracePt t="45280" x="6211888" y="2971800"/>
          <p14:tracePt t="45297" x="6207125" y="2971800"/>
          <p14:tracePt t="45359" x="6200775" y="2971800"/>
          <p14:tracePt t="45375" x="6194425" y="2965450"/>
          <p14:tracePt t="45383" x="6183313" y="2954338"/>
          <p14:tracePt t="45391" x="6172200" y="2954338"/>
          <p14:tracePt t="45399" x="6154738" y="2949575"/>
          <p14:tracePt t="45414" x="6137275" y="2949575"/>
          <p14:tracePt t="45430" x="6108700" y="2943225"/>
          <p14:tracePt t="45447" x="6097588" y="2932113"/>
          <p14:tracePt t="45743" x="6092825" y="2932113"/>
          <p14:tracePt t="45775" x="6080125" y="2932113"/>
          <p14:tracePt t="46127" x="6075363" y="2932113"/>
          <p14:tracePt t="46143" x="6069013" y="2936875"/>
          <p14:tracePt t="46175" x="6064250" y="2936875"/>
          <p14:tracePt t="46191" x="6064250" y="2943225"/>
          <p14:tracePt t="46319" x="6057900" y="2943225"/>
          <p14:tracePt t="46335" x="6051550" y="2943225"/>
          <p14:tracePt t="46343" x="6040438" y="2943225"/>
          <p14:tracePt t="46351" x="6035675" y="2943225"/>
          <p14:tracePt t="46431" x="6029325" y="2949575"/>
          <p14:tracePt t="46447" x="6022975" y="2949575"/>
          <p14:tracePt t="46463" x="6018213" y="2949575"/>
          <p14:tracePt t="46479" x="6011863" y="2949575"/>
          <p14:tracePt t="46495" x="6000750" y="2949575"/>
          <p14:tracePt t="46503" x="5994400" y="2949575"/>
          <p14:tracePt t="46514" x="5989638" y="2949575"/>
          <p14:tracePt t="46591" x="5983288" y="2949575"/>
          <p14:tracePt t="46639" x="5978525" y="2949575"/>
          <p14:tracePt t="46655" x="5972175" y="2943225"/>
          <p14:tracePt t="46663" x="5961063" y="2943225"/>
          <p14:tracePt t="46671" x="5961063" y="2932113"/>
          <p14:tracePt t="47295" x="5961063" y="2925763"/>
          <p14:tracePt t="47311" x="5965825" y="2925763"/>
          <p14:tracePt t="47695" x="5972175" y="2925763"/>
          <p14:tracePt t="47711" x="5972175" y="2921000"/>
          <p14:tracePt t="48147" x="5972175" y="2914650"/>
          <p14:tracePt t="48155" x="5978525" y="2914650"/>
          <p14:tracePt t="48627" x="5983288" y="2908300"/>
          <p14:tracePt t="48659" x="5983288" y="2903538"/>
          <p14:tracePt t="48819" x="5989638" y="2903538"/>
          <p14:tracePt t="49043" x="5989638" y="2892425"/>
          <p14:tracePt t="49523" x="5989638" y="2886075"/>
          <p14:tracePt t="49555" x="5994400" y="2886075"/>
          <p14:tracePt t="51319" x="6007100" y="2886075"/>
          <p14:tracePt t="51327" x="6011863" y="2886075"/>
          <p14:tracePt t="51335" x="6011863" y="2897188"/>
          <p14:tracePt t="51351" x="6018213" y="2897188"/>
          <p14:tracePt t="51367" x="6022975" y="2897188"/>
          <p14:tracePt t="51383" x="6029325" y="2892425"/>
          <p14:tracePt t="51399" x="6035675" y="2892425"/>
          <p14:tracePt t="51415" x="6046788" y="2892425"/>
          <p14:tracePt t="51431" x="6057900" y="2892425"/>
          <p14:tracePt t="51446" x="6064250" y="2897188"/>
          <p14:tracePt t="51463" x="6092825" y="2914650"/>
          <p14:tracePt t="51479" x="6103938" y="2914650"/>
          <p14:tracePt t="51496" x="6121400" y="2921000"/>
          <p14:tracePt t="51513" x="6126163" y="2921000"/>
          <p14:tracePt t="51529" x="6132513" y="2921000"/>
          <p14:tracePt t="51546" x="6137275" y="2921000"/>
          <p14:tracePt t="51563" x="6143625" y="2914650"/>
          <p14:tracePt t="51579" x="6154738" y="2914650"/>
          <p14:tracePt t="51607" x="6161088" y="2914650"/>
          <p14:tracePt t="51623" x="6165850" y="2914650"/>
          <p14:tracePt t="51631" x="6172200" y="2914650"/>
          <p14:tracePt t="51646" x="6178550" y="2914650"/>
          <p14:tracePt t="51663" x="6183313" y="2914650"/>
          <p14:tracePt t="51783" x="6183313" y="2921000"/>
          <p14:tracePt t="51799" x="6183313" y="2932113"/>
          <p14:tracePt t="51815" x="6183313" y="2936875"/>
          <p14:tracePt t="51831" x="6183313" y="2943225"/>
          <p14:tracePt t="51847" x="6183313" y="2949575"/>
          <p14:tracePt t="51863" x="6194425" y="2949575"/>
          <p14:tracePt t="52087" x="6194425" y="2954338"/>
          <p14:tracePt t="52103" x="6194425" y="2960688"/>
          <p14:tracePt t="52111" x="6194425" y="2971800"/>
          <p14:tracePt t="52119" x="6194425" y="2978150"/>
          <p14:tracePt t="52129" x="6189663" y="2989263"/>
          <p14:tracePt t="52146" x="6189663" y="2994025"/>
          <p14:tracePt t="52903" x="6189663" y="2989263"/>
          <p14:tracePt t="52919" x="6200775" y="2989263"/>
          <p14:tracePt t="53127" x="6207125" y="2989263"/>
          <p14:tracePt t="53135" x="6211888" y="2989263"/>
          <p14:tracePt t="53146" x="6223000" y="2989263"/>
          <p14:tracePt t="53163" x="6240463" y="2989263"/>
          <p14:tracePt t="53179" x="6246813" y="2989263"/>
          <p14:tracePt t="53196" x="6257925" y="2989263"/>
          <p14:tracePt t="53212" x="6280150" y="2989263"/>
          <p14:tracePt t="53229" x="6303963" y="2989263"/>
          <p14:tracePt t="53246" x="6332538" y="2989263"/>
          <p14:tracePt t="53263" x="6350000" y="2989263"/>
          <p14:tracePt t="53279" x="6407150" y="2989263"/>
          <p14:tracePt t="53296" x="6435725" y="2978150"/>
          <p14:tracePt t="53313" x="6480175" y="2971800"/>
          <p14:tracePt t="53329" x="6508750" y="2960688"/>
          <p14:tracePt t="53346" x="6550025" y="2954338"/>
          <p14:tracePt t="53362" x="6583363" y="2949575"/>
          <p14:tracePt t="53379" x="6629400" y="2949575"/>
          <p14:tracePt t="53396" x="6664325" y="2936875"/>
          <p14:tracePt t="53413" x="6704013" y="2936875"/>
          <p14:tracePt t="53429" x="6721475" y="2936875"/>
          <p14:tracePt t="53446" x="6754813" y="2936875"/>
          <p14:tracePt t="53463" x="6794500" y="2936875"/>
          <p14:tracePt t="53479" x="6840538" y="2936875"/>
          <p14:tracePt t="53496" x="6869113" y="2932113"/>
          <p14:tracePt t="53513" x="6886575" y="2932113"/>
          <p14:tracePt t="53529" x="6904038" y="2925763"/>
          <p14:tracePt t="53546" x="6915150" y="2925763"/>
          <p14:tracePt t="53562" x="6926263" y="2925763"/>
          <p14:tracePt t="53579" x="6943725" y="2925763"/>
          <p14:tracePt t="53596" x="6965950" y="2921000"/>
          <p14:tracePt t="53612" x="6978650" y="2908300"/>
          <p14:tracePt t="53629" x="6989763" y="2908300"/>
          <p14:tracePt t="53646" x="7007225" y="2908300"/>
          <p14:tracePt t="53662" x="7023100" y="2908300"/>
          <p14:tracePt t="53687" x="7023100" y="2903538"/>
          <p14:tracePt t="53696" x="7029450" y="2903538"/>
          <p14:tracePt t="53751" x="7035800" y="2903538"/>
          <p14:tracePt t="53783" x="7035800" y="2897188"/>
          <p14:tracePt t="53799" x="7046913" y="2892425"/>
          <p14:tracePt t="53807" x="7051675" y="2874963"/>
          <p14:tracePt t="53815" x="7058025" y="2868613"/>
          <p14:tracePt t="53829" x="7058025" y="2863850"/>
          <p14:tracePt t="53846" x="7075488" y="2822575"/>
          <p14:tracePt t="53862" x="7075488" y="2794000"/>
          <p14:tracePt t="53879" x="7075488" y="2754313"/>
          <p14:tracePt t="53911" x="7069138" y="2754313"/>
          <p14:tracePt t="53995" x="7058025" y="2760663"/>
          <p14:tracePt t="54003" x="7051675" y="2760663"/>
          <p14:tracePt t="54012" x="7046913" y="2765425"/>
          <p14:tracePt t="54029" x="6989763" y="2782888"/>
          <p14:tracePt t="54046" x="6950075" y="2800350"/>
          <p14:tracePt t="54062" x="6926263" y="2817813"/>
          <p14:tracePt t="54079" x="6908800" y="2828925"/>
          <p14:tracePt t="54096" x="6908800" y="2835275"/>
          <p14:tracePt t="54112" x="6904038" y="2857500"/>
          <p14:tracePt t="54129" x="6904038" y="2903538"/>
          <p14:tracePt t="54146" x="6904038" y="2943225"/>
          <p14:tracePt t="54162" x="6926263" y="2994025"/>
          <p14:tracePt t="54179" x="6965950" y="3074988"/>
          <p14:tracePt t="54196" x="6983413" y="3097213"/>
          <p14:tracePt t="54212" x="7018338" y="3143250"/>
          <p14:tracePt t="54229" x="7040563" y="3154363"/>
          <p14:tracePt t="54246" x="7051675" y="3154363"/>
          <p14:tracePt t="54267" x="7051675" y="3160713"/>
          <p14:tracePt t="54283" x="7064375" y="3160713"/>
          <p14:tracePt t="54315" x="7069138" y="3160713"/>
          <p14:tracePt t="54323" x="7075488" y="3160713"/>
          <p14:tracePt t="54331" x="7104063" y="3154363"/>
          <p14:tracePt t="54346" x="7132638" y="3136900"/>
          <p14:tracePt t="54362" x="7194550" y="3097213"/>
          <p14:tracePt t="54379" x="7269163" y="3063875"/>
          <p14:tracePt t="54396" x="7275513" y="3057525"/>
          <p14:tracePt t="54427" x="7275513" y="3051175"/>
          <p14:tracePt t="54523" x="7280275" y="3051175"/>
          <p14:tracePt t="54531" x="7280275" y="3040063"/>
          <p14:tracePt t="54555" x="7286625" y="3040063"/>
          <p14:tracePt t="54563" x="7286625" y="3035300"/>
          <p14:tracePt t="54571" x="7286625" y="3028950"/>
          <p14:tracePt t="54603" x="7292975" y="3022600"/>
          <p14:tracePt t="54747" x="7292975" y="3017838"/>
          <p14:tracePt t="54779" x="7292975" y="3011488"/>
          <p14:tracePt t="54795" x="7292975" y="3000375"/>
          <p14:tracePt t="54803" x="7292975" y="2989263"/>
          <p14:tracePt t="54812" x="7297738" y="2982913"/>
          <p14:tracePt t="54829" x="7297738" y="2978150"/>
          <p14:tracePt t="54859" x="7297738" y="2965450"/>
          <p14:tracePt t="55067" x="7297738" y="2960688"/>
          <p14:tracePt t="55275" x="7297738" y="2954338"/>
          <p14:tracePt t="55307" x="7297738" y="2949575"/>
          <p14:tracePt t="55315" x="7292975" y="2943225"/>
          <p14:tracePt t="55323" x="7292975" y="2936875"/>
          <p14:tracePt t="55331" x="7286625" y="2936875"/>
          <p14:tracePt t="55345" x="7286625" y="2925763"/>
          <p14:tracePt t="55362" x="7280275" y="2921000"/>
          <p14:tracePt t="55379" x="7280275" y="2914650"/>
          <p14:tracePt t="55419" x="7280275" y="2908300"/>
          <p14:tracePt t="55435" x="7275513" y="2908300"/>
          <p14:tracePt t="55451" x="7275513" y="2903538"/>
          <p14:tracePt t="55459" x="7264400" y="2903538"/>
          <p14:tracePt t="55467" x="7264400" y="2897188"/>
          <p14:tracePt t="55547" x="7258050" y="2897188"/>
          <p14:tracePt t="55563" x="7251700" y="2886075"/>
          <p14:tracePt t="55571" x="7240588" y="2886075"/>
          <p14:tracePt t="55579" x="7223125" y="2879725"/>
          <p14:tracePt t="55595" x="7200900" y="2874963"/>
          <p14:tracePt t="55612" x="7189788" y="2868613"/>
          <p14:tracePt t="55629" x="7189788" y="2863850"/>
          <p14:tracePt t="55645" x="7172325" y="2863850"/>
          <p14:tracePt t="55662" x="7172325" y="2851150"/>
          <p14:tracePt t="55739" x="7165975" y="2851150"/>
          <p14:tracePt t="55755" x="7161213" y="2851150"/>
          <p14:tracePt t="55763" x="7150100" y="2857500"/>
          <p14:tracePt t="55771" x="7137400" y="2857500"/>
          <p14:tracePt t="55779" x="7126288" y="2863850"/>
          <p14:tracePt t="55795" x="7104063" y="2863850"/>
          <p14:tracePt t="55812" x="7092950" y="2868613"/>
          <p14:tracePt t="55835" x="7086600" y="2874963"/>
          <p14:tracePt t="55995" x="7075488" y="2879725"/>
          <p14:tracePt t="56011" x="7069138" y="2892425"/>
          <p14:tracePt t="56019" x="7064375" y="2892425"/>
          <p14:tracePt t="56029" x="7058025" y="2897188"/>
          <p14:tracePt t="56045" x="7035800" y="2897188"/>
          <p14:tracePt t="56062" x="7029450" y="2903538"/>
          <p14:tracePt t="56079" x="7023100" y="2903538"/>
          <p14:tracePt t="56095" x="7023100" y="2908300"/>
          <p14:tracePt t="56123" x="7018338" y="2908300"/>
          <p14:tracePt t="56171" x="7018338" y="2914650"/>
          <p14:tracePt t="56203" x="7011988" y="2921000"/>
          <p14:tracePt t="56235" x="7000875" y="2921000"/>
          <p14:tracePt t="56243" x="7000875" y="2932113"/>
          <p14:tracePt t="56251" x="6994525" y="2936875"/>
          <p14:tracePt t="56299" x="6994525" y="2943225"/>
          <p14:tracePt t="56315" x="6989763" y="2943225"/>
          <p14:tracePt t="56331" x="6989763" y="2949575"/>
          <p14:tracePt t="56539" x="6989763" y="2954338"/>
          <p14:tracePt t="56547" x="6989763" y="2960688"/>
          <p14:tracePt t="56555" x="6989763" y="2971800"/>
          <p14:tracePt t="56563" x="6989763" y="2978150"/>
          <p14:tracePt t="56579" x="6989763" y="2982913"/>
          <p14:tracePt t="57151" x="6989763" y="2978150"/>
          <p14:tracePt t="57839" x="6983413" y="2978150"/>
          <p14:tracePt t="57855" x="6978650" y="2978150"/>
          <p14:tracePt t="57863" x="6961188" y="2978150"/>
          <p14:tracePt t="57871" x="6937375" y="2978150"/>
          <p14:tracePt t="57879" x="6915150" y="2978150"/>
          <p14:tracePt t="57895" x="6864350" y="2978150"/>
          <p14:tracePt t="57912" x="6835775" y="2978150"/>
          <p14:tracePt t="57928" x="6794500" y="2978150"/>
          <p14:tracePt t="57945" x="6761163" y="2978150"/>
          <p14:tracePt t="57962" x="6743700" y="2978150"/>
          <p14:tracePt t="57978" x="6721475" y="2989263"/>
          <p14:tracePt t="57995" x="6715125" y="3000375"/>
          <p14:tracePt t="58012" x="6697663" y="3006725"/>
          <p14:tracePt t="58028" x="6686550" y="3011488"/>
          <p14:tracePt t="58045" x="6657975" y="3017838"/>
          <p14:tracePt t="58062" x="6623050" y="3028950"/>
          <p14:tracePt t="58078" x="6583363" y="3040063"/>
          <p14:tracePt t="58095" x="6554788" y="3057525"/>
          <p14:tracePt t="58112" x="6543675" y="3063875"/>
          <p14:tracePt t="58128" x="6526213" y="3063875"/>
          <p14:tracePt t="58145" x="6503988" y="3074988"/>
          <p14:tracePt t="58162" x="6492875" y="3074988"/>
          <p14:tracePt t="58178" x="6475413" y="3074988"/>
          <p14:tracePt t="58195" x="6451600" y="3074988"/>
          <p14:tracePt t="58212" x="6429375" y="3079750"/>
          <p14:tracePt t="58228" x="6423025" y="3079750"/>
          <p14:tracePt t="58245" x="6423025" y="3086100"/>
          <p14:tracePt t="58287" x="6418263" y="3092450"/>
          <p14:tracePt t="58303" x="6411913" y="3092450"/>
          <p14:tracePt t="58335" x="6411913" y="3097213"/>
          <p14:tracePt t="58383" x="6407150" y="3097213"/>
          <p14:tracePt t="58399" x="6394450" y="3103563"/>
          <p14:tracePt t="58415" x="6389688" y="3103563"/>
          <p14:tracePt t="58423" x="6383338" y="3103563"/>
          <p14:tracePt t="58431" x="6378575" y="3108325"/>
          <p14:tracePt t="58445" x="6372225" y="3108325"/>
          <p14:tracePt t="58462" x="6365875" y="3108325"/>
          <p14:tracePt t="58478" x="6354763" y="3121025"/>
          <p14:tracePt t="58495" x="6343650" y="3125788"/>
          <p14:tracePt t="58512" x="6337300" y="3125788"/>
          <p14:tracePt t="58528" x="6332538" y="3125788"/>
          <p14:tracePt t="58545" x="6315075" y="3125788"/>
          <p14:tracePt t="58562" x="6303963" y="3132138"/>
          <p14:tracePt t="58578" x="6275388" y="3136900"/>
          <p14:tracePt t="58595" x="6257925" y="3149600"/>
          <p14:tracePt t="58612" x="6223000" y="3160713"/>
          <p14:tracePt t="58628" x="6200775" y="3178175"/>
          <p14:tracePt t="58645" x="6172200" y="3189288"/>
          <p14:tracePt t="58662" x="6161088" y="3189288"/>
          <p14:tracePt t="58943" x="6154738" y="3189288"/>
          <p14:tracePt t="58959" x="6149975" y="3189288"/>
          <p14:tracePt t="58967" x="6143625" y="3189288"/>
          <p14:tracePt t="59103" x="6126163" y="3189288"/>
          <p14:tracePt t="59111" x="6121400" y="3189288"/>
          <p14:tracePt t="59119" x="6115050" y="3189288"/>
          <p14:tracePt t="59128" x="6108700" y="3189288"/>
          <p14:tracePt t="59145" x="6086475" y="3200400"/>
          <p14:tracePt t="59162" x="6075363" y="3211513"/>
          <p14:tracePt t="59178" x="6069013" y="3217863"/>
          <p14:tracePt t="59195" x="6064250" y="3217863"/>
          <p14:tracePt t="59907" x="6064250" y="3222625"/>
          <p14:tracePt t="59939" x="6051550" y="3228975"/>
          <p14:tracePt t="60035" x="6046788" y="3228975"/>
          <p14:tracePt t="60043" x="6046788" y="3240088"/>
          <p14:tracePt t="60051" x="6035675" y="3240088"/>
          <p14:tracePt t="60061" x="6029325" y="3240088"/>
          <p14:tracePt t="60078" x="6011863" y="3240088"/>
          <p14:tracePt t="60095" x="6007100" y="3240088"/>
          <p14:tracePt t="60387" x="6007100" y="3235325"/>
          <p14:tracePt t="60403" x="6011863" y="3228975"/>
          <p14:tracePt t="60467" x="6011863" y="3222625"/>
          <p14:tracePt t="60483" x="6022975" y="3222625"/>
          <p14:tracePt t="60499" x="6029325" y="3217863"/>
          <p14:tracePt t="60915" x="6018213" y="3217863"/>
          <p14:tracePt t="61027" x="6018213" y="3222625"/>
          <p14:tracePt t="61043" x="6011863" y="3222625"/>
          <p14:tracePt t="61475" x="6011863" y="3217863"/>
          <p14:tracePt t="61635" x="6022975" y="3217863"/>
          <p14:tracePt t="61827" x="6029325" y="3217863"/>
          <p14:tracePt t="61851" x="6035675" y="3217863"/>
          <p14:tracePt t="62003" x="6040438" y="3217863"/>
          <p14:tracePt t="62019" x="6057900" y="3217863"/>
          <p14:tracePt t="62027" x="6064250" y="3217863"/>
          <p14:tracePt t="62035" x="6069013" y="3217863"/>
          <p14:tracePt t="62044" x="6075363" y="3222625"/>
          <p14:tracePt t="62061" x="6086475" y="3222625"/>
          <p14:tracePt t="62227" x="6097588" y="3222625"/>
          <p14:tracePt t="62499" x="6103938" y="3217863"/>
          <p14:tracePt t="62507" x="6108700" y="3217863"/>
          <p14:tracePt t="62515" x="6108700" y="3211513"/>
          <p14:tracePt t="62595" x="6137275" y="3211513"/>
          <p14:tracePt t="62603" x="6183313" y="3211513"/>
          <p14:tracePt t="62611" x="6235700" y="3217863"/>
          <p14:tracePt t="62628" x="6394450" y="3228975"/>
          <p14:tracePt t="62644" x="6508750" y="3235325"/>
          <p14:tracePt t="62661" x="6623050" y="3246438"/>
          <p14:tracePt t="62678" x="6686550" y="3246438"/>
          <p14:tracePt t="62694" x="6732588" y="3257550"/>
          <p14:tracePt t="62711" x="6750050" y="3257550"/>
          <p14:tracePt t="62728" x="6754813" y="3257550"/>
          <p14:tracePt t="62771" x="6761163" y="3257550"/>
          <p14:tracePt t="62803" x="6761163" y="3251200"/>
          <p14:tracePt t="62811" x="6765925" y="3251200"/>
          <p14:tracePt t="62835" x="6772275" y="3240088"/>
          <p14:tracePt t="62871" x="6783388" y="3235325"/>
          <p14:tracePt t="62887" x="6789738" y="3235325"/>
          <p14:tracePt t="62895" x="6800850" y="3235325"/>
          <p14:tracePt t="62903" x="6818313" y="3235325"/>
          <p14:tracePt t="62911" x="6835775" y="3240088"/>
          <p14:tracePt t="62928" x="6851650" y="3246438"/>
          <p14:tracePt t="62944" x="6869113" y="3246438"/>
          <p14:tracePt t="62961" x="6875463" y="3251200"/>
          <p14:tracePt t="62978" x="6880225" y="3251200"/>
          <p14:tracePt t="63015" x="6886575" y="3251200"/>
          <p14:tracePt t="63079" x="6886575" y="3246438"/>
          <p14:tracePt t="63143" x="6892925" y="3246438"/>
          <p14:tracePt t="63479" x="6904038" y="3246438"/>
          <p14:tracePt t="63511" x="6908800" y="3246438"/>
          <p14:tracePt t="64119" x="6915150" y="3246438"/>
          <p14:tracePt t="64711" x="6921500" y="3246438"/>
          <p14:tracePt t="64743" x="6926263" y="3246438"/>
          <p14:tracePt t="64751" x="6932613" y="3246438"/>
          <p14:tracePt t="64761" x="6943725" y="3246438"/>
          <p14:tracePt t="64778" x="6961188" y="3235325"/>
          <p14:tracePt t="64794" x="6983413" y="3228975"/>
          <p14:tracePt t="64811" x="6989763" y="3222625"/>
          <p14:tracePt t="64827" x="6994525" y="3217863"/>
          <p14:tracePt t="64844" x="7011988" y="3217863"/>
          <p14:tracePt t="64935" x="7011988" y="3211513"/>
          <p14:tracePt t="65479" x="7011988" y="3200400"/>
          <p14:tracePt t="66475" x="7007225" y="3206750"/>
          <p14:tracePt t="66667" x="7000875" y="3206750"/>
          <p14:tracePt t="67547" x="6994525" y="3206750"/>
          <p14:tracePt t="68523" x="6989763" y="3211513"/>
          <p14:tracePt t="68539" x="6972300" y="3222625"/>
          <p14:tracePt t="68547" x="6954838" y="3240088"/>
          <p14:tracePt t="68555" x="6943725" y="3251200"/>
          <p14:tracePt t="68563" x="6926263" y="3268663"/>
          <p14:tracePt t="68577" x="6908800" y="3286125"/>
          <p14:tracePt t="68593" x="6892925" y="3292475"/>
          <p14:tracePt t="68619" x="6886575" y="3292475"/>
          <p14:tracePt t="68627" x="6886575" y="3297238"/>
          <p14:tracePt t="68643" x="6880225" y="3297238"/>
          <p14:tracePt t="68660" x="6864350" y="3297238"/>
          <p14:tracePt t="68677" x="6840538" y="3303588"/>
          <p14:tracePt t="68693" x="6818313" y="3303588"/>
          <p14:tracePt t="68710" x="6789738" y="3308350"/>
          <p14:tracePt t="68727" x="6765925" y="3325813"/>
          <p14:tracePt t="68743" x="6721475" y="3343275"/>
          <p14:tracePt t="68760" x="6686550" y="3354388"/>
          <p14:tracePt t="68777" x="6646863" y="3382963"/>
          <p14:tracePt t="68793" x="6607175" y="3400425"/>
          <p14:tracePt t="68810" x="6572250" y="3411538"/>
          <p14:tracePt t="68827" x="6550025" y="3429000"/>
          <p14:tracePt t="68843" x="6526213" y="3435350"/>
          <p14:tracePt t="68860" x="6521450" y="3435350"/>
          <p14:tracePt t="68877" x="6508750" y="3435350"/>
          <p14:tracePt t="68893" x="6486525" y="3435350"/>
          <p14:tracePt t="68910" x="6475413" y="3435350"/>
          <p14:tracePt t="69055" x="6469063" y="3429000"/>
          <p14:tracePt t="69071" x="6464300" y="3429000"/>
          <p14:tracePt t="69079" x="6451600" y="3429000"/>
          <p14:tracePt t="69087" x="6451600" y="3422650"/>
          <p14:tracePt t="69095" x="6446838" y="3422650"/>
          <p14:tracePt t="69110" x="6440488" y="3422650"/>
          <p14:tracePt t="69135" x="6435725" y="3422650"/>
          <p14:tracePt t="69167" x="6418263" y="3422650"/>
          <p14:tracePt t="69175" x="6411913" y="3435350"/>
          <p14:tracePt t="69183" x="6394450" y="3451225"/>
          <p14:tracePt t="69193" x="6372225" y="3457575"/>
          <p14:tracePt t="69210" x="6315075" y="3492500"/>
          <p14:tracePt t="69227" x="6297613" y="3508375"/>
          <p14:tracePt t="69243" x="6286500" y="3514725"/>
          <p14:tracePt t="69260" x="6280150" y="3514725"/>
          <p14:tracePt t="69277" x="6275388" y="3521075"/>
          <p14:tracePt t="69293" x="6275388" y="3525838"/>
          <p14:tracePt t="69359" x="6280150" y="3525838"/>
          <p14:tracePt t="69375" x="6280150" y="3521075"/>
          <p14:tracePt t="69383" x="6292850" y="3521075"/>
          <p14:tracePt t="69407" x="6297613" y="3521075"/>
          <p14:tracePt t="69423" x="6297613" y="3525838"/>
          <p14:tracePt t="69431" x="6297613" y="3532188"/>
          <p14:tracePt t="69443" x="6297613" y="3543300"/>
          <p14:tracePt t="69460" x="6297613" y="3560763"/>
          <p14:tracePt t="69477" x="6297613" y="3582988"/>
          <p14:tracePt t="69493" x="6297613" y="3600450"/>
          <p14:tracePt t="69510" x="6297613" y="3611563"/>
          <p14:tracePt t="69551" x="6297613" y="3617913"/>
          <p14:tracePt t="69744" x="6286500" y="3622675"/>
          <p14:tracePt t="69759" x="6280150" y="3629025"/>
          <p14:tracePt t="69767" x="6275388" y="3629025"/>
          <p14:tracePt t="69776" x="6275388" y="3635375"/>
          <p14:tracePt t="69793" x="6264275" y="3640138"/>
          <p14:tracePt t="69810" x="6246813" y="3640138"/>
          <p14:tracePt t="69827" x="6218238" y="3640138"/>
          <p14:tracePt t="69843" x="6189663" y="3629025"/>
          <p14:tracePt t="69860" x="6149975" y="3617913"/>
          <p14:tracePt t="69876" x="6097588" y="3600450"/>
          <p14:tracePt t="69893" x="6057900" y="3594100"/>
          <p14:tracePt t="69910" x="6018213" y="3582988"/>
          <p14:tracePt t="69926" x="6000750" y="3582988"/>
          <p14:tracePt t="69943" x="5983288" y="3582988"/>
          <p14:tracePt t="69960" x="5978525" y="3582988"/>
          <p14:tracePt t="69976" x="5972175" y="3582988"/>
          <p14:tracePt t="69993" x="5961063" y="3578225"/>
          <p14:tracePt t="70010" x="5943600" y="3571875"/>
          <p14:tracePt t="70026" x="5921375" y="3565525"/>
          <p14:tracePt t="70043" x="5897563" y="3549650"/>
          <p14:tracePt t="70060" x="5886450" y="3543300"/>
          <p14:tracePt t="70511" x="5886450" y="3536950"/>
          <p14:tracePt t="70607" x="5886450" y="3532188"/>
          <p14:tracePt t="70655" x="5892800" y="3532188"/>
          <p14:tracePt t="71907" x="5897563" y="3532188"/>
          <p14:tracePt t="71915" x="5903913" y="3532188"/>
          <p14:tracePt t="71926" x="5915025" y="3532188"/>
          <p14:tracePt t="71943" x="5921375" y="3532188"/>
          <p14:tracePt t="71971" x="5926138" y="3532188"/>
          <p14:tracePt t="72163" x="5932488" y="3532188"/>
          <p14:tracePt t="72259" x="5937250" y="3532188"/>
          <p14:tracePt t="72275" x="5961063" y="3532188"/>
          <p14:tracePt t="72283" x="5994400" y="3532188"/>
          <p14:tracePt t="72293" x="6022975" y="3532188"/>
          <p14:tracePt t="72309" x="6064250" y="3532188"/>
          <p14:tracePt t="72326" x="6092825" y="3532188"/>
          <p14:tracePt t="72343" x="6103938" y="3532188"/>
          <p14:tracePt t="72359" x="6108700" y="3532188"/>
          <p14:tracePt t="72376" x="6121400" y="3536950"/>
          <p14:tracePt t="72393" x="6132513" y="3536950"/>
          <p14:tracePt t="72409" x="6143625" y="3536950"/>
          <p14:tracePt t="72426" x="6183313" y="3536950"/>
          <p14:tracePt t="72443" x="6223000" y="3532188"/>
          <p14:tracePt t="72459" x="6292850" y="3514725"/>
          <p14:tracePt t="72476" x="6332538" y="3514725"/>
          <p14:tracePt t="72493" x="6394450" y="3514725"/>
          <p14:tracePt t="72509" x="6423025" y="3508375"/>
          <p14:tracePt t="72526" x="6446838" y="3503613"/>
          <p14:tracePt t="72543" x="6451600" y="3503613"/>
          <p14:tracePt t="72559" x="6451600" y="3497263"/>
          <p14:tracePt t="72576" x="6457950" y="3486150"/>
          <p14:tracePt t="72595" x="6464300" y="3486150"/>
          <p14:tracePt t="72609" x="6475413" y="3479800"/>
          <p14:tracePt t="72626" x="6503988" y="3475038"/>
          <p14:tracePt t="72643" x="6554788" y="3468688"/>
          <p14:tracePt t="72659" x="6607175" y="3468688"/>
          <p14:tracePt t="72676" x="6646863" y="3468688"/>
          <p14:tracePt t="72693" x="6669088" y="3468688"/>
          <p14:tracePt t="72709" x="6708775" y="3468688"/>
          <p14:tracePt t="72726" x="6721475" y="3468688"/>
          <p14:tracePt t="72743" x="6726238" y="3468688"/>
          <p14:tracePt t="72759" x="6726238" y="3457575"/>
          <p14:tracePt t="72776" x="6737350" y="3457575"/>
          <p14:tracePt t="72793" x="6743700" y="3451225"/>
          <p14:tracePt t="72809" x="6750050" y="3451225"/>
          <p14:tracePt t="72826" x="6754813" y="3451225"/>
          <p14:tracePt t="72843" x="6765925" y="3451225"/>
          <p14:tracePt t="72859" x="6789738" y="3446463"/>
          <p14:tracePt t="72876" x="6800850" y="3446463"/>
          <p14:tracePt t="72893" x="6818313" y="3446463"/>
          <p14:tracePt t="72909" x="6835775" y="3457575"/>
          <p14:tracePt t="72926" x="6880225" y="3475038"/>
          <p14:tracePt t="72943" x="6908800" y="3497263"/>
          <p14:tracePt t="72959" x="6932613" y="3521075"/>
          <p14:tracePt t="72976" x="6943725" y="3525838"/>
          <p14:tracePt t="73011" x="6950075" y="3525838"/>
          <p14:tracePt t="73043" x="6954838" y="3525838"/>
          <p14:tracePt t="73059" x="6961188" y="3525838"/>
          <p14:tracePt t="73075" x="6961188" y="3521075"/>
          <p14:tracePt t="73091" x="6965950" y="3521075"/>
          <p14:tracePt t="73107" x="6972300" y="3525838"/>
          <p14:tracePt t="73115" x="6983413" y="3525838"/>
          <p14:tracePt t="73126" x="6989763" y="3525838"/>
          <p14:tracePt t="74051" x="6989763" y="3532188"/>
          <p14:tracePt t="74147" x="6978650" y="3549650"/>
          <p14:tracePt t="74155" x="6978650" y="3554413"/>
          <p14:tracePt t="74163" x="6978650" y="3571875"/>
          <p14:tracePt t="74176" x="6978650" y="3582988"/>
          <p14:tracePt t="74192" x="6961188" y="3657600"/>
          <p14:tracePt t="74209" x="6954838" y="3708400"/>
          <p14:tracePt t="74226" x="6932613" y="3783013"/>
          <p14:tracePt t="74242" x="6926263" y="3879850"/>
          <p14:tracePt t="74259" x="6915150" y="3994150"/>
          <p14:tracePt t="74276" x="6892925" y="4171950"/>
          <p14:tracePt t="74292" x="6875463" y="4246563"/>
          <p14:tracePt t="74309" x="6858000" y="4308475"/>
          <p14:tracePt t="74326" x="6851650" y="4321175"/>
          <p14:tracePt t="74451" x="6851650" y="4314825"/>
          <p14:tracePt t="74579" x="6840538" y="4314825"/>
          <p14:tracePt t="74611" x="6835775" y="4314825"/>
          <p14:tracePt t="74620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41353">
            <a:off x="7013123" y="5563931"/>
            <a:ext cx="1832025" cy="120338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is representation all it is cracked up to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48518"/>
            <a:ext cx="7498080" cy="457385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Most assumptions of most people about how representation &amp; elections work are </a:t>
            </a:r>
            <a:r>
              <a:rPr lang="en-US" sz="2800" i="1" u="sng" dirty="0"/>
              <a:t>very</a:t>
            </a:r>
            <a:r>
              <a:rPr lang="en-US" sz="2800" dirty="0"/>
              <a:t> wrong</a:t>
            </a:r>
          </a:p>
          <a:p>
            <a:r>
              <a:rPr lang="en-US" sz="2800" dirty="0"/>
              <a:t>Gerrymandering is a formidable tactic, directly contributing to the minimization of elections and the electorates in our democracy</a:t>
            </a:r>
          </a:p>
          <a:p>
            <a:pPr lvl="1"/>
            <a:r>
              <a:rPr lang="en-US" sz="2400" dirty="0"/>
              <a:t>Can it be opposed?  </a:t>
            </a:r>
          </a:p>
          <a:p>
            <a:pPr lvl="2"/>
            <a:r>
              <a:rPr lang="en-US" sz="2000" dirty="0"/>
              <a:t>If “yes,” are those solutions specific to time and place, or generalizable?</a:t>
            </a:r>
          </a:p>
          <a:p>
            <a:pPr lvl="2"/>
            <a:r>
              <a:rPr lang="en-US" sz="2000" dirty="0"/>
              <a:t>If “no,” what does this portend?</a:t>
            </a:r>
          </a:p>
          <a:p>
            <a:pPr lvl="1"/>
            <a:r>
              <a:rPr lang="en-US" sz="2400" dirty="0"/>
              <a:t>If you’d like an entertaining review of gerrymandering, check this out:  </a:t>
            </a:r>
            <a:r>
              <a:rPr lang="en-US" sz="2000" dirty="0">
                <a:hlinkClick r:id="rId4"/>
              </a:rPr>
              <a:t>https://youtu.be/bh4qAJDUOcc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i="1" dirty="0"/>
              <a:t>(…hang with it, it gets better!)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782EF-F4B8-41B3-AA31-4B93CF0D8C63}"/>
              </a:ext>
            </a:extLst>
          </p:cNvPr>
          <p:cNvSpPr/>
          <p:nvPr/>
        </p:nvSpPr>
        <p:spPr>
          <a:xfrm>
            <a:off x="4137102" y="65963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https://www.propublica.org/article/video-the-redistricting-song</a:t>
            </a:r>
          </a:p>
        </p:txBody>
      </p:sp>
    </p:spTree>
    <p:extLst>
      <p:ext uri="{BB962C8B-B14F-4D97-AF65-F5344CB8AC3E}">
        <p14:creationId xmlns:p14="http://schemas.microsoft.com/office/powerpoint/2010/main" val="293545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9047-FF3C-4F65-9296-18B39E02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15BF-8298-4EDC-A116-221A5220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00050" indent="-319088">
              <a:buFont typeface="+mj-lt"/>
              <a:buAutoNum type="arabicPeriod"/>
            </a:pPr>
            <a:r>
              <a:rPr lang="en-US" dirty="0"/>
              <a:t>Describe the strategies that were used by activists to successfully oppose discriminatory gerrymandering for many years.</a:t>
            </a:r>
          </a:p>
          <a:p>
            <a:pPr marL="400050" indent="-319088">
              <a:buFont typeface="+mj-lt"/>
              <a:buAutoNum type="arabicPeriod"/>
            </a:pPr>
            <a:r>
              <a:rPr lang="en-US" dirty="0"/>
              <a:t>Explain the SCOTUS decision in </a:t>
            </a:r>
            <a:r>
              <a:rPr lang="en-US" i="1" dirty="0"/>
              <a:t>LULAC v. Perry </a:t>
            </a:r>
            <a:r>
              <a:rPr lang="en-US" dirty="0"/>
              <a:t>and its consequences.</a:t>
            </a:r>
          </a:p>
          <a:p>
            <a:pPr marL="400050" indent="-319088">
              <a:buFont typeface="+mj-lt"/>
              <a:buAutoNum type="arabicPeriod"/>
            </a:pPr>
            <a:r>
              <a:rPr lang="en-US" dirty="0"/>
              <a:t>Discuss why gerrymandering is not invincible.</a:t>
            </a:r>
          </a:p>
          <a:p>
            <a:pPr marL="400050" indent="-319088">
              <a:buFont typeface="+mj-lt"/>
              <a:buAutoNum type="arabicPeriod"/>
            </a:pPr>
            <a:r>
              <a:rPr lang="en-US" dirty="0"/>
              <a:t>Describe why gerrymandering is a major concern in Texas and other states.</a:t>
            </a:r>
          </a:p>
          <a:p>
            <a:pPr marL="400050" indent="-319088">
              <a:buFont typeface="+mj-lt"/>
              <a:buAutoNum type="arabicPeriod"/>
            </a:pPr>
            <a:r>
              <a:rPr lang="en-US" dirty="0"/>
              <a:t>Explain how gerrymandering played a role in Republicans gaining and keeping control of the Texas Legislature.</a:t>
            </a:r>
          </a:p>
          <a:p>
            <a:pPr marL="400050" indent="-319088">
              <a:buFont typeface="+mj-lt"/>
              <a:buAutoNum type="arabicPeriod"/>
            </a:pPr>
            <a:r>
              <a:rPr lang="en-US" dirty="0"/>
              <a:t>Describe how independent commissions are being used to push back against gerrymandering, as well as why Arizona and Texas are cautionary cases.</a:t>
            </a:r>
          </a:p>
          <a:p>
            <a:pPr marL="400050" indent="-319088">
              <a:buFont typeface="+mj-lt"/>
              <a:buAutoNum type="arabicPeriod"/>
            </a:pPr>
            <a:r>
              <a:rPr lang="en-US" dirty="0"/>
              <a:t>Characterize the use of alternative redistricting approaches in the US states.</a:t>
            </a:r>
          </a:p>
          <a:p>
            <a:pPr marL="400050" indent="-319088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83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5D8A-F6F1-44C9-B418-02D251FE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0" cap="none" dirty="0"/>
              <a:t>Practice Problems</a:t>
            </a:r>
            <a:br>
              <a:rPr lang="en-US" b="0" cap="none" dirty="0"/>
            </a:br>
            <a:r>
              <a:rPr lang="en-US" sz="2400" b="0" cap="none" dirty="0"/>
              <a:t>…to begin mastering this material.  </a:t>
            </a:r>
            <a:br>
              <a:rPr lang="en-US" sz="2400" b="0" cap="none" dirty="0"/>
            </a:br>
            <a:br>
              <a:rPr lang="en-US" sz="2400" b="0" cap="none" dirty="0"/>
            </a:br>
            <a:r>
              <a:rPr lang="en-US" sz="2200" b="0" cap="none" dirty="0"/>
              <a:t>Complete instructions are in the Module 1 resource, </a:t>
            </a:r>
            <a:r>
              <a:rPr lang="en-US" sz="2200" b="0" i="1" cap="none" dirty="0"/>
              <a:t>How to Use Practice Problems to Prepare for Exams</a:t>
            </a:r>
            <a:r>
              <a:rPr lang="en-US" sz="2200" b="0" cap="none" dirty="0"/>
              <a:t>.</a:t>
            </a:r>
            <a:endParaRPr lang="en-US" b="0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7CD17-A96A-44C2-A99E-E35FF58BE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to do the…</a:t>
            </a:r>
          </a:p>
        </p:txBody>
      </p:sp>
    </p:spTree>
    <p:extLst>
      <p:ext uri="{BB962C8B-B14F-4D97-AF65-F5344CB8AC3E}">
        <p14:creationId xmlns:p14="http://schemas.microsoft.com/office/powerpoint/2010/main" val="959381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7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9047-FF3C-4F65-9296-18B39E02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15BF-8298-4EDC-A116-221A5220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1"/>
            <a:ext cx="7498080" cy="2157548"/>
          </a:xfrm>
        </p:spPr>
        <p:txBody>
          <a:bodyPr>
            <a:normAutofit fontScale="70000" lnSpcReduction="20000"/>
          </a:bodyPr>
          <a:lstStyle/>
          <a:p>
            <a:pPr marL="461963" indent="-382588">
              <a:buFont typeface="+mj-lt"/>
              <a:buAutoNum type="arabicPeriod" startAt="8"/>
            </a:pPr>
            <a:r>
              <a:rPr lang="en-US" dirty="0"/>
              <a:t>Discuss how proportional voting (</a:t>
            </a:r>
            <a:r>
              <a:rPr lang="en-US" dirty="0" err="1"/>
              <a:t>Chpt</a:t>
            </a:r>
            <a:r>
              <a:rPr lang="en-US" dirty="0"/>
              <a:t> 7!) is laid out as a better means of resolving the problem of gerrymandering than are independent commissions.</a:t>
            </a:r>
          </a:p>
          <a:p>
            <a:pPr marL="461963" indent="-382588">
              <a:buFont typeface="+mj-lt"/>
              <a:buAutoNum type="arabicPeriod" startAt="8"/>
            </a:pPr>
            <a:r>
              <a:rPr lang="en-US" dirty="0"/>
              <a:t>Compare and contrast congruency and communication-based models of representation.</a:t>
            </a:r>
          </a:p>
          <a:p>
            <a:pPr marL="461963" indent="-382588">
              <a:buFont typeface="+mj-lt"/>
              <a:buAutoNum type="arabicPeriod" startAt="8"/>
            </a:pPr>
            <a:r>
              <a:rPr lang="en-US" dirty="0"/>
              <a:t>Characterize the similarities between state legislators and their constituents.</a:t>
            </a:r>
          </a:p>
          <a:p>
            <a:pPr marL="595312" indent="-514350">
              <a:buFont typeface="+mj-lt"/>
              <a:buAutoNum type="arabicPeriod" startAt="8"/>
            </a:pPr>
            <a:endParaRPr lang="en-US" dirty="0"/>
          </a:p>
          <a:p>
            <a:pPr marL="595312" indent="-514350">
              <a:buFont typeface="+mj-lt"/>
              <a:buAutoNum type="arabicPeriod" startAt="8"/>
            </a:pPr>
            <a:endParaRPr lang="en-US" dirty="0"/>
          </a:p>
          <a:p>
            <a:pPr marL="595312" indent="-514350">
              <a:buFont typeface="+mj-lt"/>
              <a:buAutoNum type="arabicPeriod" startAt="8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5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 txBox="1">
            <a:spLocks/>
          </p:cNvSpPr>
          <p:nvPr/>
        </p:nvSpPr>
        <p:spPr>
          <a:xfrm>
            <a:off x="1420368" y="1611195"/>
            <a:ext cx="7498080" cy="4800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Proving violations of any of </a:t>
            </a:r>
            <a:r>
              <a:rPr lang="en-US" sz="2400" b="1" dirty="0"/>
              <a:t>four</a:t>
            </a:r>
            <a:r>
              <a:rPr lang="en-US" sz="2400" dirty="0"/>
              <a:t> rules covered earlier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sz="2000" dirty="0"/>
              <a:t>Equality of population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sz="2000" dirty="0" err="1"/>
              <a:t>Continguity</a:t>
            </a:r>
            <a:r>
              <a:rPr lang="en-US" sz="2000" dirty="0"/>
              <a:t> of district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sz="2000" dirty="0"/>
              <a:t>Representation of Protected Groups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sz="2000" dirty="0"/>
              <a:t>Shape of district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Use of either of </a:t>
            </a:r>
            <a:r>
              <a:rPr lang="en-US" sz="2400" b="1" dirty="0"/>
              <a:t>two</a:t>
            </a:r>
            <a:r>
              <a:rPr lang="en-US" sz="2400" dirty="0"/>
              <a:t> legal strategies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sz="2000" dirty="0"/>
              <a:t>Arguing that redistricting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should only be permitted once </a:t>
            </a:r>
            <a:r>
              <a:rPr lang="en-US" sz="2000" dirty="0"/>
              <a:t>each decade (following reallocation driven by census)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sz="2000" dirty="0"/>
              <a:t>Arguing that the state officials redrawing the lines were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showing “excessive partisanship”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</a:pPr>
            <a:r>
              <a:rPr lang="en-US" sz="1800" dirty="0"/>
              <a:t>Courts then expected </a:t>
            </a:r>
            <a:r>
              <a:rPr lang="en-US" sz="1800" u="sng" dirty="0"/>
              <a:t>state</a:t>
            </a:r>
            <a:r>
              <a:rPr lang="en-US" sz="1800" dirty="0"/>
              <a:t> officials to prove this was </a:t>
            </a:r>
            <a:r>
              <a:rPr lang="en-US" sz="1800" u="sng" dirty="0"/>
              <a:t>not</a:t>
            </a:r>
            <a:r>
              <a:rPr lang="en-US" sz="1800" dirty="0"/>
              <a:t> true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Reliance on the federal government to stop most gerrymandering in all VRA-covered states </a:t>
            </a:r>
            <a:r>
              <a:rPr lang="en-US" sz="2400" b="1" dirty="0"/>
              <a:t>via pre-clearance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How were gerrymandered maps successfully opposed for many years?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094" y="6269452"/>
            <a:ext cx="8079456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Segoe Print" panose="02000600000000000000" pitchFamily="2" charset="0"/>
              </a:rPr>
              <a:t>Gerrymandering was still common, but was about to become even more so!</a:t>
            </a:r>
          </a:p>
        </p:txBody>
      </p:sp>
    </p:spTree>
    <p:extLst>
      <p:ext uri="{BB962C8B-B14F-4D97-AF65-F5344CB8AC3E}">
        <p14:creationId xmlns:p14="http://schemas.microsoft.com/office/powerpoint/2010/main" val="1519331805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70859" x="2954338" y="3954463"/>
          <p14:tracePt t="70867" x="2949575" y="3971925"/>
          <p14:tracePt t="70875" x="2949575" y="3978275"/>
          <p14:tracePt t="70890" x="2949575" y="3989388"/>
          <p14:tracePt t="71067" x="2949575" y="3983038"/>
          <p14:tracePt t="71083" x="2943225" y="3983038"/>
          <p14:tracePt t="71115" x="2921000" y="3983038"/>
          <p14:tracePt t="71123" x="2908300" y="3983038"/>
          <p14:tracePt t="71131" x="2897188" y="3983038"/>
          <p14:tracePt t="71140" x="2879725" y="3983038"/>
          <p14:tracePt t="71156" x="2868613" y="3989388"/>
          <p14:tracePt t="71173" x="2868613" y="4000500"/>
          <p14:tracePt t="71190" x="2851150" y="4051300"/>
          <p14:tracePt t="71206" x="2851150" y="4108450"/>
          <p14:tracePt t="71223" x="2851150" y="4206875"/>
          <p14:tracePt t="71240" x="2851150" y="4251325"/>
          <p14:tracePt t="71256" x="2857500" y="4297363"/>
          <p14:tracePt t="71273" x="2868613" y="4303713"/>
          <p14:tracePt t="71290" x="2908300" y="4308475"/>
          <p14:tracePt t="71306" x="2978150" y="4308475"/>
          <p14:tracePt t="71323" x="3108325" y="4279900"/>
          <p14:tracePt t="71340" x="3406775" y="4132263"/>
          <p14:tracePt t="71356" x="3532188" y="4051300"/>
          <p14:tracePt t="71373" x="3617913" y="3989388"/>
          <p14:tracePt t="71390" x="3635375" y="3965575"/>
          <p14:tracePt t="71406" x="3640138" y="3937000"/>
          <p14:tracePt t="71423" x="3640138" y="3925888"/>
          <p14:tracePt t="71440" x="3640138" y="3908425"/>
          <p14:tracePt t="71456" x="3640138" y="3886200"/>
          <p14:tracePt t="71473" x="3549650" y="3846513"/>
          <p14:tracePt t="71490" x="3429000" y="3806825"/>
          <p14:tracePt t="71506" x="3268663" y="3771900"/>
          <p14:tracePt t="71523" x="3121025" y="3760788"/>
          <p14:tracePt t="71540" x="3011488" y="3760788"/>
          <p14:tracePt t="71556" x="2971800" y="3760788"/>
          <p14:tracePt t="71573" x="2943225" y="3760788"/>
          <p14:tracePt t="71590" x="2892425" y="3789363"/>
          <p14:tracePt t="71606" x="2822575" y="3822700"/>
          <p14:tracePt t="71623" x="2657475" y="3921125"/>
          <p14:tracePt t="71640" x="2532063" y="4011613"/>
          <p14:tracePt t="71656" x="2400300" y="4121150"/>
          <p14:tracePt t="71673" x="2360613" y="4160838"/>
          <p14:tracePt t="71690" x="2349500" y="4194175"/>
          <p14:tracePt t="71706" x="2349500" y="4200525"/>
          <p14:tracePt t="71723" x="2360613" y="4211638"/>
          <p14:tracePt t="71740" x="2474913" y="4279900"/>
          <p14:tracePt t="71756" x="2611438" y="4325938"/>
          <p14:tracePt t="71773" x="2828925" y="4325938"/>
          <p14:tracePt t="71790" x="3000375" y="4325938"/>
          <p14:tracePt t="71806" x="3257550" y="4279900"/>
          <p14:tracePt t="71823" x="3435350" y="4217988"/>
          <p14:tracePt t="71840" x="3635375" y="4160838"/>
          <p14:tracePt t="71856" x="3697288" y="4132263"/>
          <p14:tracePt t="71873" x="3749675" y="4114800"/>
          <p14:tracePt t="71890" x="3749675" y="4108450"/>
          <p14:tracePt t="72380" x="0" y="0"/>
        </p14:tracePtLst>
        <p14:tracePtLst>
          <p14:tracePt t="106384" x="4389438" y="4521200"/>
          <p14:tracePt t="106440" x="4389438" y="4508500"/>
          <p14:tracePt t="106448" x="4389438" y="4464050"/>
          <p14:tracePt t="106456" x="4383088" y="4446588"/>
          <p14:tracePt t="106467" x="4383088" y="4429125"/>
          <p14:tracePt t="106484" x="4360863" y="4394200"/>
          <p14:tracePt t="106501" x="4337050" y="4365625"/>
          <p14:tracePt t="106517" x="4279900" y="4321175"/>
          <p14:tracePt t="106534" x="4240213" y="4303713"/>
          <p14:tracePt t="106551" x="4217988" y="4279900"/>
          <p14:tracePt t="106567" x="4200525" y="4275138"/>
          <p14:tracePt t="106584" x="4194175" y="4275138"/>
          <p14:tracePt t="106624" x="4171950" y="4275138"/>
          <p14:tracePt t="106632" x="4165600" y="4275138"/>
          <p14:tracePt t="106640" x="4125913" y="4275138"/>
          <p14:tracePt t="106651" x="4057650" y="4297363"/>
          <p14:tracePt t="106667" x="3765550" y="4422775"/>
          <p14:tracePt t="106684" x="3565525" y="4521200"/>
          <p14:tracePt t="106700" x="3382963" y="4635500"/>
          <p14:tracePt t="106717" x="3349625" y="4668838"/>
          <p14:tracePt t="106734" x="3343275" y="4679950"/>
          <p14:tracePt t="106750" x="3343275" y="4703763"/>
          <p14:tracePt t="106767" x="3371850" y="4725988"/>
          <p14:tracePt t="106784" x="3422650" y="4760913"/>
          <p14:tracePt t="106800" x="3565525" y="4840288"/>
          <p14:tracePt t="106817" x="3714750" y="4903788"/>
          <p14:tracePt t="106834" x="3822700" y="4954588"/>
          <p14:tracePt t="106850" x="3925888" y="4989513"/>
          <p14:tracePt t="106867" x="3978275" y="5006975"/>
          <p14:tracePt t="106884" x="4022725" y="5011738"/>
          <p14:tracePt t="106900" x="4064000" y="5011738"/>
          <p14:tracePt t="106917" x="4160838" y="5022850"/>
          <p14:tracePt t="106934" x="4240213" y="5022850"/>
          <p14:tracePt t="106950" x="4325938" y="5018088"/>
          <p14:tracePt t="106967" x="4411663" y="5000625"/>
          <p14:tracePt t="106984" x="4464050" y="5000625"/>
          <p14:tracePt t="106984" x="4468813" y="4989513"/>
          <p14:tracePt t="107000" x="4475163" y="4989513"/>
          <p14:tracePt t="107017" x="4479925" y="4983163"/>
          <p14:tracePt t="107034" x="4486275" y="4978400"/>
          <p14:tracePt t="107050" x="4492625" y="4978400"/>
          <p14:tracePt t="107067" x="4508500" y="4978400"/>
          <p14:tracePt t="107084" x="4514850" y="4978400"/>
          <p14:tracePt t="107104" x="4521200" y="4978400"/>
          <p14:tracePt t="107152" x="4537075" y="4978400"/>
          <p14:tracePt t="107160" x="4560888" y="4972050"/>
          <p14:tracePt t="107168" x="4594225" y="4972050"/>
          <p14:tracePt t="107184" x="4646613" y="4960938"/>
          <p14:tracePt t="107200" x="4829175" y="4914900"/>
          <p14:tracePt t="107217" x="4857750" y="4908550"/>
          <p14:tracePt t="107234" x="4864100" y="4903788"/>
          <p14:tracePt t="107250" x="4875213" y="4897438"/>
          <p14:tracePt t="107648" x="4829175" y="4897438"/>
          <p14:tracePt t="107656" x="4818063" y="4897438"/>
          <p14:tracePt t="107664" x="4778375" y="4897438"/>
          <p14:tracePt t="107672" x="4743450" y="4897438"/>
          <p14:tracePt t="107684" x="4697413" y="4897438"/>
          <p14:tracePt t="107700" x="4594225" y="4908550"/>
          <p14:tracePt t="107717" x="4543425" y="4921250"/>
          <p14:tracePt t="107734" x="4532313" y="4921250"/>
          <p14:tracePt t="107750" x="4508500" y="4926013"/>
          <p14:tracePt t="107767" x="4503738" y="4926013"/>
          <p14:tracePt t="107784" x="4497388" y="4926013"/>
          <p14:tracePt t="107800" x="4475163" y="4926013"/>
          <p14:tracePt t="107817" x="4451350" y="4926013"/>
          <p14:tracePt t="107834" x="4411663" y="4926013"/>
          <p14:tracePt t="107850" x="4360863" y="4921250"/>
          <p14:tracePt t="107867" x="4321175" y="4921250"/>
          <p14:tracePt t="107884" x="4264025" y="4921250"/>
          <p14:tracePt t="107900" x="4189413" y="4921250"/>
          <p14:tracePt t="107917" x="4137025" y="4914900"/>
          <p14:tracePt t="107934" x="4108450" y="4914900"/>
          <p14:tracePt t="107950" x="4097338" y="4914900"/>
          <p14:tracePt t="108020" x="4086225" y="4908550"/>
          <p14:tracePt t="108028" x="4079875" y="4908550"/>
          <p14:tracePt t="108036" x="4064000" y="4897438"/>
          <p14:tracePt t="108050" x="4051300" y="4897438"/>
          <p14:tracePt t="108067" x="4029075" y="4892675"/>
          <p14:tracePt t="108084" x="4011613" y="4892675"/>
          <p14:tracePt t="108100" x="3978275" y="4892675"/>
          <p14:tracePt t="108117" x="3949700" y="4892675"/>
          <p14:tracePt t="108134" x="3921125" y="4886325"/>
          <p14:tracePt t="108150" x="3868738" y="4875213"/>
          <p14:tracePt t="108167" x="3835400" y="4868863"/>
          <p14:tracePt t="108184" x="3794125" y="4857750"/>
          <p14:tracePt t="108200" x="3754438" y="4851400"/>
          <p14:tracePt t="108217" x="3692525" y="4846638"/>
          <p14:tracePt t="108234" x="3635375" y="4846638"/>
          <p14:tracePt t="108250" x="3536950" y="4835525"/>
          <p14:tracePt t="108267" x="3479800" y="4835525"/>
          <p14:tracePt t="108284" x="3435350" y="4835525"/>
          <p14:tracePt t="108300" x="3429000" y="4835525"/>
          <p14:tracePt t="108340" x="3422650" y="4835525"/>
          <p14:tracePt t="108356" x="3411538" y="4835525"/>
          <p14:tracePt t="108364" x="3371850" y="4835525"/>
          <p14:tracePt t="108372" x="3349625" y="4835525"/>
          <p14:tracePt t="108384" x="3325813" y="4835525"/>
          <p14:tracePt t="108400" x="3222625" y="4800600"/>
          <p14:tracePt t="108417" x="3165475" y="4794250"/>
          <p14:tracePt t="108434" x="3079750" y="4794250"/>
          <p14:tracePt t="108450" x="3040063" y="4794250"/>
          <p14:tracePt t="108467" x="3022600" y="4789488"/>
          <p14:tracePt t="108484" x="3011488" y="4789488"/>
          <p14:tracePt t="108580" x="3006725" y="4789488"/>
          <p14:tracePt t="108596" x="2994025" y="4789488"/>
          <p14:tracePt t="108604" x="2978150" y="4789488"/>
          <p14:tracePt t="108612" x="2954338" y="4789488"/>
          <p14:tracePt t="108620" x="2925763" y="4789488"/>
          <p14:tracePt t="108634" x="2903538" y="4789488"/>
          <p14:tracePt t="108650" x="2851150" y="4789488"/>
          <p14:tracePt t="108667" x="2840038" y="4789488"/>
          <p14:tracePt t="108684" x="2835275" y="4789488"/>
          <p14:tracePt t="108708" x="2822575" y="4789488"/>
          <p14:tracePt t="108724" x="2817813" y="4789488"/>
          <p14:tracePt t="108740" x="2811463" y="4794250"/>
          <p14:tracePt t="109004" x="2817813" y="4794250"/>
          <p14:tracePt t="109012" x="2835275" y="4794250"/>
          <p14:tracePt t="109020" x="2840038" y="4794250"/>
          <p14:tracePt t="109033" x="2857500" y="4794250"/>
          <p14:tracePt t="109050" x="2897188" y="4794250"/>
          <p14:tracePt t="109067" x="2936875" y="4794250"/>
          <p14:tracePt t="109083" x="2982913" y="4794250"/>
          <p14:tracePt t="109100" x="3022600" y="4794250"/>
          <p14:tracePt t="109117" x="3028950" y="4794250"/>
          <p14:tracePt t="109133" x="3035300" y="4794250"/>
          <p14:tracePt t="109150" x="3040063" y="4794250"/>
          <p14:tracePt t="109167" x="3057525" y="4794250"/>
          <p14:tracePt t="109183" x="3086100" y="4811713"/>
          <p14:tracePt t="109200" x="3108325" y="4818063"/>
          <p14:tracePt t="109217" x="3114675" y="4818063"/>
          <p14:tracePt t="109252" x="3121025" y="4818063"/>
          <p14:tracePt t="109284" x="3125788" y="4818063"/>
          <p14:tracePt t="109300" x="3136900" y="4818063"/>
          <p14:tracePt t="109348" x="3143250" y="4818063"/>
          <p14:tracePt t="109364" x="3149600" y="4818063"/>
          <p14:tracePt t="109380" x="3154363" y="4818063"/>
          <p14:tracePt t="109388" x="3165475" y="4818063"/>
          <p14:tracePt t="109396" x="3178175" y="4818063"/>
          <p14:tracePt t="109404" x="3182938" y="4818063"/>
          <p14:tracePt t="109417" x="3189288" y="4818063"/>
          <p14:tracePt t="109433" x="3200400" y="4818063"/>
          <p14:tracePt t="109450" x="3222625" y="4822825"/>
          <p14:tracePt t="109467" x="3235325" y="4822825"/>
          <p14:tracePt t="109483" x="3251200" y="4829175"/>
          <p14:tracePt t="109500" x="3257550" y="4829175"/>
          <p14:tracePt t="109517" x="3268663" y="4840288"/>
          <p14:tracePt t="109533" x="3292475" y="4840288"/>
          <p14:tracePt t="109588" x="3297238" y="4840288"/>
          <p14:tracePt t="109604" x="3303588" y="4840288"/>
          <p14:tracePt t="109700" x="3308350" y="4840288"/>
          <p14:tracePt t="109708" x="3325813" y="4840288"/>
          <p14:tracePt t="109717" x="3349625" y="4846638"/>
          <p14:tracePt t="109733" x="3400425" y="4857750"/>
          <p14:tracePt t="109750" x="3451225" y="4879975"/>
          <p14:tracePt t="109767" x="3492500" y="4897438"/>
          <p14:tracePt t="109783" x="3536950" y="4914900"/>
          <p14:tracePt t="109800" x="3549650" y="4914900"/>
          <p14:tracePt t="109817" x="3554413" y="4914900"/>
          <p14:tracePt t="109833" x="3560763" y="4921250"/>
          <p14:tracePt t="109850" x="3571875" y="4921250"/>
          <p14:tracePt t="109867" x="3578225" y="4921250"/>
          <p14:tracePt t="109883" x="3589338" y="4921250"/>
          <p14:tracePt t="109900" x="3594100" y="4926013"/>
          <p14:tracePt t="109917" x="3600450" y="4937125"/>
          <p14:tracePt t="109933" x="3611563" y="4937125"/>
          <p14:tracePt t="109950" x="3617913" y="4943475"/>
          <p14:tracePt t="109967" x="3622675" y="4943475"/>
          <p14:tracePt t="110020" x="3629025" y="4943475"/>
          <p14:tracePt t="110052" x="3635375" y="4943475"/>
          <p14:tracePt t="110060" x="3640138" y="4943475"/>
          <p14:tracePt t="110068" x="3657600" y="4943475"/>
          <p14:tracePt t="110083" x="3663950" y="4943475"/>
          <p14:tracePt t="110100" x="3686175" y="4943475"/>
          <p14:tracePt t="110100" x="3692525" y="4943475"/>
          <p14:tracePt t="110117" x="3697288" y="4943475"/>
          <p14:tracePt t="110133" x="3708400" y="4943475"/>
          <p14:tracePt t="110150" x="3714750" y="4943475"/>
          <p14:tracePt t="110484" x="3725863" y="4943475"/>
          <p14:tracePt t="110508" x="3732213" y="4943475"/>
          <p14:tracePt t="110516" x="3732213" y="4932363"/>
          <p14:tracePt t="110532" x="3736975" y="4932363"/>
          <p14:tracePt t="110888" x="3743325" y="4932363"/>
          <p14:tracePt t="110896" x="3749675" y="4932363"/>
          <p14:tracePt t="110904" x="3749675" y="4937125"/>
          <p14:tracePt t="111096" x="3754438" y="4937125"/>
          <p14:tracePt t="111112" x="3765550" y="4937125"/>
          <p14:tracePt t="111128" x="3771900" y="4937125"/>
          <p14:tracePt t="111136" x="3778250" y="4937125"/>
          <p14:tracePt t="111144" x="3783013" y="4937125"/>
          <p14:tracePt t="111176" x="3789363" y="4937125"/>
          <p14:tracePt t="111192" x="3794125" y="4937125"/>
          <p14:tracePt t="111200" x="3806825" y="4932363"/>
          <p14:tracePt t="111208" x="3817938" y="4926013"/>
          <p14:tracePt t="111216" x="3835400" y="4921250"/>
          <p14:tracePt t="111233" x="3863975" y="4903788"/>
          <p14:tracePt t="111250" x="3903663" y="4897438"/>
          <p14:tracePt t="111266" x="3937000" y="4886325"/>
          <p14:tracePt t="111283" x="3954463" y="4879975"/>
          <p14:tracePt t="111300" x="3978275" y="4868863"/>
          <p14:tracePt t="111316" x="3983038" y="4868863"/>
          <p14:tracePt t="111400" x="3983038" y="4864100"/>
          <p14:tracePt t="111464" x="3989388" y="4864100"/>
          <p14:tracePt t="112744" x="3994150" y="4864100"/>
          <p14:tracePt t="113240" x="3989388" y="4864100"/>
          <p14:tracePt t="113788" x="3983038" y="4864100"/>
          <p14:tracePt t="113804" x="3978275" y="4864100"/>
          <p14:tracePt t="113932" x="3965575" y="4864100"/>
          <p14:tracePt t="113948" x="3965575" y="4851400"/>
          <p14:tracePt t="113964" x="3960813" y="4851400"/>
          <p14:tracePt t="114060" x="3954463" y="4851400"/>
          <p14:tracePt t="114068" x="3954463" y="4846638"/>
          <p14:tracePt t="114076" x="3949700" y="4840288"/>
          <p14:tracePt t="114092" x="3943350" y="4840288"/>
          <p14:tracePt t="114108" x="3937000" y="4840288"/>
          <p14:tracePt t="114116" x="3925888" y="4840288"/>
          <p14:tracePt t="114133" x="3914775" y="4835525"/>
          <p14:tracePt t="114149" x="3886200" y="4818063"/>
          <p14:tracePt t="114166" x="3863975" y="4811713"/>
          <p14:tracePt t="114183" x="3822700" y="4794250"/>
          <p14:tracePt t="114199" x="3778250" y="4778375"/>
          <p14:tracePt t="114216" x="3725863" y="4749800"/>
          <p14:tracePt t="114233" x="3675063" y="4732338"/>
          <p14:tracePt t="114249" x="3622675" y="4708525"/>
          <p14:tracePt t="114266" x="3560763" y="4679950"/>
          <p14:tracePt t="114283" x="3508375" y="4664075"/>
          <p14:tracePt t="114299" x="3486150" y="4657725"/>
          <p14:tracePt t="114316" x="3479800" y="4657725"/>
          <p14:tracePt t="114333" x="3468688" y="4657725"/>
          <p14:tracePt t="114349" x="3446463" y="4657725"/>
          <p14:tracePt t="114366" x="3406775" y="4640263"/>
          <p14:tracePt t="114383" x="3365500" y="4635500"/>
          <p14:tracePt t="114399" x="3325813" y="4622800"/>
          <p14:tracePt t="114416" x="3303588" y="4611688"/>
          <p14:tracePt t="114433" x="3279775" y="4611688"/>
          <p14:tracePt t="114449" x="3268663" y="4606925"/>
          <p14:tracePt t="114466" x="3263900" y="4600575"/>
          <p14:tracePt t="114483" x="3257550" y="4600575"/>
          <p14:tracePt t="114556" x="3240088" y="4600575"/>
          <p14:tracePt t="114564" x="3235325" y="4600575"/>
          <p14:tracePt t="114572" x="3206750" y="4600575"/>
          <p14:tracePt t="114583" x="3178175" y="4606925"/>
          <p14:tracePt t="114599" x="3136900" y="4606925"/>
          <p14:tracePt t="114616" x="3114675" y="4606925"/>
          <p14:tracePt t="114633" x="3108325" y="4606925"/>
          <p14:tracePt t="114652" x="3103563" y="4606925"/>
          <p14:tracePt t="114666" x="3097213" y="4606925"/>
          <p14:tracePt t="114683" x="3092450" y="4618038"/>
          <p14:tracePt t="114699" x="3086100" y="4618038"/>
          <p14:tracePt t="114972" x="3086100" y="4622800"/>
          <p14:tracePt t="114988" x="3092450" y="4622800"/>
          <p14:tracePt t="114996" x="3097213" y="4629150"/>
          <p14:tracePt t="115004" x="3114675" y="4629150"/>
          <p14:tracePt t="115016" x="3121025" y="4629150"/>
          <p14:tracePt t="115032" x="3125788" y="4635500"/>
          <p14:tracePt t="115100" x="3132138" y="4635500"/>
          <p14:tracePt t="115116" x="3136900" y="4640263"/>
          <p14:tracePt t="115132" x="3143250" y="4640263"/>
          <p14:tracePt t="115140" x="3154363" y="4640263"/>
          <p14:tracePt t="115164" x="3160713" y="4640263"/>
          <p14:tracePt t="115172" x="3160713" y="4646613"/>
          <p14:tracePt t="115182" x="3165475" y="4646613"/>
          <p14:tracePt t="115676" x="3171825" y="4646613"/>
          <p14:tracePt t="115692" x="3171825" y="4657725"/>
          <p14:tracePt t="115700" x="3178175" y="4657725"/>
          <p14:tracePt t="116060" x="3182938" y="4657725"/>
          <p14:tracePt t="116068" x="3194050" y="4657725"/>
          <p14:tracePt t="116076" x="3194050" y="4664075"/>
          <p14:tracePt t="116896" x="3200400" y="4668838"/>
          <p14:tracePt t="116912" x="3206750" y="4675188"/>
          <p14:tracePt t="116928" x="3206750" y="4679950"/>
          <p14:tracePt t="116936" x="3211513" y="4679950"/>
          <p14:tracePt t="117056" x="3178175" y="4692650"/>
          <p14:tracePt t="117064" x="3171825" y="4692650"/>
          <p14:tracePt t="117072" x="3114675" y="4708525"/>
          <p14:tracePt t="117082" x="2971800" y="4749800"/>
          <p14:tracePt t="117099" x="2822575" y="4806950"/>
          <p14:tracePt t="117115" x="2674938" y="4851400"/>
          <p14:tracePt t="117132" x="2617788" y="4875213"/>
          <p14:tracePt t="117149" x="2578100" y="4892675"/>
          <p14:tracePt t="117165" x="2554288" y="4903788"/>
          <p14:tracePt t="117182" x="2536825" y="4903788"/>
          <p14:tracePt t="117199" x="2525713" y="4908550"/>
          <p14:tracePt t="117215" x="2520950" y="4908550"/>
          <p14:tracePt t="117232" x="2497138" y="4914900"/>
          <p14:tracePt t="117249" x="2486025" y="4914900"/>
          <p14:tracePt t="117266" x="2474913" y="4914900"/>
          <p14:tracePt t="117282" x="2457450" y="4914900"/>
          <p14:tracePt t="117299" x="2439988" y="4914900"/>
          <p14:tracePt t="117315" x="2422525" y="4914900"/>
          <p14:tracePt t="117332" x="2417763" y="4914900"/>
          <p14:tracePt t="117568" x="2428875" y="4897438"/>
          <p14:tracePt t="117576" x="2428875" y="4892675"/>
          <p14:tracePt t="117584" x="2428875" y="4868863"/>
          <p14:tracePt t="117599" x="2428875" y="4864100"/>
          <p14:tracePt t="117615" x="2435225" y="4835525"/>
          <p14:tracePt t="117632" x="2451100" y="4800600"/>
          <p14:tracePt t="117632" x="2451100" y="4794250"/>
          <p14:tracePt t="118032" x="2457450" y="4794250"/>
          <p14:tracePt t="118040" x="2479675" y="4794250"/>
          <p14:tracePt t="118049" x="2503488" y="4794250"/>
          <p14:tracePt t="118065" x="2554288" y="4800600"/>
          <p14:tracePt t="118082" x="2565400" y="4800600"/>
          <p14:tracePt t="118099" x="2582863" y="4800600"/>
          <p14:tracePt t="118128" x="2589213" y="4800600"/>
          <p14:tracePt t="118136" x="2593975" y="4800600"/>
          <p14:tracePt t="118149" x="2600325" y="4800600"/>
          <p14:tracePt t="118165" x="2628900" y="4800600"/>
          <p14:tracePt t="118182" x="2651125" y="4800600"/>
          <p14:tracePt t="118199" x="2674938" y="4806950"/>
          <p14:tracePt t="118215" x="2703513" y="4811713"/>
          <p14:tracePt t="118232" x="2725738" y="4811713"/>
          <p14:tracePt t="118249" x="2765425" y="4811713"/>
          <p14:tracePt t="118265" x="2789238" y="4811713"/>
          <p14:tracePt t="118282" x="2800350" y="4811713"/>
          <p14:tracePt t="118299" x="2811463" y="4806950"/>
          <p14:tracePt t="118315" x="2817813" y="4806950"/>
          <p14:tracePt t="118332" x="2822575" y="4806950"/>
          <p14:tracePt t="118349" x="2846388" y="4806950"/>
          <p14:tracePt t="118365" x="2857500" y="4806950"/>
          <p14:tracePt t="118382" x="2892425" y="4806950"/>
          <p14:tracePt t="118399" x="2914650" y="4806950"/>
          <p14:tracePt t="118415" x="2954338" y="4806950"/>
          <p14:tracePt t="118432" x="2978150" y="4806950"/>
          <p14:tracePt t="118449" x="3006725" y="4806950"/>
          <p14:tracePt t="118465" x="3017838" y="4806950"/>
          <p14:tracePt t="118512" x="3022600" y="4806950"/>
          <p14:tracePt t="118576" x="3028950" y="4806950"/>
          <p14:tracePt t="119424" x="3040063" y="4806950"/>
          <p14:tracePt t="119456" x="3040063" y="4800600"/>
          <p14:tracePt t="119472" x="3046413" y="4800600"/>
          <p14:tracePt t="119520" x="3051175" y="4800600"/>
          <p14:tracePt t="119536" x="3092450" y="4800600"/>
          <p14:tracePt t="119544" x="3114675" y="4800600"/>
          <p14:tracePt t="119552" x="3143250" y="4800600"/>
          <p14:tracePt t="119565" x="3160713" y="4800600"/>
          <p14:tracePt t="119582" x="3200400" y="4800600"/>
          <p14:tracePt t="119598" x="3217863" y="4800600"/>
          <p14:tracePt t="119615" x="3228975" y="4800600"/>
          <p14:tracePt t="119632" x="3235325" y="4800600"/>
          <p14:tracePt t="119648" x="3240088" y="4800600"/>
          <p14:tracePt t="119665" x="3246438" y="4800600"/>
          <p14:tracePt t="119682" x="3257550" y="4800600"/>
          <p14:tracePt t="119698" x="3279775" y="4800600"/>
          <p14:tracePt t="119715" x="3286125" y="4806950"/>
          <p14:tracePt t="119732" x="3292475" y="4806950"/>
          <p14:tracePt t="119748" x="3303588" y="4806950"/>
          <p14:tracePt t="119844" x="3308350" y="4818063"/>
          <p14:tracePt t="119860" x="3314700" y="4818063"/>
          <p14:tracePt t="119868" x="3321050" y="4818063"/>
          <p14:tracePt t="119876" x="3336925" y="4829175"/>
          <p14:tracePt t="119884" x="3343275" y="4829175"/>
          <p14:tracePt t="119898" x="3349625" y="4829175"/>
          <p14:tracePt t="119915" x="3354388" y="4835525"/>
          <p14:tracePt t="119932" x="3360738" y="4835525"/>
          <p14:tracePt t="120068" x="3371850" y="4835525"/>
          <p14:tracePt t="121669" x="0" y="0"/>
        </p14:tracePtLst>
        <p14:tracePtLst>
          <p14:tracePt t="155489" x="2171700" y="5211763"/>
          <p14:tracePt t="155497" x="2160588" y="5211763"/>
          <p14:tracePt t="155513" x="2154238" y="5211763"/>
          <p14:tracePt t="155521" x="2143125" y="5207000"/>
          <p14:tracePt t="155529" x="2125663" y="5207000"/>
          <p14:tracePt t="155543" x="2108200" y="5207000"/>
          <p14:tracePt t="155559" x="2103438" y="5207000"/>
          <p14:tracePt t="155576" x="2092325" y="5207000"/>
          <p14:tracePt t="155593" x="2079625" y="5207000"/>
          <p14:tracePt t="155609" x="2051050" y="5211763"/>
          <p14:tracePt t="155626" x="2017713" y="5222875"/>
          <p14:tracePt t="155643" x="1993900" y="5246688"/>
          <p14:tracePt t="155659" x="1949450" y="5297488"/>
          <p14:tracePt t="155676" x="1931988" y="5349875"/>
          <p14:tracePt t="155693" x="1908175" y="5407025"/>
          <p14:tracePt t="155709" x="1897063" y="5446713"/>
          <p14:tracePt t="155726" x="1892300" y="5497513"/>
          <p14:tracePt t="155743" x="1892300" y="5537200"/>
          <p14:tracePt t="155759" x="1936750" y="5589588"/>
          <p14:tracePt t="155776" x="1989138" y="5618163"/>
          <p14:tracePt t="155793" x="2051050" y="5640388"/>
          <p14:tracePt t="155809" x="2136775" y="5651500"/>
          <p14:tracePt t="155826" x="2189163" y="5651500"/>
          <p14:tracePt t="155843" x="2228850" y="5651500"/>
          <p14:tracePt t="155859" x="2251075" y="5651500"/>
          <p14:tracePt t="155876" x="2263775" y="5651500"/>
          <p14:tracePt t="155893" x="2286000" y="5646738"/>
          <p14:tracePt t="155909" x="2336800" y="5629275"/>
          <p14:tracePt t="155926" x="2389188" y="5611813"/>
          <p14:tracePt t="155943" x="2428875" y="5578475"/>
          <p14:tracePt t="155959" x="2457450" y="5543550"/>
          <p14:tracePt t="155976" x="2503488" y="5486400"/>
          <p14:tracePt t="155992" x="2520950" y="5422900"/>
          <p14:tracePt t="156009" x="2543175" y="5354638"/>
          <p14:tracePt t="156026" x="2543175" y="5326063"/>
          <p14:tracePt t="156042" x="2543175" y="5286375"/>
          <p14:tracePt t="156059" x="2525713" y="5222875"/>
          <p14:tracePt t="156076" x="2497138" y="5189538"/>
          <p14:tracePt t="156092" x="2486025" y="5178425"/>
          <p14:tracePt t="156109" x="2463800" y="5178425"/>
          <p14:tracePt t="156126" x="2422525" y="5165725"/>
          <p14:tracePt t="156142" x="2400300" y="5165725"/>
          <p14:tracePt t="156159" x="2371725" y="5165725"/>
          <p14:tracePt t="156176" x="2354263" y="5165725"/>
          <p14:tracePt t="156192" x="2303463" y="5178425"/>
          <p14:tracePt t="156209" x="2222500" y="5211763"/>
          <p14:tracePt t="156226" x="2182813" y="5222875"/>
          <p14:tracePt t="156242" x="2149475" y="5229225"/>
          <p14:tracePt t="156259" x="2136775" y="5235575"/>
          <p14:tracePt t="156276" x="2136775" y="5240338"/>
          <p14:tracePt t="156292" x="2125663" y="5240338"/>
          <p14:tracePt t="156309" x="2103438" y="5264150"/>
          <p14:tracePt t="156326" x="2079625" y="5286375"/>
          <p14:tracePt t="156342" x="2046288" y="5321300"/>
          <p14:tracePt t="156359" x="2035175" y="5326063"/>
          <p14:tracePt t="156421" x="2035175" y="5332413"/>
          <p14:tracePt t="156469" x="2035175" y="5337175"/>
          <p14:tracePt t="156477" x="2035175" y="5343525"/>
          <p14:tracePt t="156485" x="2035175" y="5354638"/>
          <p14:tracePt t="156677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5608" y="206297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LULAC v. Perry:  </a:t>
            </a:r>
            <a:r>
              <a:rPr lang="en-US" sz="4400" dirty="0"/>
              <a:t>Protections against gerrymandering eroded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56868" y="1522040"/>
            <a:ext cx="7498080" cy="52641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2006 Supreme Court decision concerning Texas congressional redistricting by Republican Legislature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Undercut</a:t>
            </a:r>
            <a:r>
              <a:rPr lang="en-US" sz="2400" dirty="0"/>
              <a:t> </a:t>
            </a:r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</a:rPr>
              <a:t>both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legal arguments </a:t>
            </a:r>
            <a:r>
              <a:rPr lang="en-US" sz="2400" dirty="0"/>
              <a:t>used routinely to overturn gerrymandering	</a:t>
            </a:r>
          </a:p>
          <a:p>
            <a:pPr lvl="1">
              <a:lnSpc>
                <a:spcPct val="90000"/>
              </a:lnSpc>
            </a:pPr>
            <a:r>
              <a:rPr lang="en-US" sz="2000" u="sng" dirty="0"/>
              <a:t>Frequency</a:t>
            </a:r>
            <a:r>
              <a:rPr lang="en-US" sz="2000" dirty="0"/>
              <a:t>:  Court said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perpetual</a:t>
            </a:r>
            <a:r>
              <a:rPr lang="en-US" sz="2000" dirty="0"/>
              <a:t> re-districting is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legal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Do it as often as desired:  </a:t>
            </a:r>
            <a:r>
              <a:rPr lang="en-US" sz="1600" dirty="0">
                <a:latin typeface="Copperplate Gothic Bold" panose="020E0705020206020404" pitchFamily="34" charset="0"/>
              </a:rPr>
              <a:t>If at first you don’t succeed: redistrict, redistrict again!</a:t>
            </a:r>
          </a:p>
          <a:p>
            <a:pPr lvl="1">
              <a:lnSpc>
                <a:spcPct val="90000"/>
              </a:lnSpc>
            </a:pPr>
            <a:r>
              <a:rPr lang="en-US" sz="2000" u="sng" dirty="0"/>
              <a:t>Excessive Partisanship</a:t>
            </a:r>
            <a:r>
              <a:rPr lang="en-US" sz="2000" dirty="0"/>
              <a:t>:  Court made it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much harder to claim this “unsportsmanlike conduct” </a:t>
            </a:r>
            <a:r>
              <a:rPr lang="en-US" sz="2000" dirty="0"/>
              <a:t>during redistricting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Court permitted Republicans to use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maximum partisan advantage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as their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only goal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for redistricting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1600" dirty="0"/>
              <a:t>Now,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</a:rPr>
              <a:t>party with complaint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/>
              <a:t>has to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define &amp; measure any </a:t>
            </a:r>
            <a:r>
              <a:rPr lang="en-US" sz="1600" b="1" i="1" dirty="0">
                <a:solidFill>
                  <a:schemeClr val="accent1">
                    <a:lumMod val="75000"/>
                  </a:schemeClr>
                </a:solidFill>
              </a:rPr>
              <a:t>excessive partisanship </a:t>
            </a:r>
            <a:r>
              <a:rPr lang="en-US" sz="1600" dirty="0"/>
              <a:t>they claim has motivated the resulting new map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Result:  Redistricting map declared unacceptable in 1996 was approved in 2006	</a:t>
            </a:r>
          </a:p>
        </p:txBody>
      </p:sp>
      <p:sp>
        <p:nvSpPr>
          <p:cNvPr id="2" name="TextBox 1"/>
          <p:cNvSpPr txBox="1"/>
          <p:nvPr/>
        </p:nvSpPr>
        <p:spPr>
          <a:xfrm rot="19428768">
            <a:off x="-72558" y="423843"/>
            <a:ext cx="16770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(League of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Latin American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Citizens)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45516" y="721002"/>
            <a:ext cx="1223084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30789" y="6332105"/>
            <a:ext cx="8096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….then </a:t>
            </a:r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Shelby County v. Holder</a:t>
            </a:r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 removed the extra checks against frequently offending states</a:t>
            </a:r>
          </a:p>
        </p:txBody>
      </p:sp>
    </p:spTree>
    <p:extLst>
      <p:ext uri="{BB962C8B-B14F-4D97-AF65-F5344CB8AC3E}">
        <p14:creationId xmlns:p14="http://schemas.microsoft.com/office/powerpoint/2010/main" val="315754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Gerrymandering is powerful, but not invincible!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4338" y="2078911"/>
            <a:ext cx="7499350" cy="167632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901141" y="4416509"/>
            <a:ext cx="4954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Surge in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voter turnout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Demographic changes</a:t>
            </a:r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 in districts that are shrinking white influence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12669" y="3847460"/>
            <a:ext cx="753133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hlinkClick r:id="rId4"/>
              </a:rPr>
              <a:t>https://www.texastribune.org/2018/11/07/dallas-county-republican-gerrymander-backfires-2018/?utm_campaign=trib-social&amp;utm_content=1541686163&amp;utm_medium=social&amp;utm_source=twitter</a:t>
            </a:r>
            <a:r>
              <a:rPr lang="en-US" sz="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66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Gerrymandering </a:t>
            </a:r>
            <a:r>
              <a:rPr lang="en-US" i="1" dirty="0"/>
              <a:t>Matters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83472"/>
            <a:ext cx="7498080" cy="4800600"/>
          </a:xfrm>
        </p:spPr>
        <p:txBody>
          <a:bodyPr>
            <a:normAutofit lnSpcReduction="10000"/>
          </a:bodyPr>
          <a:lstStyle/>
          <a:p>
            <a:r>
              <a:rPr lang="en-US" sz="2400" u="sng" dirty="0"/>
              <a:t>Every</a:t>
            </a:r>
            <a:r>
              <a:rPr lang="en-US" sz="2400" dirty="0"/>
              <a:t> census since 1960 reflects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growing partisanship </a:t>
            </a:r>
            <a:r>
              <a:rPr lang="en-US" sz="2400" dirty="0"/>
              <a:t>in how districts are drawn</a:t>
            </a:r>
          </a:p>
          <a:p>
            <a:pPr lvl="1"/>
            <a:r>
              <a:rPr lang="en-US" sz="2000" i="1" dirty="0" err="1"/>
              <a:t>Ballotpedia</a:t>
            </a:r>
            <a:r>
              <a:rPr lang="en-US" sz="2000" dirty="0"/>
              <a:t> predicted in 2016 that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only 23 of 435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congressional districts</a:t>
            </a:r>
            <a:r>
              <a:rPr lang="en-US" sz="2000" dirty="0"/>
              <a:t> would be a fair competition between parties</a:t>
            </a:r>
          </a:p>
          <a:p>
            <a:r>
              <a:rPr lang="en-US" sz="2400" dirty="0"/>
              <a:t>Now gerrymandering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can be done better than ever before</a:t>
            </a:r>
            <a:r>
              <a:rPr lang="en-US" sz="2400" dirty="0"/>
              <a:t> with computers, databases</a:t>
            </a:r>
          </a:p>
          <a:p>
            <a:r>
              <a:rPr lang="en-US" sz="2400" dirty="0"/>
              <a:t>Party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who will win a </a:t>
            </a:r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</a:rPr>
              <a:t>future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election </a:t>
            </a:r>
            <a:r>
              <a:rPr lang="en-US" sz="2400" dirty="0"/>
              <a:t>is largely controlled by redistricting </a:t>
            </a:r>
            <a:r>
              <a:rPr lang="en-US" sz="2400" u="sng" dirty="0"/>
              <a:t>now</a:t>
            </a:r>
          </a:p>
          <a:p>
            <a:r>
              <a:rPr lang="en-US" sz="2400" dirty="0"/>
              <a:t>Marks of gerrymandering in Texas:</a:t>
            </a:r>
          </a:p>
          <a:p>
            <a:pPr lvl="1"/>
            <a:r>
              <a:rPr lang="en-US" sz="2000" u="sng" dirty="0">
                <a:solidFill>
                  <a:schemeClr val="accent3">
                    <a:lumMod val="75000"/>
                  </a:schemeClr>
                </a:solidFill>
              </a:rPr>
              <a:t>All 31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state senate districts </a:t>
            </a:r>
            <a:r>
              <a:rPr lang="en-US" sz="2000" dirty="0"/>
              <a:t>were unopposed in 2016 elections</a:t>
            </a:r>
          </a:p>
          <a:p>
            <a:pPr lvl="1"/>
            <a:r>
              <a:rPr lang="en-US" sz="2000" u="sng" dirty="0">
                <a:solidFill>
                  <a:schemeClr val="accent3">
                    <a:lumMod val="75000"/>
                  </a:schemeClr>
                </a:solidFill>
              </a:rPr>
              <a:t>144 of 150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state house districts </a:t>
            </a:r>
            <a:r>
              <a:rPr lang="en-US" sz="2000" dirty="0"/>
              <a:t>were unopposed in 2016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/>
              <a:t>Executive state-level elections remain somewhat competitive, but most legislative contests are not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7748" y="5939825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…Why is this?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DCF9C-659F-4066-B68A-D75D06DE5EC3}"/>
              </a:ext>
            </a:extLst>
          </p:cNvPr>
          <p:cNvSpPr/>
          <p:nvPr/>
        </p:nvSpPr>
        <p:spPr>
          <a:xfrm>
            <a:off x="6317672" y="6583362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https://ballotpedia.org/U.S._House_battlegrounds,_2016</a:t>
            </a:r>
          </a:p>
        </p:txBody>
      </p:sp>
    </p:spTree>
    <p:extLst>
      <p:ext uri="{BB962C8B-B14F-4D97-AF65-F5344CB8AC3E}">
        <p14:creationId xmlns:p14="http://schemas.microsoft.com/office/powerpoint/2010/main" val="82101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cs typeface="Arial"/>
              </a:rPr>
              <a:t>What Most Texans Believe: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>
                <a:latin typeface="Engravers MT" panose="02090707080505020304" pitchFamily="18" charset="0"/>
              </a:rPr>
              <a:t>“</a:t>
            </a:r>
            <a:r>
              <a:rPr lang="en-US" dirty="0">
                <a:latin typeface="Engravers MT" panose="02090707080505020304" pitchFamily="18" charset="0"/>
                <a:cs typeface="Arial"/>
              </a:rPr>
              <a:t>Republicans became the majority party in the house by defeating democrats in general elections”</a:t>
            </a:r>
            <a:endParaRPr lang="en-US" dirty="0">
              <a:latin typeface="Engravers MT" panose="0209070708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B9CC9-AF6C-470B-BC29-4153E9A69A2A}"/>
              </a:ext>
            </a:extLst>
          </p:cNvPr>
          <p:cNvSpPr txBox="1"/>
          <p:nvPr/>
        </p:nvSpPr>
        <p:spPr>
          <a:xfrm rot="20899838">
            <a:off x="1192463" y="4873083"/>
            <a:ext cx="777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Competition is what politics is all about…  right?</a:t>
            </a:r>
          </a:p>
        </p:txBody>
      </p:sp>
    </p:spTree>
    <p:extLst>
      <p:ext uri="{BB962C8B-B14F-4D97-AF65-F5344CB8AC3E}">
        <p14:creationId xmlns:p14="http://schemas.microsoft.com/office/powerpoint/2010/main" val="312363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Real Reason?  Rigging the Game!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Remember</a:t>
            </a:r>
            <a:r>
              <a:rPr lang="en-US" sz="2800" dirty="0"/>
              <a:t>:  …</a:t>
            </a:r>
            <a:r>
              <a:rPr lang="en-US" sz="2800" i="1" u="sng" dirty="0"/>
              <a:t>legislative</a:t>
            </a:r>
            <a:r>
              <a:rPr lang="en-US" sz="2800" dirty="0"/>
              <a:t> </a:t>
            </a:r>
            <a:r>
              <a:rPr lang="en-US" sz="2800" i="1" dirty="0"/>
              <a:t>general</a:t>
            </a:r>
            <a:r>
              <a:rPr lang="en-US" sz="2800" dirty="0"/>
              <a:t> </a:t>
            </a:r>
            <a:r>
              <a:rPr lang="en-US" sz="2800" i="1" dirty="0"/>
              <a:t>elections don’t matter </a:t>
            </a:r>
            <a:r>
              <a:rPr lang="en-US" sz="2800" dirty="0"/>
              <a:t>when gerrymandering is prevalent!</a:t>
            </a:r>
          </a:p>
          <a:p>
            <a:r>
              <a:rPr lang="en-US" sz="2800" dirty="0"/>
              <a:t>Texas Republicans became majority party immediately after districts were gerrymandered in 2001</a:t>
            </a:r>
          </a:p>
          <a:p>
            <a:pPr lvl="1"/>
            <a:r>
              <a:rPr lang="en-US" sz="2400" i="1" dirty="0"/>
              <a:t>Legislative Redistricting Board:</a:t>
            </a:r>
            <a:r>
              <a:rPr lang="en-US" sz="2400" dirty="0"/>
              <a:t>  4 Republicans, 1 Dem (at that time)</a:t>
            </a:r>
          </a:p>
          <a:p>
            <a:pPr lvl="1"/>
            <a:r>
              <a:rPr lang="en-US" sz="2400" dirty="0"/>
              <a:t>Drafted all changes to district lines for legislature</a:t>
            </a:r>
          </a:p>
          <a:p>
            <a:r>
              <a:rPr lang="en-US" sz="2800" dirty="0"/>
              <a:t>What about the VRA pre-clearance requirement?</a:t>
            </a:r>
          </a:p>
          <a:p>
            <a:pPr lvl="1"/>
            <a:r>
              <a:rPr lang="en-US" sz="2400" i="1" dirty="0"/>
              <a:t>Republican</a:t>
            </a:r>
            <a:r>
              <a:rPr lang="en-US" sz="2400" dirty="0"/>
              <a:t> U.S.  Attorney General did not object to newly drawn district lines</a:t>
            </a:r>
          </a:p>
          <a:p>
            <a:pPr lvl="1"/>
            <a:r>
              <a:rPr lang="en-US" sz="2400" dirty="0"/>
              <a:t>…even though redistricting plan targeted districts of Democratic leaders and Anglo democrats</a:t>
            </a:r>
          </a:p>
        </p:txBody>
      </p:sp>
    </p:spTree>
    <p:extLst>
      <p:ext uri="{BB962C8B-B14F-4D97-AF65-F5344CB8AC3E}">
        <p14:creationId xmlns:p14="http://schemas.microsoft.com/office/powerpoint/2010/main" val="332489797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FF0000"/>
            </a:solidFill>
            <a:latin typeface="Segoe Print" panose="02000600000000000000" pitchFamily="2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16223</TotalTime>
  <Words>1985</Words>
  <Application>Microsoft Office PowerPoint</Application>
  <PresentationFormat>On-screen Show (4:3)</PresentationFormat>
  <Paragraphs>364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Copperplate Gothic Bold</vt:lpstr>
      <vt:lpstr>Engravers MT</vt:lpstr>
      <vt:lpstr>Geneva</vt:lpstr>
      <vt:lpstr>Gill Sans MT</vt:lpstr>
      <vt:lpstr>Perpetua</vt:lpstr>
      <vt:lpstr>Segoe Print</vt:lpstr>
      <vt:lpstr>Times</vt:lpstr>
      <vt:lpstr>Times New Roman</vt:lpstr>
      <vt:lpstr>Verdana</vt:lpstr>
      <vt:lpstr>Wingdings 2</vt:lpstr>
      <vt:lpstr>1_Default Design</vt:lpstr>
      <vt:lpstr>1_Solstice</vt:lpstr>
      <vt:lpstr>POLS 207  State &amp; Local Government* </vt:lpstr>
      <vt:lpstr>Learning Objectives</vt:lpstr>
      <vt:lpstr>Learning Objectives</vt:lpstr>
      <vt:lpstr>How were gerrymandered maps successfully opposed for many years?</vt:lpstr>
      <vt:lpstr>LULAC v. Perry:  Protections against gerrymandering eroded</vt:lpstr>
      <vt:lpstr>Gerrymandering is powerful, but not invincible!</vt:lpstr>
      <vt:lpstr>Gerrymandering Matters…</vt:lpstr>
      <vt:lpstr>What Most Texans Believe:</vt:lpstr>
      <vt:lpstr>The Real Reason?  Rigging the Game!</vt:lpstr>
      <vt:lpstr>Texas State Legislature:  Partisan Division Since 2001 Redistricting</vt:lpstr>
      <vt:lpstr>A State Reforms Redistricting</vt:lpstr>
      <vt:lpstr>Is Redistricting Reform a Panacea?</vt:lpstr>
      <vt:lpstr>Different strokes for different folks…  but its usually politicians making the decisions</vt:lpstr>
      <vt:lpstr>Want to Restore Competition to Elections in Your State?</vt:lpstr>
      <vt:lpstr>Want to Restore Competition to Elections in Your State?</vt:lpstr>
      <vt:lpstr>How Do Legislators Really “Represent” Constituents?</vt:lpstr>
      <vt:lpstr>State Legislators by Occupation:  Like You?</vt:lpstr>
      <vt:lpstr>State Legislators (2009)  vs. Public (2007-2009)</vt:lpstr>
      <vt:lpstr>So is representation all it is cracked up to be?</vt:lpstr>
      <vt:lpstr>Practice Problems …to begin mastering this material.    Complete instructions are in the Module 1 resource, How to Use Practice Problems to Prepare for Exams.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Professor Harvey J. Tucker</dc:title>
  <dc:creator>Harvey Tucker</dc:creator>
  <cp:lastModifiedBy>Dwight Roblyer</cp:lastModifiedBy>
  <cp:revision>1211</cp:revision>
  <cp:lastPrinted>2020-10-18T20:49:46Z</cp:lastPrinted>
  <dcterms:created xsi:type="dcterms:W3CDTF">2002-01-15T14:16:03Z</dcterms:created>
  <dcterms:modified xsi:type="dcterms:W3CDTF">2022-10-10T18:38:54Z</dcterms:modified>
</cp:coreProperties>
</file>