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E0DC-3A7E-A045-C817-9273BE558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62329-B878-6AD8-BFA5-66519A4E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E10F-4D8A-5C39-0519-73FA4A4A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3782-4339-588B-9185-92E57A42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CE55-B3DA-70DC-0A81-C26A8C2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9BAA-FF32-C665-4A0A-DD5448F2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EE96-E787-B4E6-E8FE-788D7EBA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1469-19A3-4740-C535-21353AC2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22FA-1728-A103-F7AB-B3D243C1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7A3C-82C4-0539-8A6B-B3ACCE31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CE3FE-A724-28ED-1957-4B0446EBD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BB2F-ECA4-770E-5E3B-7D389422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67B3-ED9F-8259-59E7-E0119578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55D3-221D-139D-3E76-EE067D71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1BE6-77CA-040B-EE5B-17456E87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94D3-9EE2-F515-F1A8-5280D22B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2E11-0E71-2F9E-91D2-AFF8086A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1DA-3063-0421-76EE-7BBF6D73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7F62-A002-78FE-9C1A-7E151C3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0C7C-C429-7E94-52C1-8DE52A4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172-0EC1-51B4-808B-D0A3D61D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13C4-A0B3-A68F-A85D-080DA03D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40DB-E158-5470-35BD-0EBE5C38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91E5-E4DA-FA1E-60AF-71915B07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2BB-EC62-13E6-04C0-5FF7A5D9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4782-64A4-376F-E39C-22FAC2B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53C5-92A4-3F53-DA3E-634590C06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DCDFD-8F25-BA69-6614-4BDFB8AC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18C2-6594-1C13-1ACE-2415716D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43408-605B-4218-7A7D-261A38AC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17B64-D680-5685-ABC1-6585436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CFD6-C207-5DC2-1932-382B11F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81A4-6969-0573-DB6B-1C468E24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3C15E-ADBE-2997-38DE-75CC2F68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250B5-2C4B-7FB3-0D10-59F5DEA33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289EF-9DA1-5CF5-34F0-5E34F9C4C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8B98-8886-5A2F-B177-21204B15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8A5A3-6686-929C-60F5-5FE6B273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D86A2-B5FC-3F49-582D-A90B97A2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F79A-9B6B-B325-2813-84EFC3FB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3DB53-7D92-DC52-0216-3073E937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E60D-DCDA-A616-6725-E7B099EF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FF7E4-33FF-F616-D7FF-497233CB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1ECB7-F21E-8099-A35D-8528BC1F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4F076-32A4-19F4-512E-9C85965F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5266D-0CFC-6B9A-9DC1-BB1ED41B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210-2DBE-28CD-0153-AAD142C4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45BF-30CA-7E91-157C-5108C1E1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C52B0-F636-3D88-AFA7-12F0ABFD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FD4E-A7C7-92CE-AA16-B85A46BB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BA00-428C-3224-3EDD-AA50887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1B1A-2A4A-70A2-8516-6E6FFC21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3781-1196-9201-2653-9C37352C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37063-A1A4-3ECE-C880-0B10B182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54EB-E0CC-E084-B1DA-622D523D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32D2C-F4F9-7709-E7BF-BD64BF3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C439-FA7D-8C25-FC74-BA23825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BBAE4-A492-D38D-F857-920CF6E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86358-7548-9B1E-065B-13F30051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AFBC-8DE4-43E4-B2A3-E22A9D4C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9561-124A-F528-6AF2-3ACD93977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E548-C167-486F-8A2D-018EB113209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FE39-43D3-CF43-3EAE-6E2D5E471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4747-035B-D875-1953-9C5CBB9BD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4C56-AD65-4B8D-A8C5-AFD72D1BB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1CE5-40BB-DE87-451E-34551C29D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absolutely atrocious spring semester class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29AB-C905-F55B-3FD0-F64F1BB9D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lei</a:t>
            </a:r>
          </a:p>
        </p:txBody>
      </p:sp>
    </p:spTree>
    <p:extLst>
      <p:ext uri="{BB962C8B-B14F-4D97-AF65-F5344CB8AC3E}">
        <p14:creationId xmlns:p14="http://schemas.microsoft.com/office/powerpoint/2010/main" val="38118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8F4-5620-8CD7-3244-DD4980D7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shoutout new jersey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9DB35-1F3E-5DAD-FEE8-C68B00B3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56" y="2948892"/>
            <a:ext cx="649695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5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41E3E-43E9-06AE-BEE9-B3A36704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17" y="2371609"/>
            <a:ext cx="10364646" cy="165758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C3B9F9-FAE7-83BA-1D41-CA4706BB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shoutout to the physics department</a:t>
            </a:r>
          </a:p>
        </p:txBody>
      </p:sp>
    </p:spTree>
    <p:extLst>
      <p:ext uri="{BB962C8B-B14F-4D97-AF65-F5344CB8AC3E}">
        <p14:creationId xmlns:p14="http://schemas.microsoft.com/office/powerpoint/2010/main" val="205895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2E069-2C51-ED1D-2CEB-A811D277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05" y="1714260"/>
            <a:ext cx="3486637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4935F-2FB4-1FB4-3B64-66F81EBD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11" y="1909725"/>
            <a:ext cx="338184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9C1A-BE5C-5264-D881-494E1D83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got all my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D9F33-B00B-BCEB-8964-4FB17B38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56" y="1814446"/>
            <a:ext cx="9078592" cy="94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1B30E-CDE0-355B-925A-FF013E17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60" y="3520440"/>
            <a:ext cx="2715004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3D0CF-7402-9A38-68C6-73636252A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36" y="3614605"/>
            <a:ext cx="7563906" cy="97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0B769-5D4E-9BDD-BA30-88DB60824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735" y="5198348"/>
            <a:ext cx="628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 absolutely atrocious spring semester class registration</vt:lpstr>
      <vt:lpstr>shoutout new jersey</vt:lpstr>
      <vt:lpstr>also shoutout to the physics department</vt:lpstr>
      <vt:lpstr>PowerPoint Presentation</vt:lpstr>
      <vt:lpstr>finally got all my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absolutely atrocious spring semester class registration</dc:title>
  <dc:creator>Lei, Kevin</dc:creator>
  <cp:lastModifiedBy>Lei, Kevin</cp:lastModifiedBy>
  <cp:revision>1</cp:revision>
  <dcterms:created xsi:type="dcterms:W3CDTF">2022-11-30T19:37:24Z</dcterms:created>
  <dcterms:modified xsi:type="dcterms:W3CDTF">2022-11-30T20:22:27Z</dcterms:modified>
</cp:coreProperties>
</file>