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A13E-4C0E-4056-74B0-D2EF6290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4378-51F9-E5C0-2580-DF86350F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7461-D2D6-09AE-7D8B-ACCE2853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19C5-CA76-2185-606C-D107536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D1C-2F93-7136-8734-2DBDCB7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7023-0AB3-EE37-16BA-6DD75D6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13F6A-070A-482F-AB07-FFDD4D1B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5AE4-8A51-25C1-2825-380B011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889F-B92B-4072-7448-D296BAB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2611-81A2-6EC4-33E7-0DA3DB7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FA148-69B4-A90C-0BDB-D3E3B159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C19B1-C1BD-EC9F-6989-9931C5D0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BA76-301C-1CD6-A35E-A1D74B65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77C6-0118-E661-6526-C56B1174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40F7-0266-1679-E391-37BCABC3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F9B1-7794-CD66-1B79-FA70738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440D-564B-705E-8CAD-03C28F56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0075-9F7F-30C9-3983-AF0FBDF9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D144-7FE2-803E-415C-E6DF1AFF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3601-FFDC-4D27-960B-5CA7E5F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876-E9CC-1687-9B02-924429E3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FF87-608F-FC1F-55DC-4F0DE5C1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F2F1-9A70-EA28-5567-017538A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0046-FB32-5759-A900-D51C1C1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5023-9B8A-BF11-EA50-5EE691F3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9B6-16DE-669E-5A09-2356983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97F0-D4D4-B80F-2944-6248CEB04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98981-9E55-14C7-E14E-2BA2036A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7FCBB-D276-3A82-EAB8-13B8922E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2406-4390-AAA9-FA0A-D04C76C7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8E20-1E90-7D76-C57A-7D3352A7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09DC-FA3E-FA59-4773-D6280EEE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907B-22C9-8164-4C19-F331B77C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84CF8-F8B5-FE6C-1616-2D9BF3811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2506D-16D7-21A5-2F20-4B6383C4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F962B-791D-BB6F-1544-09263601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CEA50-BBD1-99A1-9CAA-9E03CEE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CE6DA-1C9F-19B7-0D51-FC516F7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C6C7F-21EF-D07F-762F-52DECB0C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0F5F-C4BA-2B54-9142-6296211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6B74B-10E8-6E53-8E9B-72438BA7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B5603-2679-D0AB-BEAC-04514D17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E6EF-7AB6-893D-81D1-8FC5D3C0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1BFF7-3AC8-E315-6501-57BABEDF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31970-BE62-B330-A229-FA049961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D586-BCA1-B6FB-B71E-A12FE39E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694F-D39B-DCA2-932C-BA6CFE92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7D63-92E9-801D-13F0-9631A0A7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26B24-3235-C254-3CCF-A10ABA83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DFF28-E0F8-1493-9A9E-03A5BBA5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B7F84-E1B4-69FF-8AA0-D99F7E5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E569-539B-4BFD-5901-6D2D19A3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A0BB-0FB9-8896-CE61-B7B11D96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A6596-70F0-D6CF-7AB5-DECD87FE3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1A05-63FE-AE73-3EFD-56D1BED0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507D-2E26-5F9A-824E-6A760471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BC1D-8A97-4243-5395-9C32E88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EE538-4CC3-D2F7-FDD3-B263F81F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4EFEC-C71C-8657-08BC-AF13F1C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B6F4-2116-BF23-1AA5-492DF086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0BF7-75C2-ADC5-F520-751593D8B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AB8C-9046-4DFE-A268-07E7CA1BB8E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EC62-86F1-D87D-862C-89467BCF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915-EA30-B7F6-BBCC-45BB78C4B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3BB-11F5-6D9B-6CC4-F7BF6C1A9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Aggie Bucket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46419-47BB-76AC-D5ED-76FA3ACBA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Lei</a:t>
            </a:r>
          </a:p>
        </p:txBody>
      </p:sp>
    </p:spTree>
    <p:extLst>
      <p:ext uri="{BB962C8B-B14F-4D97-AF65-F5344CB8AC3E}">
        <p14:creationId xmlns:p14="http://schemas.microsoft.com/office/powerpoint/2010/main" val="8841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06B6-0DC9-F87F-31DD-92B8019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Aggie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A879-2E28-9595-DCF6-D9A644B4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1DF5-0FEE-9C41-C038-A8147F5F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MSC Open House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8532AD25-8BC6-F14A-D978-DE607824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89" b="1"/>
          <a:stretch/>
        </p:blipFill>
        <p:spPr>
          <a:xfrm rot="5400000">
            <a:off x="5171752" y="-162247"/>
            <a:ext cx="6858000" cy="71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261D7-8CD8-E58B-ADAD-C3D5382A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Aggie Park</a:t>
            </a:r>
          </a:p>
        </p:txBody>
      </p:sp>
      <p:pic>
        <p:nvPicPr>
          <p:cNvPr id="5" name="Content Placeholder 4" descr="A picture containing floor, indoor, person&#10;&#10;Description automatically generated">
            <a:extLst>
              <a:ext uri="{FF2B5EF4-FFF2-40B4-BE49-F238E27FC236}">
                <a16:creationId xmlns:a16="http://schemas.microsoft.com/office/drawing/2014/main" id="{7E39236E-89DB-87B7-4936-DC463A64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5" r="2774" b="1"/>
          <a:stretch/>
        </p:blipFill>
        <p:spPr>
          <a:xfrm rot="5400000">
            <a:off x="5171752" y="-162247"/>
            <a:ext cx="6858000" cy="71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6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Aggie Bucket List</vt:lpstr>
      <vt:lpstr>Aggie Intro</vt:lpstr>
      <vt:lpstr>MSC Open House</vt:lpstr>
      <vt:lpstr>Aggie 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Lei, Kevin</dc:creator>
  <cp:lastModifiedBy>Lei, Kevin</cp:lastModifiedBy>
  <cp:revision>2</cp:revision>
  <dcterms:created xsi:type="dcterms:W3CDTF">2022-09-07T15:55:07Z</dcterms:created>
  <dcterms:modified xsi:type="dcterms:W3CDTF">2022-09-09T03:34:25Z</dcterms:modified>
</cp:coreProperties>
</file>