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229F2-D077-4C1E-0C87-FB4310758E86}" v="43" dt="2020-12-12T09:18:25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A56-8504-4EA4-806D-17462081109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2814-617D-49E6-905B-94BF566E6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A56-8504-4EA4-806D-17462081109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2814-617D-49E6-905B-94BF566E6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A56-8504-4EA4-806D-17462081109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2814-617D-49E6-905B-94BF566E6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A56-8504-4EA4-806D-17462081109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2814-617D-49E6-905B-94BF566E6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A56-8504-4EA4-806D-17462081109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2814-617D-49E6-905B-94BF566E6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A56-8504-4EA4-806D-17462081109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2814-617D-49E6-905B-94BF566E6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A56-8504-4EA4-806D-17462081109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2814-617D-49E6-905B-94BF566E6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A56-8504-4EA4-806D-17462081109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2814-617D-49E6-905B-94BF566E6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A56-8504-4EA4-806D-17462081109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2814-617D-49E6-905B-94BF566E6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A56-8504-4EA4-806D-17462081109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2814-617D-49E6-905B-94BF566E6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A56-8504-4EA4-806D-17462081109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2814-617D-49E6-905B-94BF566E6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02A56-8504-4EA4-806D-17462081109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F2814-617D-49E6-905B-94BF566E6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KLEIT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INCUBATE IND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71800"/>
            <a:ext cx="6400800" cy="3124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Topic: Health</a:t>
            </a:r>
          </a:p>
          <a:p>
            <a:endParaRPr lang="en-US" sz="28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Naveed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Choudhary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80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 Chiranjeevi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Nagesh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Shidling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953000"/>
            <a:ext cx="7086600" cy="129540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Whenever any patient visits hospital, Doctor gives medical prescription to the patient</a:t>
            </a:r>
          </a:p>
        </p:txBody>
      </p:sp>
      <p:pic>
        <p:nvPicPr>
          <p:cNvPr id="4" name="Content Placeholder 3" descr="IMG-20201212-WA000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359928"/>
            <a:ext cx="6781800" cy="441113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Take medicine on times is very important</a:t>
            </a:r>
          </a:p>
        </p:txBody>
      </p:sp>
      <p:pic>
        <p:nvPicPr>
          <p:cNvPr id="4" name="Content Placeholder 3" descr="IMG-20201212-WA000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685800"/>
            <a:ext cx="6457950" cy="43053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105400"/>
            <a:ext cx="8534400" cy="114300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difficult to remember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pescription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schedule, So patients find it tedious to take the prescribed medicine.</a:t>
            </a:r>
          </a:p>
        </p:txBody>
      </p:sp>
      <p:pic>
        <p:nvPicPr>
          <p:cNvPr id="4" name="Content Placeholder 3" descr="IMG-20201212-WA00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04800"/>
            <a:ext cx="4191000" cy="4410075"/>
          </a:xfrm>
        </p:spPr>
      </p:pic>
      <p:pic>
        <p:nvPicPr>
          <p:cNvPr id="5" name="Picture 4" descr="IMG-20201212-WA000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4800"/>
            <a:ext cx="3999456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29200"/>
            <a:ext cx="8229600" cy="114300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/>
                <a:cs typeface="Times New Roman"/>
              </a:rPr>
              <a:t>So, to avoid this problem we shall introduce a web app by which patients will observe the prescription in their cell phone, Then it would become easier to remember the prescription for patients .</a:t>
            </a:r>
          </a:p>
        </p:txBody>
      </p:sp>
      <p:pic>
        <p:nvPicPr>
          <p:cNvPr id="4" name="Content Placeholder 3" descr="IMG-20201212-WA00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74637"/>
            <a:ext cx="5791200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382000" cy="2667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38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90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KLEIT INCUBATE IND HACKATHON</vt:lpstr>
      <vt:lpstr>Whenever any patient visits hospital, Doctor gives medical prescription to the patient</vt:lpstr>
      <vt:lpstr>          Take medicine on times is very important</vt:lpstr>
      <vt:lpstr>It is difficult to remember the pescription schedule, So patients find it tedious to take the prescribed medicine.</vt:lpstr>
      <vt:lpstr>So, to avoid this problem we shall introduce a web app by which patients will observe the prescription in their cell phone, Then it would become easier to remember the prescription for patients 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Nagesh</dc:creator>
  <cp:lastModifiedBy>V CHIRANJEEVI .</cp:lastModifiedBy>
  <cp:revision>39</cp:revision>
  <dcterms:created xsi:type="dcterms:W3CDTF">2020-12-12T07:00:28Z</dcterms:created>
  <dcterms:modified xsi:type="dcterms:W3CDTF">2020-12-12T09:18:28Z</dcterms:modified>
</cp:coreProperties>
</file>