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Carnelos" initials="FC" lastIdx="1" clrIdx="0">
    <p:extLst>
      <p:ext uri="{19B8F6BF-5375-455C-9EA6-DF929625EA0E}">
        <p15:presenceInfo xmlns:p15="http://schemas.microsoft.com/office/powerpoint/2012/main" userId="984957b60208bc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7T17:37:57.913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AB409-1C0F-464A-940B-0A6B209A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6ECD24-9DA9-4908-B969-0F091B78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E87FD-58ED-465A-B5A5-26C1689F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E488-30A3-4AF5-9B91-C60AF3183C2A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881DD-1704-41B2-9902-08F4446A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7D19DC-A184-4AD3-AA0B-7C761EBE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CD01-4F6D-4C94-AFFF-4CC04206A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9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12E48-92E3-4CA8-A920-608F20F8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DDED7-40D3-43C9-9236-05B72C874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2600B3-9719-453E-AC21-329E8C3E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E488-30A3-4AF5-9B91-C60AF3183C2A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DD4B96-44CF-410C-9F10-1BC19F00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5934DE-D664-4C67-868E-C26DBCAD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CD01-4F6D-4C94-AFFF-4CC04206A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52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BC83E7-66C0-4CD7-989B-E378BF259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2CA237-9D4F-4DF0-81ED-3AC29310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D7E92A-49C8-42CB-AB72-8409F5FA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E488-30A3-4AF5-9B91-C60AF3183C2A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EE0C7-D8F1-4E90-8A89-54513F96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E74508-2B67-4933-8973-0F49DCC1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CD01-4F6D-4C94-AFFF-4CC04206A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4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E250B-F8EE-4171-AA3F-B2EFEAF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0547F2-EEB2-4EBF-8CDB-058A0ECC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2BD2AC-60BF-4015-B4B7-A473AA97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E488-30A3-4AF5-9B91-C60AF3183C2A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ECD0D2-6625-4264-849C-BA851C8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CF2875-E3F6-4561-8CDE-11AAF07C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CD01-4F6D-4C94-AFFF-4CC04206A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85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4CB65-EBFC-46B8-AFBF-4CD54898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7B86D7-EB52-4FA8-92B9-54FBDF36E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01EA3-58E9-4445-94B1-584D8BF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E488-30A3-4AF5-9B91-C60AF3183C2A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E39F6-C4FA-40CD-9FB8-C03366BE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B4714-3873-4A47-B600-34BB2D46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CD01-4F6D-4C94-AFFF-4CC04206A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5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15ED3-DFAA-41D9-BFFD-7F30C6AA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12C47-DDB9-465C-87B8-2918845FA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3FCC0C-E0E3-418C-AA07-FEB48055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52F22-1717-4A66-BF85-082463D3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E488-30A3-4AF5-9B91-C60AF3183C2A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D7C570-ABD9-4261-B94F-C36354DB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EC5EBC-4AED-4F77-A6F3-B6484953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CD01-4F6D-4C94-AFFF-4CC04206A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5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09E2C-F80D-49A6-BDB5-032639C8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6DAF5-9D42-48AE-9B2B-8F68F352E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6E7D45-A1B2-4B9D-9B42-77953C626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2B5D1D-3B92-4442-B13C-98FEDDD04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4FEBCB-53CE-45CB-AA90-89450375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1C3A8A-C5E6-404E-B24D-4E5E79BE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E488-30A3-4AF5-9B91-C60AF3183C2A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8117DF-FFAF-4CC5-8346-E79A7619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B823E0-FAE2-43EC-B7B7-62B03AA9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CD01-4F6D-4C94-AFFF-4CC04206A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38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D6C8B-9FC4-49D6-8B90-EBD13F04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AF60FF-EEF3-4507-AF40-38C53A11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E488-30A3-4AF5-9B91-C60AF3183C2A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D08E94-5B1D-486B-8A2C-8871743E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46E78E-AEAC-4756-94B4-7BEC2D77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CD01-4F6D-4C94-AFFF-4CC04206A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60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F87771-5690-4AE2-B187-682C70A2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E488-30A3-4AF5-9B91-C60AF3183C2A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B34F93-77FB-484F-8666-436F3427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41ED47-2F4A-443C-872F-9AACAE2C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CD01-4F6D-4C94-AFFF-4CC04206A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05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42AA0-6AA3-452C-9090-EF833783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9D8D8C-211F-4538-8DEB-322C793B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C9F407-A969-4F41-85D6-716AA9A9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2C1C7B-AD12-4234-9539-A3D42021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E488-30A3-4AF5-9B91-C60AF3183C2A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3C866-40A1-4CB8-B417-82D0219D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3EBA76-433B-4F69-B617-A1E6B853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CD01-4F6D-4C94-AFFF-4CC04206A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54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29701-DCDF-46A1-82C5-DF72BE00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703143-4139-4458-81EE-A4075F6B8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2EF1AE-1342-4E05-84B9-BBAB1AD3D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591C9B-9122-48E4-9F62-5FFC77A0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E488-30A3-4AF5-9B91-C60AF3183C2A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E51A5-EF81-486B-9980-235DEA46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C02B7C-C552-4B93-93FD-F9BDFDD7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CD01-4F6D-4C94-AFFF-4CC04206A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51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E29382-A03A-465C-B112-AC5F3EA0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68EDE8-BC54-4045-A8C8-801586CC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2CEC6-B9DA-4CDC-9EB4-EC784497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E488-30A3-4AF5-9B91-C60AF3183C2A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202282-1C98-4571-8673-88D7E52C8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FC077-C71A-46D0-B667-47635910A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CCD01-4F6D-4C94-AFFF-4CC04206A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6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79E9E2B-8F20-40F2-95C2-44EC17C2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41" y="395287"/>
            <a:ext cx="4619625" cy="60674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A6D3592-BE8B-4706-B541-1A160FF11539}"/>
              </a:ext>
            </a:extLst>
          </p:cNvPr>
          <p:cNvSpPr/>
          <p:nvPr/>
        </p:nvSpPr>
        <p:spPr>
          <a:xfrm>
            <a:off x="492369" y="5240215"/>
            <a:ext cx="961293" cy="46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AAF67C3-1B74-471B-8566-A824C8AAE7E7}"/>
              </a:ext>
            </a:extLst>
          </p:cNvPr>
          <p:cNvSpPr/>
          <p:nvPr/>
        </p:nvSpPr>
        <p:spPr>
          <a:xfrm>
            <a:off x="6300316" y="482321"/>
            <a:ext cx="5184950" cy="598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8D774BC-DB97-4D17-B238-3A05620D0EF6}"/>
              </a:ext>
            </a:extLst>
          </p:cNvPr>
          <p:cNvSpPr/>
          <p:nvPr/>
        </p:nvSpPr>
        <p:spPr>
          <a:xfrm>
            <a:off x="6300316" y="482321"/>
            <a:ext cx="5184950" cy="67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FOTOS DE PROCESSO : DESOVA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7F21329-8381-4E1A-B837-A780EA672ED4}"/>
              </a:ext>
            </a:extLst>
          </p:cNvPr>
          <p:cNvSpPr/>
          <p:nvPr/>
        </p:nvSpPr>
        <p:spPr>
          <a:xfrm>
            <a:off x="6300316" y="1123740"/>
            <a:ext cx="5184950" cy="67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CONTEINER / LOTE : ____ ______-_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78E075-BE50-47CC-8794-10E88AF33A26}"/>
              </a:ext>
            </a:extLst>
          </p:cNvPr>
          <p:cNvSpPr/>
          <p:nvPr/>
        </p:nvSpPr>
        <p:spPr>
          <a:xfrm>
            <a:off x="6300316" y="1796979"/>
            <a:ext cx="2944168" cy="64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ETAPAS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397323-C89C-422B-AC66-8404924EF161}"/>
              </a:ext>
            </a:extLst>
          </p:cNvPr>
          <p:cNvSpPr/>
          <p:nvPr/>
        </p:nvSpPr>
        <p:spPr>
          <a:xfrm>
            <a:off x="6300316" y="1139650"/>
            <a:ext cx="5184950" cy="67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CONTEINER / LOTE : ____ ______-_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EEA7F76-81E6-4A5E-BBEC-E926E18524BD}"/>
              </a:ext>
            </a:extLst>
          </p:cNvPr>
          <p:cNvSpPr/>
          <p:nvPr/>
        </p:nvSpPr>
        <p:spPr>
          <a:xfrm>
            <a:off x="6300316" y="2454308"/>
            <a:ext cx="2944168" cy="641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POSICIONAMENTO*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F13964D-DAF2-40F5-90BB-95A7EA345CC6}"/>
              </a:ext>
            </a:extLst>
          </p:cNvPr>
          <p:cNvSpPr/>
          <p:nvPr/>
        </p:nvSpPr>
        <p:spPr>
          <a:xfrm>
            <a:off x="6300316" y="3111637"/>
            <a:ext cx="2944168" cy="641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ROMPIMENTO LACRE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53CB1C-E3EB-4646-A8EF-CBF0AF3D215E}"/>
              </a:ext>
            </a:extLst>
          </p:cNvPr>
          <p:cNvSpPr/>
          <p:nvPr/>
        </p:nvSpPr>
        <p:spPr>
          <a:xfrm>
            <a:off x="6300316" y="3800357"/>
            <a:ext cx="2944168" cy="641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......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020D46DB-7D07-4101-AD6A-7566B1B3AD2A}"/>
              </a:ext>
            </a:extLst>
          </p:cNvPr>
          <p:cNvSpPr/>
          <p:nvPr/>
        </p:nvSpPr>
        <p:spPr>
          <a:xfrm>
            <a:off x="24984" y="5345723"/>
            <a:ext cx="582805" cy="3634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89724FF-AC54-4E1C-8E3E-2E3AD8020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345" y="2438398"/>
            <a:ext cx="675020" cy="63977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BDC754F-4EE2-4178-8514-9C2E1BA8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345" y="3119804"/>
            <a:ext cx="675020" cy="63977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1AD78EA-07E7-4410-8642-4B97D7DF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345" y="3802005"/>
            <a:ext cx="675020" cy="639771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7E0F51FC-8EE9-4078-9136-CD97F7D778C7}"/>
              </a:ext>
            </a:extLst>
          </p:cNvPr>
          <p:cNvSpPr/>
          <p:nvPr/>
        </p:nvSpPr>
        <p:spPr>
          <a:xfrm>
            <a:off x="10027365" y="1820843"/>
            <a:ext cx="1457902" cy="64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30559B-069D-4E15-AF03-57C27E175736}"/>
              </a:ext>
            </a:extLst>
          </p:cNvPr>
          <p:cNvSpPr/>
          <p:nvPr/>
        </p:nvSpPr>
        <p:spPr>
          <a:xfrm>
            <a:off x="10027363" y="2460788"/>
            <a:ext cx="1457901" cy="64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FEC3E5F-CACD-4F11-B2BA-479706884B63}"/>
              </a:ext>
            </a:extLst>
          </p:cNvPr>
          <p:cNvSpPr/>
          <p:nvPr/>
        </p:nvSpPr>
        <p:spPr>
          <a:xfrm>
            <a:off x="10027362" y="3111637"/>
            <a:ext cx="1457901" cy="64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18332C6-09E8-4980-AF88-B5513EA8860A}"/>
              </a:ext>
            </a:extLst>
          </p:cNvPr>
          <p:cNvSpPr/>
          <p:nvPr/>
        </p:nvSpPr>
        <p:spPr>
          <a:xfrm>
            <a:off x="10027361" y="3786524"/>
            <a:ext cx="1457901" cy="64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6132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433D650-4263-417B-9FEB-2A3C37052E45}"/>
              </a:ext>
            </a:extLst>
          </p:cNvPr>
          <p:cNvSpPr txBox="1"/>
          <p:nvPr/>
        </p:nvSpPr>
        <p:spPr>
          <a:xfrm>
            <a:off x="648183" y="520861"/>
            <a:ext cx="389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Processos vem da Tabela </a:t>
            </a:r>
          </a:p>
          <a:p>
            <a:r>
              <a:rPr lang="pt-BR" dirty="0"/>
              <a:t>SGIPA.TB_TIPOS_PROCESSO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8823B-C327-45B7-B49E-080F8DC2ADFF}"/>
              </a:ext>
            </a:extLst>
          </p:cNvPr>
          <p:cNvSpPr txBox="1"/>
          <p:nvPr/>
        </p:nvSpPr>
        <p:spPr>
          <a:xfrm>
            <a:off x="648183" y="1444191"/>
            <a:ext cx="3893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Etapas e obrigatoriedade vem da Tabela </a:t>
            </a:r>
          </a:p>
          <a:p>
            <a:r>
              <a:rPr lang="pt-BR" dirty="0"/>
              <a:t>SGIPA. TB_WORKFLOW_FOTO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AF498F-16FB-45EF-A704-D3DB0B71DDB0}"/>
              </a:ext>
            </a:extLst>
          </p:cNvPr>
          <p:cNvSpPr txBox="1"/>
          <p:nvPr/>
        </p:nvSpPr>
        <p:spPr>
          <a:xfrm>
            <a:off x="648183" y="2182855"/>
            <a:ext cx="389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Salvar dados em :</a:t>
            </a:r>
          </a:p>
          <a:p>
            <a:r>
              <a:rPr lang="pt-BR" dirty="0" err="1"/>
              <a:t>Sgipa.TB_FOTO_PROCESSO</a:t>
            </a:r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4F15A7-41F6-46C2-8714-1255C041916D}"/>
              </a:ext>
            </a:extLst>
          </p:cNvPr>
          <p:cNvSpPr txBox="1"/>
          <p:nvPr/>
        </p:nvSpPr>
        <p:spPr>
          <a:xfrm>
            <a:off x="648183" y="3290851"/>
            <a:ext cx="3893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clicar no Termino da Desova, </a:t>
            </a:r>
          </a:p>
          <a:p>
            <a:r>
              <a:rPr lang="pt-BR" dirty="0"/>
              <a:t>Chamar a </a:t>
            </a:r>
            <a:r>
              <a:rPr lang="pt-BR" dirty="0" err="1"/>
              <a:t>function</a:t>
            </a:r>
            <a:r>
              <a:rPr lang="pt-BR" dirty="0"/>
              <a:t> :</a:t>
            </a:r>
          </a:p>
          <a:p>
            <a:endParaRPr lang="pt-BR" dirty="0"/>
          </a:p>
          <a:p>
            <a:r>
              <a:rPr lang="pt-BR" dirty="0" err="1"/>
              <a:t>SGIPA.fValida_Wflow_Processo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resultado &lt;&gt; OK, tem foto obrigatória faltante.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687C76-7578-4A05-8543-21A1C7F5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07" y="336195"/>
            <a:ext cx="6545810" cy="27699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6714117-9F50-41A9-A0E9-4B724F898832}"/>
              </a:ext>
            </a:extLst>
          </p:cNvPr>
          <p:cNvSpPr txBox="1"/>
          <p:nvPr/>
        </p:nvSpPr>
        <p:spPr>
          <a:xfrm>
            <a:off x="4886445" y="3429000"/>
            <a:ext cx="69776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PARAMETROS COMPARTILHADOS PELAS PÁGINAS</a:t>
            </a:r>
          </a:p>
          <a:p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IdtipoProcesso</a:t>
            </a:r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Autonum_Cntr_BL</a:t>
            </a:r>
            <a:r>
              <a:rPr lang="pt-BR" dirty="0"/>
              <a:t> (</a:t>
            </a:r>
            <a:r>
              <a:rPr lang="pt-BR" dirty="0" err="1"/>
              <a:t>autonum</a:t>
            </a:r>
            <a:r>
              <a:rPr lang="pt-BR" dirty="0"/>
              <a:t> da </a:t>
            </a:r>
            <a:r>
              <a:rPr lang="pt-BR" dirty="0" err="1"/>
              <a:t>sgipa.tb_cntr_bl</a:t>
            </a:r>
            <a:r>
              <a:rPr lang="pt-BR" dirty="0"/>
              <a:t>)</a:t>
            </a:r>
          </a:p>
          <a:p>
            <a:r>
              <a:rPr lang="pt-BR" dirty="0"/>
              <a:t>@</a:t>
            </a:r>
            <a:r>
              <a:rPr lang="pt-BR" dirty="0" err="1"/>
              <a:t>Autonum_Patio</a:t>
            </a:r>
            <a:r>
              <a:rPr lang="pt-BR" dirty="0"/>
              <a:t> (</a:t>
            </a:r>
            <a:r>
              <a:rPr lang="pt-BR" dirty="0" err="1"/>
              <a:t>autonum</a:t>
            </a:r>
            <a:r>
              <a:rPr lang="pt-BR" dirty="0"/>
              <a:t> da </a:t>
            </a:r>
            <a:r>
              <a:rPr lang="pt-BR" dirty="0" err="1"/>
              <a:t>redex.tb_pátio</a:t>
            </a:r>
            <a:r>
              <a:rPr lang="pt-BR" dirty="0"/>
              <a:t>)</a:t>
            </a:r>
          </a:p>
          <a:p>
            <a:r>
              <a:rPr lang="pt-BR" dirty="0"/>
              <a:t>@Lote</a:t>
            </a:r>
          </a:p>
          <a:p>
            <a:r>
              <a:rPr lang="pt-BR" dirty="0"/>
              <a:t>@</a:t>
            </a:r>
            <a:r>
              <a:rPr lang="pt-BR" dirty="0" err="1"/>
              <a:t>Autonum_Cs_Op</a:t>
            </a:r>
            <a:r>
              <a:rPr lang="pt-BR" dirty="0"/>
              <a:t> (</a:t>
            </a:r>
            <a:r>
              <a:rPr lang="pt-BR" dirty="0" err="1"/>
              <a:t>autonum</a:t>
            </a:r>
            <a:r>
              <a:rPr lang="pt-BR" dirty="0"/>
              <a:t> da </a:t>
            </a:r>
            <a:r>
              <a:rPr lang="pt-BR" dirty="0" err="1"/>
              <a:t>operador.tb_cs_op</a:t>
            </a:r>
            <a:r>
              <a:rPr lang="pt-BR" dirty="0"/>
              <a:t>)</a:t>
            </a:r>
          </a:p>
          <a:p>
            <a:r>
              <a:rPr lang="pt-BR" dirty="0"/>
              <a:t>@</a:t>
            </a:r>
            <a:r>
              <a:rPr lang="pt-BR" dirty="0" err="1"/>
              <a:t>Autonum_Patio_Op</a:t>
            </a:r>
            <a:r>
              <a:rPr lang="pt-BR" dirty="0"/>
              <a:t> (</a:t>
            </a:r>
            <a:r>
              <a:rPr lang="pt-BR" dirty="0" err="1"/>
              <a:t>autonum</a:t>
            </a:r>
            <a:r>
              <a:rPr lang="pt-BR" dirty="0"/>
              <a:t> da </a:t>
            </a:r>
            <a:r>
              <a:rPr lang="pt-BR" dirty="0" err="1"/>
              <a:t>operador.tb_pátio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017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E4784B-5E3D-4B07-AE21-399B27034E7A}"/>
              </a:ext>
            </a:extLst>
          </p:cNvPr>
          <p:cNvSpPr/>
          <p:nvPr/>
        </p:nvSpPr>
        <p:spPr>
          <a:xfrm>
            <a:off x="2781612" y="655941"/>
            <a:ext cx="5184950" cy="67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FOTOS DE PROCESSO : DESOVA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170A13-84A5-47EA-B67D-AD5295A2C0D2}"/>
              </a:ext>
            </a:extLst>
          </p:cNvPr>
          <p:cNvSpPr/>
          <p:nvPr/>
        </p:nvSpPr>
        <p:spPr>
          <a:xfrm>
            <a:off x="2781611" y="1970599"/>
            <a:ext cx="5184949" cy="64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ETAPA : ________________________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786913-C3EB-41C5-BC9E-F7BC7F89CD2A}"/>
              </a:ext>
            </a:extLst>
          </p:cNvPr>
          <p:cNvSpPr/>
          <p:nvPr/>
        </p:nvSpPr>
        <p:spPr>
          <a:xfrm>
            <a:off x="2781612" y="1313270"/>
            <a:ext cx="5184950" cy="67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CONTEINER / LOTE : ____ ______-_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196F4D4-F8CC-416D-8AD7-9CCAB2D279A9}"/>
              </a:ext>
            </a:extLst>
          </p:cNvPr>
          <p:cNvSpPr/>
          <p:nvPr/>
        </p:nvSpPr>
        <p:spPr>
          <a:xfrm>
            <a:off x="2781610" y="2643838"/>
            <a:ext cx="5184949" cy="4046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9868A8-23B1-4AFF-A35A-5EB2520A4657}"/>
              </a:ext>
            </a:extLst>
          </p:cNvPr>
          <p:cNvSpPr/>
          <p:nvPr/>
        </p:nvSpPr>
        <p:spPr>
          <a:xfrm>
            <a:off x="2781610" y="6007281"/>
            <a:ext cx="5184949" cy="64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 1/5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B6FE9D8-6021-464B-97C3-5947B8A0E7F8}"/>
              </a:ext>
            </a:extLst>
          </p:cNvPr>
          <p:cNvSpPr/>
          <p:nvPr/>
        </p:nvSpPr>
        <p:spPr>
          <a:xfrm>
            <a:off x="6180880" y="6157732"/>
            <a:ext cx="451413" cy="3472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9FCAAC3-68A5-4377-8239-7BBDD0FA3331}"/>
              </a:ext>
            </a:extLst>
          </p:cNvPr>
          <p:cNvSpPr/>
          <p:nvPr/>
        </p:nvSpPr>
        <p:spPr>
          <a:xfrm rot="10800000">
            <a:off x="4052981" y="6157732"/>
            <a:ext cx="542167" cy="36024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546ACC3-8F8A-40A7-8849-90775521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89" y="2686018"/>
            <a:ext cx="3314390" cy="324726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38790C4-E1A7-4EDB-99BB-1AF56155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604" y="6007281"/>
            <a:ext cx="675020" cy="63977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CC8B608-D069-455E-8F8B-9DDF9E017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976" y="6017542"/>
            <a:ext cx="542168" cy="62031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1422D8-87E6-410A-918A-EB0B5F9B7E78}"/>
              </a:ext>
            </a:extLst>
          </p:cNvPr>
          <p:cNvSpPr txBox="1"/>
          <p:nvPr/>
        </p:nvSpPr>
        <p:spPr>
          <a:xfrm>
            <a:off x="8414796" y="2291308"/>
            <a:ext cx="3893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já tem Data de Termino de Desova,</a:t>
            </a:r>
          </a:p>
          <a:p>
            <a:r>
              <a:rPr lang="pt-BR" dirty="0"/>
              <a:t>Só permitir navegar nas fotos, sem inclusão e sem exclusão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816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197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Carnelos</dc:creator>
  <cp:lastModifiedBy>Fabio Carnelos</cp:lastModifiedBy>
  <cp:revision>13</cp:revision>
  <dcterms:created xsi:type="dcterms:W3CDTF">2020-08-27T20:14:50Z</dcterms:created>
  <dcterms:modified xsi:type="dcterms:W3CDTF">2020-08-27T21:03:41Z</dcterms:modified>
</cp:coreProperties>
</file>