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6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9" autoAdjust="0"/>
  </p:normalViewPr>
  <p:slideViewPr>
    <p:cSldViewPr>
      <p:cViewPr>
        <p:scale>
          <a:sx n="84" d="100"/>
          <a:sy n="84" d="100"/>
        </p:scale>
        <p:origin x="-1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36396-AD55-436C-ADE6-57701CC1ADAD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3D12-3E91-4B86-B808-ADA454CE9C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17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app should be data base driving and should </a:t>
            </a:r>
            <a:r>
              <a:rPr lang="en-US" baseline="0" smtClean="0"/>
              <a:t>be </a:t>
            </a:r>
            <a:r>
              <a:rPr lang="en-US" baseline="0" smtClean="0"/>
              <a:t>synchronize </a:t>
            </a:r>
            <a:r>
              <a:rPr lang="en-US" baseline="0" dirty="0" smtClean="0"/>
              <a:t>with the website so user can also login on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3D12-3E91-4B86-B808-ADA454CE9CE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3D12-3E91-4B86-B808-ADA454CE9CE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46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Investment: When user click on</a:t>
            </a:r>
            <a:r>
              <a:rPr lang="en-US" baseline="0" dirty="0" smtClean="0"/>
              <a:t> my investment should always ask for PIN to verify the owner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3D12-3E91-4B86-B808-ADA454CE9CE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Investment: When user click on</a:t>
            </a:r>
            <a:r>
              <a:rPr lang="en-US" baseline="0" dirty="0" smtClean="0"/>
              <a:t> my investment should always ask for PIN to verify the owner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3D12-3E91-4B86-B808-ADA454CE9CE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3% should be paid to investor daily</a:t>
            </a:r>
          </a:p>
          <a:p>
            <a:r>
              <a:rPr lang="en-GB" dirty="0" smtClean="0"/>
              <a:t>And all investment will be valid for 90 days</a:t>
            </a:r>
          </a:p>
          <a:p>
            <a:r>
              <a:rPr lang="en-GB" dirty="0" smtClean="0"/>
              <a:t>Investor can invest at different times but will be valid for 90days,</a:t>
            </a:r>
            <a:r>
              <a:rPr lang="en-GB" baseline="0" dirty="0" smtClean="0"/>
              <a:t> and should pay investor every 24 hours for 90days of investment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Deposit: When user click on deposit the system should tell them to enter amount between N20,000, N50,000, N100,000, N200,000 </a:t>
            </a:r>
          </a:p>
          <a:p>
            <a:r>
              <a:rPr lang="en-GB" dirty="0" smtClean="0"/>
              <a:t>             pay into the company bank account. Bank details are</a:t>
            </a:r>
          </a:p>
          <a:p>
            <a:r>
              <a:rPr lang="en-GB" dirty="0" smtClean="0"/>
              <a:t>             Bank: </a:t>
            </a:r>
            <a:r>
              <a:rPr lang="en-GB" dirty="0" err="1" smtClean="0"/>
              <a:t>Gtbank</a:t>
            </a:r>
            <a:endParaRPr lang="en-GB" dirty="0" smtClean="0"/>
          </a:p>
          <a:p>
            <a:r>
              <a:rPr lang="en-GB" dirty="0" smtClean="0"/>
              <a:t>             NO:0129580930</a:t>
            </a:r>
          </a:p>
          <a:p>
            <a:r>
              <a:rPr lang="en-GB" dirty="0" smtClean="0"/>
              <a:t>             Name: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Boonbuy</a:t>
            </a:r>
            <a:r>
              <a:rPr lang="en-GB" baseline="0" dirty="0" smtClean="0"/>
              <a:t> Network</a:t>
            </a:r>
          </a:p>
          <a:p>
            <a:r>
              <a:rPr lang="en-GB" baseline="0" dirty="0" smtClean="0"/>
              <a:t>Note: User can invest different times and they will be paid different within 24 hours of all their investment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Withdraw: Min to withdraw is 1200</a:t>
            </a:r>
            <a:r>
              <a:rPr lang="en-GB" baseline="0" dirty="0" smtClean="0"/>
              <a:t> and withdraw fee is 200.</a:t>
            </a:r>
          </a:p>
          <a:p>
            <a:r>
              <a:rPr lang="en-GB" baseline="0" dirty="0" smtClean="0"/>
              <a:t>                this should automatically send all withdraw details to an email, and withdrawer will be process will take between 15min to 2hours.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My balance: Should always tell investor their balance</a:t>
            </a:r>
          </a:p>
          <a:p>
            <a:endParaRPr lang="en-GB" dirty="0" smtClean="0"/>
          </a:p>
          <a:p>
            <a:r>
              <a:rPr lang="en-GB" dirty="0" smtClean="0"/>
              <a:t>All transactions: This should show Total investment</a:t>
            </a:r>
          </a:p>
          <a:p>
            <a:r>
              <a:rPr lang="en-GB" dirty="0" smtClean="0"/>
              <a:t>                        Amount</a:t>
            </a:r>
            <a:r>
              <a:rPr lang="en-GB" baseline="0" dirty="0" smtClean="0"/>
              <a:t> withdraw</a:t>
            </a:r>
          </a:p>
          <a:p>
            <a:r>
              <a:rPr lang="en-GB" baseline="0" dirty="0" smtClean="0"/>
              <a:t>                        Time &amp; Date of all investment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Reinvest: Investor should be able</a:t>
            </a:r>
            <a:r>
              <a:rPr lang="en-GB" baseline="0" dirty="0" smtClean="0"/>
              <a:t> to reinvest all their balance, should automatically take their credit. Maximum reinvest N500,000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My</a:t>
            </a:r>
            <a:r>
              <a:rPr lang="en-GB" baseline="0" dirty="0" smtClean="0"/>
              <a:t> referral number: user should able to send their phone to others </a:t>
            </a:r>
          </a:p>
          <a:p>
            <a:endParaRPr lang="en-GB" baseline="0" dirty="0" smtClean="0"/>
          </a:p>
          <a:p>
            <a:r>
              <a:rPr lang="en-GB" baseline="0" dirty="0" smtClean="0"/>
              <a:t>Add bank: Investor should able to  add their bank details where their withdrawer will be paid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3D12-3E91-4B86-B808-ADA454CE9CEF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69B7-9B33-40AD-9594-8A3ECAE499F6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9A74-2C8C-4892-A83B-63D6F772236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69B7-9B33-40AD-9594-8A3ECAE499F6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9A74-2C8C-4892-A83B-63D6F772236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69B7-9B33-40AD-9594-8A3ECAE499F6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9A74-2C8C-4892-A83B-63D6F772236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69B7-9B33-40AD-9594-8A3ECAE499F6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9A74-2C8C-4892-A83B-63D6F772236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69B7-9B33-40AD-9594-8A3ECAE499F6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9A74-2C8C-4892-A83B-63D6F772236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69B7-9B33-40AD-9594-8A3ECAE499F6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9A74-2C8C-4892-A83B-63D6F772236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69B7-9B33-40AD-9594-8A3ECAE499F6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9A74-2C8C-4892-A83B-63D6F772236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69B7-9B33-40AD-9594-8A3ECAE499F6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9A74-2C8C-4892-A83B-63D6F772236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69B7-9B33-40AD-9594-8A3ECAE499F6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9A74-2C8C-4892-A83B-63D6F772236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69B7-9B33-40AD-9594-8A3ECAE499F6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9A74-2C8C-4892-A83B-63D6F772236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69B7-9B33-40AD-9594-8A3ECAE499F6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9A74-2C8C-4892-A83B-63D6F772236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D69B7-9B33-40AD-9594-8A3ECAE499F6}" type="datetimeFigureOut">
              <a:rPr lang="en-US" smtClean="0"/>
              <a:pPr/>
              <a:t>10/25/16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9A74-2C8C-4892-A83B-63D6F772236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Boonbuy</a:t>
            </a:r>
            <a:r>
              <a:rPr lang="en-GB" dirty="0" smtClean="0"/>
              <a:t> Network app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00562" y="1124744"/>
            <a:ext cx="3455814" cy="521953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072066" y="1343618"/>
            <a:ext cx="2596278" cy="57150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Sport Update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9992" y="2047738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News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472" y="1124744"/>
            <a:ext cx="3357586" cy="521497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142976" y="3339322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E930C"/>
                </a:solidFill>
              </a:rPr>
              <a:t>Sport Update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9992" y="2492896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Live Score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9992" y="2924944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Betting predicts</a:t>
            </a:r>
            <a:endParaRPr lang="en-GB" dirty="0">
              <a:solidFill>
                <a:srgbClr val="EE93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8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 page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14612" y="1571612"/>
            <a:ext cx="3357586" cy="4643470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643306" y="2928934"/>
            <a:ext cx="1643074" cy="157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EE930C"/>
                </a:solidFill>
                <a:latin typeface="Cooper Black" pitchFamily="18" charset="0"/>
              </a:rPr>
              <a:t>BBN</a:t>
            </a:r>
            <a:endParaRPr lang="en-GB" sz="3200" dirty="0">
              <a:solidFill>
                <a:srgbClr val="EE930C"/>
              </a:solidFill>
              <a:latin typeface="Cooper Black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9058" y="3825721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>
                <a:solidFill>
                  <a:srgbClr val="EE930C"/>
                </a:solidFill>
              </a:rPr>
              <a:t>Boonbuy</a:t>
            </a:r>
            <a:r>
              <a:rPr lang="en-GB" sz="1000" dirty="0" smtClean="0">
                <a:solidFill>
                  <a:srgbClr val="EE930C"/>
                </a:solidFill>
              </a:rPr>
              <a:t> Network</a:t>
            </a:r>
            <a:endParaRPr lang="en-GB" sz="1000" dirty="0">
              <a:solidFill>
                <a:srgbClr val="EE930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00034" y="1571612"/>
            <a:ext cx="3357586" cy="4643470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42976" y="2500306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Register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76" y="3286124"/>
            <a:ext cx="2214578" cy="5715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Login with </a:t>
            </a:r>
            <a:r>
              <a:rPr lang="en-GB" dirty="0" err="1" smtClean="0">
                <a:solidFill>
                  <a:schemeClr val="bg1"/>
                </a:solidFill>
              </a:rPr>
              <a:t>fb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76" y="4000504"/>
            <a:ext cx="2214578" cy="5715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Login with </a:t>
            </a:r>
            <a:r>
              <a:rPr lang="en-GB" dirty="0">
                <a:solidFill>
                  <a:schemeClr val="bg1"/>
                </a:solidFill>
              </a:rPr>
              <a:t>G</a:t>
            </a:r>
            <a:r>
              <a:rPr lang="en-GB" dirty="0" smtClean="0">
                <a:solidFill>
                  <a:schemeClr val="bg1"/>
                </a:solidFill>
              </a:rPr>
              <a:t>oogle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76" y="4857760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Login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0562" y="1571612"/>
            <a:ext cx="3357586" cy="4643470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143504" y="2071678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Full Name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72066" y="1571612"/>
            <a:ext cx="2214578" cy="57150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Registration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43504" y="2857496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Phone no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43504" y="3571876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Email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3504" y="4286256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Referral no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15206" y="5715016"/>
            <a:ext cx="428628" cy="42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7358082" y="5857892"/>
            <a:ext cx="142876" cy="142876"/>
          </a:xfrm>
          <a:prstGeom prst="rightArrow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786314" y="5786454"/>
            <a:ext cx="2214578" cy="295276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Terms &amp; Condition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86314" y="5857892"/>
            <a:ext cx="14287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143504" y="5000636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Password</a:t>
            </a:r>
            <a:endParaRPr lang="en-GB" dirty="0">
              <a:solidFill>
                <a:srgbClr val="EE930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71472" y="1571612"/>
            <a:ext cx="3357586" cy="4643470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42976" y="3429000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Home Screen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1643050"/>
            <a:ext cx="3357586" cy="5000660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92932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BBN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14876" y="1785926"/>
            <a:ext cx="357190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714876" y="1928802"/>
            <a:ext cx="357190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714876" y="2071678"/>
            <a:ext cx="357190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4932040" y="2348880"/>
            <a:ext cx="1248455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EE930C"/>
                </a:solidFill>
              </a:rPr>
              <a:t>Investment</a:t>
            </a:r>
            <a:endParaRPr lang="en-US" sz="1600" dirty="0">
              <a:solidFill>
                <a:srgbClr val="EE930C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47881" y="2348880"/>
            <a:ext cx="1248455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EE930C"/>
                </a:solidFill>
              </a:rPr>
              <a:t>Trending/Blog / </a:t>
            </a:r>
            <a:r>
              <a:rPr lang="en-GB" sz="1200" dirty="0" smtClean="0">
                <a:solidFill>
                  <a:srgbClr val="EE930C"/>
                </a:solidFill>
              </a:rPr>
              <a:t>Videos</a:t>
            </a:r>
            <a:endParaRPr lang="en-GB" sz="1200" dirty="0">
              <a:solidFill>
                <a:srgbClr val="EE930C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932040" y="3429000"/>
            <a:ext cx="1248455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EE930C"/>
                </a:solidFill>
              </a:rPr>
              <a:t>Sport News / </a:t>
            </a:r>
            <a:r>
              <a:rPr lang="en-GB" sz="1600" dirty="0" smtClean="0">
                <a:solidFill>
                  <a:srgbClr val="EE930C"/>
                </a:solidFill>
              </a:rPr>
              <a:t>Betting</a:t>
            </a:r>
            <a:endParaRPr lang="en-GB" sz="1600" dirty="0">
              <a:solidFill>
                <a:srgbClr val="EE930C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47881" y="3429000"/>
            <a:ext cx="1248455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EE930C"/>
                </a:solidFill>
              </a:rPr>
              <a:t>Deals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932040" y="4509120"/>
            <a:ext cx="1248455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347881" y="4509120"/>
            <a:ext cx="1248455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932040" y="5589240"/>
            <a:ext cx="1248455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47881" y="5589240"/>
            <a:ext cx="1248455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71472" y="1571612"/>
            <a:ext cx="3357586" cy="4643470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42976" y="2571744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Verify your no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76" y="3429000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Enter code sent to phone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76" y="4214818"/>
            <a:ext cx="2214578" cy="57150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Resend code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1643050"/>
            <a:ext cx="3357586" cy="5000660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92932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BBN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14876" y="1785926"/>
            <a:ext cx="357190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714876" y="1928802"/>
            <a:ext cx="357190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714876" y="2071678"/>
            <a:ext cx="357190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572000" y="2357430"/>
            <a:ext cx="2643206" cy="39290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4714876" y="2500306"/>
            <a:ext cx="571504" cy="571504"/>
          </a:xfrm>
          <a:prstGeom prst="ellipse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PIC</a:t>
            </a:r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5357818" y="2643182"/>
            <a:ext cx="135732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Full name</a:t>
            </a:r>
            <a:endParaRPr lang="en-GB" dirty="0">
              <a:solidFill>
                <a:srgbClr val="EE930C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3658704"/>
            <a:ext cx="2643206" cy="1588"/>
          </a:xfrm>
          <a:prstGeom prst="line">
            <a:avLst/>
          </a:prstGeom>
          <a:ln>
            <a:solidFill>
              <a:srgbClr val="EE93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72000" y="3656424"/>
            <a:ext cx="2643206" cy="357190"/>
          </a:xfrm>
          <a:prstGeom prst="rect">
            <a:avLst/>
          </a:prstGeom>
          <a:solidFill>
            <a:schemeClr val="bg1"/>
          </a:solidFill>
          <a:ln>
            <a:solidFill>
              <a:srgbClr val="EE9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EE930C"/>
                </a:solidFill>
              </a:rPr>
              <a:t>Message</a:t>
            </a:r>
            <a:endParaRPr lang="en-GB" sz="1600" dirty="0">
              <a:solidFill>
                <a:srgbClr val="EE930C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0" y="4013614"/>
            <a:ext cx="2643206" cy="357190"/>
          </a:xfrm>
          <a:prstGeom prst="rect">
            <a:avLst/>
          </a:prstGeom>
          <a:solidFill>
            <a:schemeClr val="bg1"/>
          </a:solidFill>
          <a:ln>
            <a:solidFill>
              <a:srgbClr val="EE9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EE930C"/>
                </a:solidFill>
              </a:rPr>
              <a:t>Notifications</a:t>
            </a:r>
            <a:endParaRPr lang="en-GB" sz="1600" dirty="0">
              <a:solidFill>
                <a:srgbClr val="EE930C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0" y="4591958"/>
            <a:ext cx="2643206" cy="2051752"/>
          </a:xfrm>
          <a:prstGeom prst="rect">
            <a:avLst/>
          </a:prstGeom>
          <a:solidFill>
            <a:schemeClr val="bg1"/>
          </a:solidFill>
          <a:ln>
            <a:solidFill>
              <a:srgbClr val="EE9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rgbClr val="EE930C"/>
              </a:solidFill>
            </a:endParaRPr>
          </a:p>
          <a:p>
            <a:pPr algn="ctr"/>
            <a:endParaRPr lang="en-GB" dirty="0">
              <a:solidFill>
                <a:srgbClr val="EE930C"/>
              </a:solidFill>
            </a:endParaRPr>
          </a:p>
          <a:p>
            <a:pPr algn="ctr"/>
            <a:r>
              <a:rPr lang="en-GB" dirty="0" smtClean="0">
                <a:solidFill>
                  <a:srgbClr val="EE930C"/>
                </a:solidFill>
              </a:rPr>
              <a:t>Google ads/customise ads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0" y="4370804"/>
            <a:ext cx="2643206" cy="357190"/>
          </a:xfrm>
          <a:prstGeom prst="rect">
            <a:avLst/>
          </a:prstGeom>
          <a:solidFill>
            <a:schemeClr val="bg1"/>
          </a:solidFill>
          <a:ln>
            <a:solidFill>
              <a:srgbClr val="EE9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EE930C"/>
                </a:solidFill>
              </a:rPr>
              <a:t>Settings</a:t>
            </a:r>
            <a:endParaRPr lang="en-GB" sz="1600" dirty="0">
              <a:solidFill>
                <a:srgbClr val="EE930C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57950" y="3727862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8</a:t>
            </a:r>
            <a:endParaRPr lang="en-GB" sz="900" dirty="0"/>
          </a:p>
        </p:txBody>
      </p:sp>
      <p:sp>
        <p:nvSpPr>
          <p:cNvPr id="35" name="Rectangle 34"/>
          <p:cNvSpPr/>
          <p:nvPr/>
        </p:nvSpPr>
        <p:spPr>
          <a:xfrm>
            <a:off x="4572000" y="4727994"/>
            <a:ext cx="2643206" cy="357190"/>
          </a:xfrm>
          <a:prstGeom prst="rect">
            <a:avLst/>
          </a:prstGeom>
          <a:solidFill>
            <a:schemeClr val="bg1"/>
          </a:solidFill>
          <a:ln>
            <a:solidFill>
              <a:srgbClr val="EE9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EE930C"/>
                </a:solidFill>
              </a:rPr>
              <a:t>BBN </a:t>
            </a:r>
            <a:r>
              <a:rPr lang="en-GB" sz="1600" smtClean="0">
                <a:solidFill>
                  <a:srgbClr val="EE930C"/>
                </a:solidFill>
              </a:rPr>
              <a:t>ATM Card</a:t>
            </a:r>
            <a:endParaRPr lang="en-GB" sz="1600" dirty="0">
              <a:solidFill>
                <a:srgbClr val="EE930C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3284984"/>
            <a:ext cx="2643206" cy="357190"/>
          </a:xfrm>
          <a:prstGeom prst="rect">
            <a:avLst/>
          </a:prstGeom>
          <a:solidFill>
            <a:schemeClr val="bg1"/>
          </a:solidFill>
          <a:ln>
            <a:solidFill>
              <a:srgbClr val="EE9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EE930C"/>
                </a:solidFill>
              </a:rPr>
              <a:t>Profile</a:t>
            </a:r>
            <a:endParaRPr lang="en-GB" sz="1600" dirty="0">
              <a:solidFill>
                <a:srgbClr val="EE930C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72000" y="5088034"/>
            <a:ext cx="2643206" cy="357190"/>
          </a:xfrm>
          <a:prstGeom prst="rect">
            <a:avLst/>
          </a:prstGeom>
          <a:solidFill>
            <a:schemeClr val="bg1"/>
          </a:solidFill>
          <a:ln>
            <a:solidFill>
              <a:srgbClr val="EE9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EE930C"/>
                </a:solidFill>
              </a:rPr>
              <a:t>Contact us</a:t>
            </a:r>
            <a:endParaRPr lang="en-GB" sz="1600" dirty="0">
              <a:solidFill>
                <a:srgbClr val="EE93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3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071546"/>
            <a:ext cx="3357586" cy="521497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42976" y="3286124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My Investment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1000108"/>
            <a:ext cx="3357586" cy="4643470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929322" y="10715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BBN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14876" y="1142984"/>
            <a:ext cx="357190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714876" y="1285860"/>
            <a:ext cx="357190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714876" y="1428736"/>
            <a:ext cx="357190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572000" y="1928802"/>
            <a:ext cx="3357586" cy="4286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429256" y="1571612"/>
            <a:ext cx="1785950" cy="285752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 Investment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572000" y="3786190"/>
            <a:ext cx="1714512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My balance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2000" y="3214686"/>
            <a:ext cx="1714512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Deposits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15074" y="3214686"/>
            <a:ext cx="1714512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Withdraw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86380" y="2143116"/>
            <a:ext cx="1785950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 0.00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72000" y="4357694"/>
            <a:ext cx="164307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All transactions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15074" y="3786190"/>
            <a:ext cx="1714512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Reinvest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15074" y="4357694"/>
            <a:ext cx="1714512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My referral link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72000" y="4929198"/>
            <a:ext cx="164307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bank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15074" y="4929198"/>
            <a:ext cx="1714512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2000" y="5500702"/>
            <a:ext cx="3357586" cy="714356"/>
          </a:xfrm>
          <a:prstGeom prst="rect">
            <a:avLst/>
          </a:prstGeom>
          <a:solidFill>
            <a:srgbClr val="EE93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dirty="0" smtClean="0">
                <a:solidFill>
                  <a:schemeClr val="bg1"/>
                </a:solidFill>
              </a:rPr>
              <a:t>ustomise </a:t>
            </a:r>
            <a:r>
              <a:rPr lang="en-GB" dirty="0">
                <a:solidFill>
                  <a:schemeClr val="bg1"/>
                </a:solidFill>
              </a:rPr>
              <a:t>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00562" y="1124744"/>
            <a:ext cx="3455814" cy="521953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499992" y="1915122"/>
            <a:ext cx="3456384" cy="793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Amount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72066" y="1343618"/>
            <a:ext cx="2214578" cy="57150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Withdraw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9992" y="2767818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To Bank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358082" y="5987088"/>
            <a:ext cx="142876" cy="142876"/>
          </a:xfrm>
          <a:prstGeom prst="rightArrow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71472" y="1124744"/>
            <a:ext cx="3357586" cy="521497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142976" y="3339322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Withdraw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9992" y="3212976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Transfer 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9992" y="3645024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Recharge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9992" y="4063962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DSTV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99992" y="4496010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Internet Subscription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99992" y="4928058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Shopping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99992" y="5360106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Movie Ticket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99992" y="5792154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Event Ticket</a:t>
            </a:r>
            <a:endParaRPr lang="en-GB" dirty="0">
              <a:solidFill>
                <a:srgbClr val="EE93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00562" y="1124744"/>
            <a:ext cx="3455814" cy="521953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499992" y="1915122"/>
            <a:ext cx="3456384" cy="793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Pick A Plan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72066" y="1343618"/>
            <a:ext cx="2214578" cy="57150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Deposit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9992" y="4351994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N20,000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358082" y="5987088"/>
            <a:ext cx="142876" cy="142876"/>
          </a:xfrm>
          <a:prstGeom prst="rightArrow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71472" y="1124744"/>
            <a:ext cx="3357586" cy="521497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142976" y="3339322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Deposit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9992" y="4797152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N50,000 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9992" y="5229200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N100,000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9992" y="5648138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N200,000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9992" y="2852936"/>
            <a:ext cx="3456384" cy="12241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N20,000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55740" y="3645024"/>
            <a:ext cx="428628" cy="42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7598616" y="3787900"/>
            <a:ext cx="142876" cy="142876"/>
          </a:xfrm>
          <a:prstGeom prst="rightArrow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6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00562" y="1124744"/>
            <a:ext cx="3455814" cy="561662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072066" y="1343618"/>
            <a:ext cx="2596278" cy="57150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Trending/Blog / 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9992" y="2047738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Twitter trending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358082" y="5267008"/>
            <a:ext cx="142876" cy="142876"/>
          </a:xfrm>
          <a:prstGeom prst="rightArrow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71472" y="1124744"/>
            <a:ext cx="3357586" cy="5214974"/>
          </a:xfrm>
          <a:prstGeom prst="rect">
            <a:avLst/>
          </a:prstGeom>
          <a:solidFill>
            <a:srgbClr val="EE9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142976" y="3339322"/>
            <a:ext cx="221457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E930C"/>
                </a:solidFill>
              </a:rPr>
              <a:t>Trending/Blog / Videos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9992" y="2492896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rgbClr val="EE930C"/>
                </a:solidFill>
              </a:rPr>
              <a:t>Youtube</a:t>
            </a:r>
            <a:r>
              <a:rPr lang="en-GB" dirty="0" smtClean="0">
                <a:solidFill>
                  <a:srgbClr val="EE930C"/>
                </a:solidFill>
              </a:rPr>
              <a:t> Top Videos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9992" y="2924944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rgbClr val="EE930C"/>
                </a:solidFill>
              </a:rPr>
              <a:t>LIBlog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9992" y="3343882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Headline News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99992" y="3775930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Comedy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99992" y="4207978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rgbClr val="EE930C"/>
                </a:solidFill>
              </a:rPr>
              <a:t>Ebooks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99992" y="4640026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Hollywood/</a:t>
            </a:r>
            <a:r>
              <a:rPr lang="en-GB" dirty="0" err="1" smtClean="0">
                <a:solidFill>
                  <a:srgbClr val="EE930C"/>
                </a:solidFill>
              </a:rPr>
              <a:t>Nollywood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99992" y="5072074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Music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9992" y="5504122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Games</a:t>
            </a:r>
            <a:endParaRPr lang="en-GB" dirty="0">
              <a:solidFill>
                <a:srgbClr val="EE930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99992" y="5949280"/>
            <a:ext cx="3456384" cy="44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E930C"/>
                </a:solidFill>
              </a:rPr>
              <a:t>Job Update</a:t>
            </a:r>
            <a:endParaRPr lang="en-GB" dirty="0">
              <a:solidFill>
                <a:srgbClr val="EE93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8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440</Words>
  <Application>Microsoft Macintosh PowerPoint</Application>
  <PresentationFormat>On-screen Show (4:3)</PresentationFormat>
  <Paragraphs>119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Boonbuy Network app</vt:lpstr>
      <vt:lpstr>Welcome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Boonbuy Network app</dc:title>
  <dc:creator>LIM Office1</dc:creator>
  <cp:lastModifiedBy>onabolu</cp:lastModifiedBy>
  <cp:revision>86</cp:revision>
  <dcterms:created xsi:type="dcterms:W3CDTF">2016-10-12T10:11:03Z</dcterms:created>
  <dcterms:modified xsi:type="dcterms:W3CDTF">2016-10-25T22:22:26Z</dcterms:modified>
</cp:coreProperties>
</file>