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6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2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6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6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FB8899A9-C16E-498C-A2EC-4A745E8E0C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9A2417-B43E-4A73-99BD-8EA2C5286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841" y="792587"/>
            <a:ext cx="10530318" cy="128943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30516-D48D-4006-8FCD-2AF5D4610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035" y="2199189"/>
            <a:ext cx="11088373" cy="3963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tx2"/>
                </a:solidFill>
              </a:rPr>
              <a:t>A class is the collection of data members and member functions.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tx2"/>
                </a:solidFill>
              </a:rPr>
              <a:t>It is a blueprint from which objects can be constructed.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It</a:t>
            </a:r>
            <a:r>
              <a:rPr lang="en-US" b="0" i="0" u="none" strike="noStrike" baseline="0" dirty="0">
                <a:solidFill>
                  <a:schemeClr val="tx2"/>
                </a:solidFill>
              </a:rPr>
              <a:t> is just a logical construct. A class can contain fields and methods to describe the state and behavior of an object, respectively.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tx2"/>
                </a:solidFill>
              </a:rPr>
              <a:t>Methods are the members of a class that provide a service for an object or perform some business logic.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tx2"/>
                </a:solidFill>
              </a:rPr>
              <a:t>Current states of a class’s corresponding object are stored in the object's instance variables. 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tx2"/>
                </a:solidFill>
              </a:rPr>
              <a:t>Methods define the operations that can be performed in java programming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9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B050-7C2D-4B32-851C-A6273B73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0" u="none" strike="noStrike" baseline="0" dirty="0">
                <a:latin typeface="LiberationSerif-Bold"/>
              </a:rPr>
              <a:t>Object</a:t>
            </a:r>
            <a:endParaRPr lang="en-US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0B147-ECE9-483D-B3CE-0991DFC7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384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LiberationSerif"/>
              </a:rPr>
              <a:t>Object is known as instance of class. </a:t>
            </a:r>
          </a:p>
          <a:p>
            <a:r>
              <a:rPr lang="en-US" sz="2400" b="0" i="0" u="none" strike="noStrike" baseline="0" dirty="0">
                <a:latin typeface="LiberationSerif"/>
              </a:rPr>
              <a:t>Objects actually have their own states and behavior.</a:t>
            </a:r>
          </a:p>
          <a:p>
            <a:r>
              <a:rPr lang="en-US" sz="2400" b="0" i="0" u="none" strike="noStrike" baseline="0" dirty="0">
                <a:latin typeface="LiberationSerif"/>
              </a:rPr>
              <a:t>Classes are just a logical construct but Objects are actually loaded into memory. Object are physically present.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LiberationSerif"/>
              </a:rPr>
              <a:t>There are three steps when creating an object from a class:</a:t>
            </a:r>
          </a:p>
          <a:p>
            <a:r>
              <a:rPr lang="en-US" sz="2400" b="0" i="0" u="none" strike="noStrike" baseline="0" dirty="0">
                <a:solidFill>
                  <a:srgbClr val="FBFBFB"/>
                </a:solidFill>
                <a:latin typeface="LiberationSerif"/>
              </a:rPr>
              <a:t>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iberationSerif-Bold"/>
              </a:rPr>
              <a:t>Declaration: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Serif"/>
              </a:rPr>
              <a:t>A variable declaration with a variable name with an object type.</a:t>
            </a:r>
          </a:p>
          <a:p>
            <a:r>
              <a:rPr lang="en-US" sz="2400" b="0" i="0" u="none" strike="noStrike" baseline="0" dirty="0">
                <a:solidFill>
                  <a:srgbClr val="FBFBFB"/>
                </a:solidFill>
                <a:latin typeface="LiberationSerif"/>
              </a:rPr>
              <a:t>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iberationSerif-Bold"/>
              </a:rPr>
              <a:t>Instantiation: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Serif"/>
              </a:rPr>
              <a:t>The 'new' key word is used to create the object.</a:t>
            </a:r>
          </a:p>
          <a:p>
            <a:r>
              <a:rPr lang="en-US" sz="2400" b="0" i="0" u="none" strike="noStrike" baseline="0" dirty="0">
                <a:solidFill>
                  <a:srgbClr val="FBFBFB"/>
                </a:solidFill>
                <a:latin typeface="LiberationSerif"/>
              </a:rPr>
              <a:t>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LiberationSerif-Bold"/>
              </a:rPr>
              <a:t>Initialization: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iberationSerif"/>
              </a:rPr>
              <a:t>The 'new' keyword is followed by a call to a constructor. This call initializes the new object.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683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2B19-D167-42B8-BDBE-6E51804A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26" y="285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latin typeface="LiberationSerif-Bold"/>
              </a:rPr>
              <a:t>Constructor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69C22-5002-4AA3-A646-F4C1C994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439586"/>
            <a:ext cx="10515600" cy="4868449"/>
          </a:xfrm>
        </p:spPr>
        <p:txBody>
          <a:bodyPr>
            <a:noAutofit/>
          </a:bodyPr>
          <a:lstStyle/>
          <a:p>
            <a:pPr algn="l"/>
            <a:r>
              <a:rPr lang="en-US" sz="2200" b="0" i="0" u="none" strike="noStrike" baseline="0" dirty="0">
                <a:latin typeface="LiberationSerif"/>
              </a:rPr>
              <a:t>Every class has a constructor. 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Constructors are required to create objects for a class. 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Constructors</a:t>
            </a:r>
            <a:r>
              <a:rPr lang="en-US" sz="2200" dirty="0">
                <a:latin typeface="LiberationSerif"/>
              </a:rPr>
              <a:t> </a:t>
            </a:r>
            <a:r>
              <a:rPr lang="en-US" sz="2200" b="0" i="0" u="none" strike="noStrike" baseline="0" dirty="0">
                <a:latin typeface="LiberationSerif"/>
              </a:rPr>
              <a:t>are used to initialize the instance variables of an object. 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It has a same name as a class name.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Each time a new object is created, at least one constructor will be invoked.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If we do not explicitly write a constructor for a class the Java compiler builds a default constructor for that class. 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A class can have more than one constructor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In java, constructors are implicitly invoked at the time of object creation using new keyword. </a:t>
            </a:r>
          </a:p>
          <a:p>
            <a:pPr algn="l"/>
            <a:r>
              <a:rPr lang="en-US" sz="2200" b="0" i="0" u="none" strike="noStrike" baseline="0" dirty="0">
                <a:latin typeface="LiberationSerif"/>
              </a:rPr>
              <a:t>It constructs the values </a:t>
            </a:r>
            <a:r>
              <a:rPr lang="en-US" sz="2200" b="0" i="0" u="none" strike="noStrike" baseline="0" dirty="0" err="1">
                <a:latin typeface="LiberationSerif"/>
              </a:rPr>
              <a:t>i.e</a:t>
            </a:r>
            <a:r>
              <a:rPr lang="en-US" sz="2200" b="0" i="0" u="none" strike="noStrike" baseline="0" dirty="0">
                <a:latin typeface="LiberationSerif"/>
              </a:rPr>
              <a:t> provides data for the object that is why it is known as constructor.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8674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AE5E-3147-49AF-A2A5-FE9C6F2E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07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LiberationSerif-Bold"/>
              </a:rPr>
              <a:t>Use of this keyword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55A42-817C-4090-A916-AF556BAE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042"/>
            <a:ext cx="8928652" cy="2574097"/>
          </a:xfrm>
        </p:spPr>
        <p:txBody>
          <a:bodyPr>
            <a:normAutofit/>
          </a:bodyPr>
          <a:lstStyle/>
          <a:p>
            <a:r>
              <a:rPr lang="en-US" sz="2200" b="0" i="0" u="none" strike="noStrike" baseline="0" dirty="0">
                <a:latin typeface="LiberationSerif"/>
              </a:rPr>
              <a:t>This keyword is used to refer current object.</a:t>
            </a:r>
          </a:p>
          <a:p>
            <a:r>
              <a:rPr lang="en-US" sz="2200" b="0" i="0" u="none" strike="noStrike" baseline="0" dirty="0">
                <a:latin typeface="LiberationSerif"/>
              </a:rPr>
              <a:t>this can be used to refer constructor.</a:t>
            </a:r>
            <a:endParaRPr lang="en-US" sz="2200" dirty="0">
              <a:latin typeface="LiberationSerif"/>
            </a:endParaRPr>
          </a:p>
          <a:p>
            <a:r>
              <a:rPr lang="en-US" sz="2200" b="0" i="0" u="none" strike="noStrike" baseline="0" dirty="0">
                <a:latin typeface="LiberationSerif"/>
              </a:rPr>
              <a:t>this can be used to refer current instance variable.</a:t>
            </a:r>
          </a:p>
          <a:p>
            <a:r>
              <a:rPr lang="en-US" sz="2200" b="0" i="0" u="none" strike="noStrike" baseline="0" dirty="0">
                <a:latin typeface="LiberationSerif"/>
              </a:rPr>
              <a:t>this can be used to refer current instance method.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802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6159-4A2C-4760-9726-3ABCE487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7D3C-B759-4E3C-9E1A-C5910272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4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363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LiberationSerif</vt:lpstr>
      <vt:lpstr>LiberationSerif-Bold</vt:lpstr>
      <vt:lpstr>Office Theme</vt:lpstr>
      <vt:lpstr>Class</vt:lpstr>
      <vt:lpstr>Object</vt:lpstr>
      <vt:lpstr>Constructor</vt:lpstr>
      <vt:lpstr>Use of this keyword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Prahlad Singh</dc:creator>
  <cp:lastModifiedBy>Prahlad Singh</cp:lastModifiedBy>
  <cp:revision>3</cp:revision>
  <dcterms:created xsi:type="dcterms:W3CDTF">2021-06-08T02:39:49Z</dcterms:created>
  <dcterms:modified xsi:type="dcterms:W3CDTF">2021-06-08T05:04:47Z</dcterms:modified>
</cp:coreProperties>
</file>