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29FCA1-AA70-4125-92AA-81349BA4194C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8B138BC-9374-40AE-A2E3-ACCA3DF771AC}">
      <dgm:prSet/>
      <dgm:spPr/>
      <dgm:t>
        <a:bodyPr/>
        <a:lstStyle/>
        <a:p>
          <a:r>
            <a:rPr lang="en-US"/>
            <a:t>Classes – Interface</a:t>
          </a:r>
        </a:p>
      </dgm:t>
    </dgm:pt>
    <dgm:pt modelId="{1389E57A-E693-4E8E-8705-079322BA82BF}" type="parTrans" cxnId="{207BEB09-35AD-49FC-8258-1F25534CCBFC}">
      <dgm:prSet/>
      <dgm:spPr/>
      <dgm:t>
        <a:bodyPr/>
        <a:lstStyle/>
        <a:p>
          <a:endParaRPr lang="en-US"/>
        </a:p>
      </dgm:t>
    </dgm:pt>
    <dgm:pt modelId="{3E0480A5-060F-4D8B-BE1D-A2A91DB06605}" type="sibTrans" cxnId="{207BEB09-35AD-49FC-8258-1F25534CCBFC}">
      <dgm:prSet/>
      <dgm:spPr/>
      <dgm:t>
        <a:bodyPr/>
        <a:lstStyle/>
        <a:p>
          <a:endParaRPr lang="en-US"/>
        </a:p>
      </dgm:t>
    </dgm:pt>
    <dgm:pt modelId="{A6138F94-3E4A-4C29-A61C-3A816989C4A6}">
      <dgm:prSet/>
      <dgm:spPr/>
      <dgm:t>
        <a:bodyPr/>
        <a:lstStyle/>
        <a:p>
          <a:r>
            <a:rPr lang="en-US"/>
            <a:t>Static – Variables, Methods and block</a:t>
          </a:r>
        </a:p>
      </dgm:t>
    </dgm:pt>
    <dgm:pt modelId="{FAAEB7C7-17E6-41A2-BD47-25466DFCA115}" type="parTrans" cxnId="{9C9AFE04-B94E-4862-9AB6-D0BA7524CA73}">
      <dgm:prSet/>
      <dgm:spPr/>
      <dgm:t>
        <a:bodyPr/>
        <a:lstStyle/>
        <a:p>
          <a:endParaRPr lang="en-US"/>
        </a:p>
      </dgm:t>
    </dgm:pt>
    <dgm:pt modelId="{F49F492E-6342-4392-80AB-AAB37A7AF871}" type="sibTrans" cxnId="{9C9AFE04-B94E-4862-9AB6-D0BA7524CA73}">
      <dgm:prSet/>
      <dgm:spPr/>
      <dgm:t>
        <a:bodyPr/>
        <a:lstStyle/>
        <a:p>
          <a:endParaRPr lang="en-US"/>
        </a:p>
      </dgm:t>
    </dgm:pt>
    <dgm:pt modelId="{D0884557-E159-4732-84B9-0168D9679F99}">
      <dgm:prSet/>
      <dgm:spPr/>
      <dgm:t>
        <a:bodyPr/>
        <a:lstStyle/>
        <a:p>
          <a:r>
            <a:rPr lang="en-US"/>
            <a:t>Packages – Visibility Specifier</a:t>
          </a:r>
        </a:p>
      </dgm:t>
    </dgm:pt>
    <dgm:pt modelId="{7FE5BF73-D32F-4BAE-8A2C-FF6F98830F32}" type="parTrans" cxnId="{BF763101-9FB1-43C4-B511-B186EBC95486}">
      <dgm:prSet/>
      <dgm:spPr/>
      <dgm:t>
        <a:bodyPr/>
        <a:lstStyle/>
        <a:p>
          <a:endParaRPr lang="en-US"/>
        </a:p>
      </dgm:t>
    </dgm:pt>
    <dgm:pt modelId="{087B382E-D81C-413A-9060-EC5B713A11C7}" type="sibTrans" cxnId="{BF763101-9FB1-43C4-B511-B186EBC95486}">
      <dgm:prSet/>
      <dgm:spPr/>
      <dgm:t>
        <a:bodyPr/>
        <a:lstStyle/>
        <a:p>
          <a:endParaRPr lang="en-US"/>
        </a:p>
      </dgm:t>
    </dgm:pt>
    <dgm:pt modelId="{4B78E893-1ED3-43F2-BB56-7FC897443357}">
      <dgm:prSet/>
      <dgm:spPr/>
      <dgm:t>
        <a:bodyPr/>
        <a:lstStyle/>
        <a:p>
          <a:r>
            <a:rPr lang="en-US"/>
            <a:t>The APIE</a:t>
          </a:r>
        </a:p>
      </dgm:t>
    </dgm:pt>
    <dgm:pt modelId="{8B26B0E8-1F60-40C6-82D7-F88DC6A6772A}" type="parTrans" cxnId="{D9F25B8B-8EA4-4709-B07C-5A650370847A}">
      <dgm:prSet/>
      <dgm:spPr/>
      <dgm:t>
        <a:bodyPr/>
        <a:lstStyle/>
        <a:p>
          <a:endParaRPr lang="en-US"/>
        </a:p>
      </dgm:t>
    </dgm:pt>
    <dgm:pt modelId="{1C698908-DA9A-44E7-8C3D-673CA38764EA}" type="sibTrans" cxnId="{D9F25B8B-8EA4-4709-B07C-5A650370847A}">
      <dgm:prSet/>
      <dgm:spPr/>
      <dgm:t>
        <a:bodyPr/>
        <a:lstStyle/>
        <a:p>
          <a:endParaRPr lang="en-US"/>
        </a:p>
      </dgm:t>
    </dgm:pt>
    <dgm:pt modelId="{4215299A-7B81-4F0E-BA12-7D386779CFDB}">
      <dgm:prSet/>
      <dgm:spPr/>
      <dgm:t>
        <a:bodyPr/>
        <a:lstStyle/>
        <a:p>
          <a:r>
            <a:rPr lang="en-US"/>
            <a:t>String Class</a:t>
          </a:r>
        </a:p>
      </dgm:t>
    </dgm:pt>
    <dgm:pt modelId="{465F6343-1D63-48F6-ACE2-F0A22944D2C4}" type="parTrans" cxnId="{98CF36B3-6B4D-4A76-A17B-935CA1DC4FA0}">
      <dgm:prSet/>
      <dgm:spPr/>
      <dgm:t>
        <a:bodyPr/>
        <a:lstStyle/>
        <a:p>
          <a:endParaRPr lang="en-US"/>
        </a:p>
      </dgm:t>
    </dgm:pt>
    <dgm:pt modelId="{F1E22E86-0A90-4AD5-9C95-9CE36C2E3FFB}" type="sibTrans" cxnId="{98CF36B3-6B4D-4A76-A17B-935CA1DC4FA0}">
      <dgm:prSet/>
      <dgm:spPr/>
      <dgm:t>
        <a:bodyPr/>
        <a:lstStyle/>
        <a:p>
          <a:endParaRPr lang="en-US"/>
        </a:p>
      </dgm:t>
    </dgm:pt>
    <dgm:pt modelId="{1D553D39-1C7C-4297-98DC-BCE003DE22B4}">
      <dgm:prSet/>
      <dgm:spPr/>
      <dgm:t>
        <a:bodyPr/>
        <a:lstStyle/>
        <a:p>
          <a:r>
            <a:rPr lang="en-US"/>
            <a:t>Exception Handling</a:t>
          </a:r>
        </a:p>
      </dgm:t>
    </dgm:pt>
    <dgm:pt modelId="{1B5D4DDF-F075-4D70-A54E-AFF81F1265AB}" type="parTrans" cxnId="{16707DCF-F537-4521-B273-72A876CFA23A}">
      <dgm:prSet/>
      <dgm:spPr/>
      <dgm:t>
        <a:bodyPr/>
        <a:lstStyle/>
        <a:p>
          <a:endParaRPr lang="en-US"/>
        </a:p>
      </dgm:t>
    </dgm:pt>
    <dgm:pt modelId="{E2A95838-E523-47F2-BF47-51D7D08EEE7C}" type="sibTrans" cxnId="{16707DCF-F537-4521-B273-72A876CFA23A}">
      <dgm:prSet/>
      <dgm:spPr/>
      <dgm:t>
        <a:bodyPr/>
        <a:lstStyle/>
        <a:p>
          <a:endParaRPr lang="en-US"/>
        </a:p>
      </dgm:t>
    </dgm:pt>
    <dgm:pt modelId="{10E75144-AF5F-4A40-AE9F-2CB4D5F1A835}">
      <dgm:prSet/>
      <dgm:spPr/>
      <dgm:t>
        <a:bodyPr/>
        <a:lstStyle/>
        <a:p>
          <a:r>
            <a:rPr lang="en-US"/>
            <a:t>Multi Threading</a:t>
          </a:r>
        </a:p>
      </dgm:t>
    </dgm:pt>
    <dgm:pt modelId="{77DB22E0-BC8F-45DA-860E-145963D50B47}" type="parTrans" cxnId="{8DF0D737-D171-4AFA-9043-54FD0EB5ED02}">
      <dgm:prSet/>
      <dgm:spPr/>
      <dgm:t>
        <a:bodyPr/>
        <a:lstStyle/>
        <a:p>
          <a:endParaRPr lang="en-US"/>
        </a:p>
      </dgm:t>
    </dgm:pt>
    <dgm:pt modelId="{DC37DDD6-4E7B-4D82-8598-C7D7E66F3B52}" type="sibTrans" cxnId="{8DF0D737-D171-4AFA-9043-54FD0EB5ED02}">
      <dgm:prSet/>
      <dgm:spPr/>
      <dgm:t>
        <a:bodyPr/>
        <a:lstStyle/>
        <a:p>
          <a:endParaRPr lang="en-US"/>
        </a:p>
      </dgm:t>
    </dgm:pt>
    <dgm:pt modelId="{008C76D3-641C-45B6-9351-E78BD5388E1C}">
      <dgm:prSet/>
      <dgm:spPr/>
      <dgm:t>
        <a:bodyPr/>
        <a:lstStyle/>
        <a:p>
          <a:r>
            <a:rPr lang="en-US"/>
            <a:t>File Handling</a:t>
          </a:r>
        </a:p>
      </dgm:t>
    </dgm:pt>
    <dgm:pt modelId="{62D56B39-D9CB-406E-8027-985D60802B1B}" type="parTrans" cxnId="{209F51A5-08CB-4E17-8CD9-EAC9B30511B0}">
      <dgm:prSet/>
      <dgm:spPr/>
      <dgm:t>
        <a:bodyPr/>
        <a:lstStyle/>
        <a:p>
          <a:endParaRPr lang="en-US"/>
        </a:p>
      </dgm:t>
    </dgm:pt>
    <dgm:pt modelId="{C75A3DE1-1228-4E17-974F-C2BA04C414DD}" type="sibTrans" cxnId="{209F51A5-08CB-4E17-8CD9-EAC9B30511B0}">
      <dgm:prSet/>
      <dgm:spPr/>
      <dgm:t>
        <a:bodyPr/>
        <a:lstStyle/>
        <a:p>
          <a:endParaRPr lang="en-US"/>
        </a:p>
      </dgm:t>
    </dgm:pt>
    <dgm:pt modelId="{673AF1CF-982B-4092-AD89-A830EB018313}">
      <dgm:prSet/>
      <dgm:spPr/>
      <dgm:t>
        <a:bodyPr/>
        <a:lstStyle/>
        <a:p>
          <a:r>
            <a:rPr lang="en-US"/>
            <a:t>Serialization</a:t>
          </a:r>
        </a:p>
      </dgm:t>
    </dgm:pt>
    <dgm:pt modelId="{4E288296-1ADD-4A4E-B50D-194403E4A6BF}" type="parTrans" cxnId="{6870F16D-DEF8-49E5-BEDC-F71675CD8747}">
      <dgm:prSet/>
      <dgm:spPr/>
      <dgm:t>
        <a:bodyPr/>
        <a:lstStyle/>
        <a:p>
          <a:endParaRPr lang="en-US"/>
        </a:p>
      </dgm:t>
    </dgm:pt>
    <dgm:pt modelId="{C093EE54-7E99-4318-BA33-2A815508914A}" type="sibTrans" cxnId="{6870F16D-DEF8-49E5-BEDC-F71675CD8747}">
      <dgm:prSet/>
      <dgm:spPr/>
      <dgm:t>
        <a:bodyPr/>
        <a:lstStyle/>
        <a:p>
          <a:endParaRPr lang="en-US"/>
        </a:p>
      </dgm:t>
    </dgm:pt>
    <dgm:pt modelId="{6CA7D38D-851B-4825-9190-2E6C00BBB0C7}">
      <dgm:prSet/>
      <dgm:spPr/>
      <dgm:t>
        <a:bodyPr/>
        <a:lstStyle/>
        <a:p>
          <a:r>
            <a:rPr lang="en-US"/>
            <a:t>Collection framework</a:t>
          </a:r>
        </a:p>
      </dgm:t>
    </dgm:pt>
    <dgm:pt modelId="{23BBF5F9-39D0-4B15-AFD9-B09B59EBB95A}" type="parTrans" cxnId="{C6E0DADB-F602-4781-8FB3-9242FFD17999}">
      <dgm:prSet/>
      <dgm:spPr/>
      <dgm:t>
        <a:bodyPr/>
        <a:lstStyle/>
        <a:p>
          <a:endParaRPr lang="en-US"/>
        </a:p>
      </dgm:t>
    </dgm:pt>
    <dgm:pt modelId="{53C11C6C-2367-4DCA-8B33-4F6946E55DC8}" type="sibTrans" cxnId="{C6E0DADB-F602-4781-8FB3-9242FFD17999}">
      <dgm:prSet/>
      <dgm:spPr/>
      <dgm:t>
        <a:bodyPr/>
        <a:lstStyle/>
        <a:p>
          <a:endParaRPr lang="en-US"/>
        </a:p>
      </dgm:t>
    </dgm:pt>
    <dgm:pt modelId="{27658E7F-18DF-432D-B74C-F4DB4F3BA6DE}">
      <dgm:prSet/>
      <dgm:spPr/>
      <dgm:t>
        <a:bodyPr/>
        <a:lstStyle/>
        <a:p>
          <a:r>
            <a:rPr lang="en-US"/>
            <a:t>JDBC</a:t>
          </a:r>
        </a:p>
      </dgm:t>
    </dgm:pt>
    <dgm:pt modelId="{41C537B6-6977-4FB6-9476-F05EFF85AB98}" type="parTrans" cxnId="{4FC32344-6C25-4B84-A9FF-63010AE961D6}">
      <dgm:prSet/>
      <dgm:spPr/>
      <dgm:t>
        <a:bodyPr/>
        <a:lstStyle/>
        <a:p>
          <a:endParaRPr lang="en-US"/>
        </a:p>
      </dgm:t>
    </dgm:pt>
    <dgm:pt modelId="{E6A8E2E2-A179-421A-94B8-F45D5F0EAF86}" type="sibTrans" cxnId="{4FC32344-6C25-4B84-A9FF-63010AE961D6}">
      <dgm:prSet/>
      <dgm:spPr/>
      <dgm:t>
        <a:bodyPr/>
        <a:lstStyle/>
        <a:p>
          <a:endParaRPr lang="en-US"/>
        </a:p>
      </dgm:t>
    </dgm:pt>
    <dgm:pt modelId="{055C2C25-71AD-4105-BFE0-2134E8B87C1B}">
      <dgm:prSet/>
      <dgm:spPr/>
      <dgm:t>
        <a:bodyPr/>
        <a:lstStyle/>
        <a:p>
          <a:r>
            <a:rPr lang="en-US"/>
            <a:t>Wrapper</a:t>
          </a:r>
        </a:p>
      </dgm:t>
    </dgm:pt>
    <dgm:pt modelId="{A802CBED-262E-4CF8-83B3-2668C38A8397}" type="parTrans" cxnId="{67942F3B-81DB-4523-A758-AA9770C46189}">
      <dgm:prSet/>
      <dgm:spPr/>
      <dgm:t>
        <a:bodyPr/>
        <a:lstStyle/>
        <a:p>
          <a:endParaRPr lang="en-US"/>
        </a:p>
      </dgm:t>
    </dgm:pt>
    <dgm:pt modelId="{016FC1DB-A374-477D-BF8E-4F3172306D56}" type="sibTrans" cxnId="{67942F3B-81DB-4523-A758-AA9770C46189}">
      <dgm:prSet/>
      <dgm:spPr/>
      <dgm:t>
        <a:bodyPr/>
        <a:lstStyle/>
        <a:p>
          <a:endParaRPr lang="en-US"/>
        </a:p>
      </dgm:t>
    </dgm:pt>
    <dgm:pt modelId="{B24C615E-2CB8-44BA-8DD3-BF739229123D}" type="pres">
      <dgm:prSet presAssocID="{E829FCA1-AA70-4125-92AA-81349BA4194C}" presName="vert0" presStyleCnt="0">
        <dgm:presLayoutVars>
          <dgm:dir/>
          <dgm:animOne val="branch"/>
          <dgm:animLvl val="lvl"/>
        </dgm:presLayoutVars>
      </dgm:prSet>
      <dgm:spPr/>
    </dgm:pt>
    <dgm:pt modelId="{89BFC7C4-9C55-4D30-B24E-2BC873021E67}" type="pres">
      <dgm:prSet presAssocID="{48B138BC-9374-40AE-A2E3-ACCA3DF771AC}" presName="thickLine" presStyleLbl="alignNode1" presStyleIdx="0" presStyleCnt="12"/>
      <dgm:spPr/>
    </dgm:pt>
    <dgm:pt modelId="{37FAF041-209D-43CF-BD47-1AE0D699811D}" type="pres">
      <dgm:prSet presAssocID="{48B138BC-9374-40AE-A2E3-ACCA3DF771AC}" presName="horz1" presStyleCnt="0"/>
      <dgm:spPr/>
    </dgm:pt>
    <dgm:pt modelId="{2B38B22F-5E89-4F22-992C-A93999D489A0}" type="pres">
      <dgm:prSet presAssocID="{48B138BC-9374-40AE-A2E3-ACCA3DF771AC}" presName="tx1" presStyleLbl="revTx" presStyleIdx="0" presStyleCnt="12"/>
      <dgm:spPr/>
    </dgm:pt>
    <dgm:pt modelId="{8938BC2B-96D0-44F1-ABA0-C65C302F255B}" type="pres">
      <dgm:prSet presAssocID="{48B138BC-9374-40AE-A2E3-ACCA3DF771AC}" presName="vert1" presStyleCnt="0"/>
      <dgm:spPr/>
    </dgm:pt>
    <dgm:pt modelId="{18165A37-40E9-498A-8E1F-5E0A0CEE4949}" type="pres">
      <dgm:prSet presAssocID="{A6138F94-3E4A-4C29-A61C-3A816989C4A6}" presName="thickLine" presStyleLbl="alignNode1" presStyleIdx="1" presStyleCnt="12"/>
      <dgm:spPr/>
    </dgm:pt>
    <dgm:pt modelId="{5A65411E-35C5-4598-8BD6-94D6696A2A23}" type="pres">
      <dgm:prSet presAssocID="{A6138F94-3E4A-4C29-A61C-3A816989C4A6}" presName="horz1" presStyleCnt="0"/>
      <dgm:spPr/>
    </dgm:pt>
    <dgm:pt modelId="{F61AEB77-36DF-42A8-AAEB-84A6A72F385F}" type="pres">
      <dgm:prSet presAssocID="{A6138F94-3E4A-4C29-A61C-3A816989C4A6}" presName="tx1" presStyleLbl="revTx" presStyleIdx="1" presStyleCnt="12"/>
      <dgm:spPr/>
    </dgm:pt>
    <dgm:pt modelId="{F5880A57-4367-4624-A405-055951F2ECC0}" type="pres">
      <dgm:prSet presAssocID="{A6138F94-3E4A-4C29-A61C-3A816989C4A6}" presName="vert1" presStyleCnt="0"/>
      <dgm:spPr/>
    </dgm:pt>
    <dgm:pt modelId="{F639ED7D-1DEC-4BC9-BE38-2D58B00AA050}" type="pres">
      <dgm:prSet presAssocID="{D0884557-E159-4732-84B9-0168D9679F99}" presName="thickLine" presStyleLbl="alignNode1" presStyleIdx="2" presStyleCnt="12"/>
      <dgm:spPr/>
    </dgm:pt>
    <dgm:pt modelId="{E91D6397-EBBB-4ACC-85B1-77BC0E0F97D3}" type="pres">
      <dgm:prSet presAssocID="{D0884557-E159-4732-84B9-0168D9679F99}" presName="horz1" presStyleCnt="0"/>
      <dgm:spPr/>
    </dgm:pt>
    <dgm:pt modelId="{D899C148-74F7-44C5-A966-1D91437EFD37}" type="pres">
      <dgm:prSet presAssocID="{D0884557-E159-4732-84B9-0168D9679F99}" presName="tx1" presStyleLbl="revTx" presStyleIdx="2" presStyleCnt="12"/>
      <dgm:spPr/>
    </dgm:pt>
    <dgm:pt modelId="{FF7CDFB0-D583-48C1-8A6E-BFA1DB248A75}" type="pres">
      <dgm:prSet presAssocID="{D0884557-E159-4732-84B9-0168D9679F99}" presName="vert1" presStyleCnt="0"/>
      <dgm:spPr/>
    </dgm:pt>
    <dgm:pt modelId="{52297BE3-4828-4555-B600-B57019894D4D}" type="pres">
      <dgm:prSet presAssocID="{4B78E893-1ED3-43F2-BB56-7FC897443357}" presName="thickLine" presStyleLbl="alignNode1" presStyleIdx="3" presStyleCnt="12"/>
      <dgm:spPr/>
    </dgm:pt>
    <dgm:pt modelId="{6A57B8B5-88D6-4B0E-B263-2764EDFD3A78}" type="pres">
      <dgm:prSet presAssocID="{4B78E893-1ED3-43F2-BB56-7FC897443357}" presName="horz1" presStyleCnt="0"/>
      <dgm:spPr/>
    </dgm:pt>
    <dgm:pt modelId="{88A70769-E327-4CE6-B6E9-9E4BFDDA1702}" type="pres">
      <dgm:prSet presAssocID="{4B78E893-1ED3-43F2-BB56-7FC897443357}" presName="tx1" presStyleLbl="revTx" presStyleIdx="3" presStyleCnt="12"/>
      <dgm:spPr/>
    </dgm:pt>
    <dgm:pt modelId="{7EA3B72D-0616-47BB-B07F-64497E45E9AA}" type="pres">
      <dgm:prSet presAssocID="{4B78E893-1ED3-43F2-BB56-7FC897443357}" presName="vert1" presStyleCnt="0"/>
      <dgm:spPr/>
    </dgm:pt>
    <dgm:pt modelId="{9CBA62E8-E440-44C3-9E6B-FB3D1179012C}" type="pres">
      <dgm:prSet presAssocID="{4215299A-7B81-4F0E-BA12-7D386779CFDB}" presName="thickLine" presStyleLbl="alignNode1" presStyleIdx="4" presStyleCnt="12"/>
      <dgm:spPr/>
    </dgm:pt>
    <dgm:pt modelId="{476D9D24-A1B8-42F6-A1A3-FD3CE0092727}" type="pres">
      <dgm:prSet presAssocID="{4215299A-7B81-4F0E-BA12-7D386779CFDB}" presName="horz1" presStyleCnt="0"/>
      <dgm:spPr/>
    </dgm:pt>
    <dgm:pt modelId="{E8024508-2770-4FA4-958C-1C6638955F8E}" type="pres">
      <dgm:prSet presAssocID="{4215299A-7B81-4F0E-BA12-7D386779CFDB}" presName="tx1" presStyleLbl="revTx" presStyleIdx="4" presStyleCnt="12"/>
      <dgm:spPr/>
    </dgm:pt>
    <dgm:pt modelId="{26C3AED8-A41A-46A4-9854-47C456800BD7}" type="pres">
      <dgm:prSet presAssocID="{4215299A-7B81-4F0E-BA12-7D386779CFDB}" presName="vert1" presStyleCnt="0"/>
      <dgm:spPr/>
    </dgm:pt>
    <dgm:pt modelId="{A541BB92-635C-4B68-A80A-A42439037DFB}" type="pres">
      <dgm:prSet presAssocID="{1D553D39-1C7C-4297-98DC-BCE003DE22B4}" presName="thickLine" presStyleLbl="alignNode1" presStyleIdx="5" presStyleCnt="12"/>
      <dgm:spPr/>
    </dgm:pt>
    <dgm:pt modelId="{494A0A20-1198-45AC-9AE9-0318661693D9}" type="pres">
      <dgm:prSet presAssocID="{1D553D39-1C7C-4297-98DC-BCE003DE22B4}" presName="horz1" presStyleCnt="0"/>
      <dgm:spPr/>
    </dgm:pt>
    <dgm:pt modelId="{DBD9E2A8-67CB-4EB3-A718-31D732657DEE}" type="pres">
      <dgm:prSet presAssocID="{1D553D39-1C7C-4297-98DC-BCE003DE22B4}" presName="tx1" presStyleLbl="revTx" presStyleIdx="5" presStyleCnt="12"/>
      <dgm:spPr/>
    </dgm:pt>
    <dgm:pt modelId="{D7649645-0592-40B7-A33F-B55AD606178D}" type="pres">
      <dgm:prSet presAssocID="{1D553D39-1C7C-4297-98DC-BCE003DE22B4}" presName="vert1" presStyleCnt="0"/>
      <dgm:spPr/>
    </dgm:pt>
    <dgm:pt modelId="{21707B70-C86D-491F-8E82-63FA6F0DE666}" type="pres">
      <dgm:prSet presAssocID="{10E75144-AF5F-4A40-AE9F-2CB4D5F1A835}" presName="thickLine" presStyleLbl="alignNode1" presStyleIdx="6" presStyleCnt="12"/>
      <dgm:spPr/>
    </dgm:pt>
    <dgm:pt modelId="{E861F421-7425-4188-A99E-222B80949204}" type="pres">
      <dgm:prSet presAssocID="{10E75144-AF5F-4A40-AE9F-2CB4D5F1A835}" presName="horz1" presStyleCnt="0"/>
      <dgm:spPr/>
    </dgm:pt>
    <dgm:pt modelId="{3692CE50-5E39-4D30-A85A-8B80FC940E88}" type="pres">
      <dgm:prSet presAssocID="{10E75144-AF5F-4A40-AE9F-2CB4D5F1A835}" presName="tx1" presStyleLbl="revTx" presStyleIdx="6" presStyleCnt="12"/>
      <dgm:spPr/>
    </dgm:pt>
    <dgm:pt modelId="{50330000-7563-4405-8DAF-D0ADEB33D29A}" type="pres">
      <dgm:prSet presAssocID="{10E75144-AF5F-4A40-AE9F-2CB4D5F1A835}" presName="vert1" presStyleCnt="0"/>
      <dgm:spPr/>
    </dgm:pt>
    <dgm:pt modelId="{3C60DEE5-04E4-4D3C-9B86-F72AA422062B}" type="pres">
      <dgm:prSet presAssocID="{008C76D3-641C-45B6-9351-E78BD5388E1C}" presName="thickLine" presStyleLbl="alignNode1" presStyleIdx="7" presStyleCnt="12"/>
      <dgm:spPr/>
    </dgm:pt>
    <dgm:pt modelId="{C5C42B41-B54D-4D74-B76B-19D78F6B67EB}" type="pres">
      <dgm:prSet presAssocID="{008C76D3-641C-45B6-9351-E78BD5388E1C}" presName="horz1" presStyleCnt="0"/>
      <dgm:spPr/>
    </dgm:pt>
    <dgm:pt modelId="{04507D72-C6C6-4D8D-B397-AA5F3EB9D3C8}" type="pres">
      <dgm:prSet presAssocID="{008C76D3-641C-45B6-9351-E78BD5388E1C}" presName="tx1" presStyleLbl="revTx" presStyleIdx="7" presStyleCnt="12"/>
      <dgm:spPr/>
    </dgm:pt>
    <dgm:pt modelId="{0EC51861-5748-4B2F-AE74-BDBAFD1D9B5B}" type="pres">
      <dgm:prSet presAssocID="{008C76D3-641C-45B6-9351-E78BD5388E1C}" presName="vert1" presStyleCnt="0"/>
      <dgm:spPr/>
    </dgm:pt>
    <dgm:pt modelId="{FCE4C176-E3C6-41F1-A76E-D30F8876AB96}" type="pres">
      <dgm:prSet presAssocID="{673AF1CF-982B-4092-AD89-A830EB018313}" presName="thickLine" presStyleLbl="alignNode1" presStyleIdx="8" presStyleCnt="12"/>
      <dgm:spPr/>
    </dgm:pt>
    <dgm:pt modelId="{2EB2816C-6A9B-4414-86D5-11CFFCC1BCDB}" type="pres">
      <dgm:prSet presAssocID="{673AF1CF-982B-4092-AD89-A830EB018313}" presName="horz1" presStyleCnt="0"/>
      <dgm:spPr/>
    </dgm:pt>
    <dgm:pt modelId="{825CDC08-B4DC-49AA-9F5D-E936E13E16F7}" type="pres">
      <dgm:prSet presAssocID="{673AF1CF-982B-4092-AD89-A830EB018313}" presName="tx1" presStyleLbl="revTx" presStyleIdx="8" presStyleCnt="12"/>
      <dgm:spPr/>
    </dgm:pt>
    <dgm:pt modelId="{FD4B5EB1-6457-4AAC-81AD-91777C1CB85B}" type="pres">
      <dgm:prSet presAssocID="{673AF1CF-982B-4092-AD89-A830EB018313}" presName="vert1" presStyleCnt="0"/>
      <dgm:spPr/>
    </dgm:pt>
    <dgm:pt modelId="{9BAEA819-07DB-4239-9841-9AA9F0DA490E}" type="pres">
      <dgm:prSet presAssocID="{6CA7D38D-851B-4825-9190-2E6C00BBB0C7}" presName="thickLine" presStyleLbl="alignNode1" presStyleIdx="9" presStyleCnt="12"/>
      <dgm:spPr/>
    </dgm:pt>
    <dgm:pt modelId="{2A3D9CD9-9248-4924-8E23-C6949CB88A1B}" type="pres">
      <dgm:prSet presAssocID="{6CA7D38D-851B-4825-9190-2E6C00BBB0C7}" presName="horz1" presStyleCnt="0"/>
      <dgm:spPr/>
    </dgm:pt>
    <dgm:pt modelId="{003D6507-2F89-4A74-B860-F173D8D81BA8}" type="pres">
      <dgm:prSet presAssocID="{6CA7D38D-851B-4825-9190-2E6C00BBB0C7}" presName="tx1" presStyleLbl="revTx" presStyleIdx="9" presStyleCnt="12"/>
      <dgm:spPr/>
    </dgm:pt>
    <dgm:pt modelId="{9C43D78C-D6F6-4B3B-A5CA-A07C7B324C26}" type="pres">
      <dgm:prSet presAssocID="{6CA7D38D-851B-4825-9190-2E6C00BBB0C7}" presName="vert1" presStyleCnt="0"/>
      <dgm:spPr/>
    </dgm:pt>
    <dgm:pt modelId="{4AD958D9-F96D-4B1B-8E33-7A5117733E13}" type="pres">
      <dgm:prSet presAssocID="{27658E7F-18DF-432D-B74C-F4DB4F3BA6DE}" presName="thickLine" presStyleLbl="alignNode1" presStyleIdx="10" presStyleCnt="12"/>
      <dgm:spPr/>
    </dgm:pt>
    <dgm:pt modelId="{8F351BCA-7796-4E5B-8384-549C6D316D5F}" type="pres">
      <dgm:prSet presAssocID="{27658E7F-18DF-432D-B74C-F4DB4F3BA6DE}" presName="horz1" presStyleCnt="0"/>
      <dgm:spPr/>
    </dgm:pt>
    <dgm:pt modelId="{428435C6-FC44-4BE6-983F-DCFFF0896477}" type="pres">
      <dgm:prSet presAssocID="{27658E7F-18DF-432D-B74C-F4DB4F3BA6DE}" presName="tx1" presStyleLbl="revTx" presStyleIdx="10" presStyleCnt="12"/>
      <dgm:spPr/>
    </dgm:pt>
    <dgm:pt modelId="{18E5E99A-C6EC-43D3-A88F-8D1999DA1D48}" type="pres">
      <dgm:prSet presAssocID="{27658E7F-18DF-432D-B74C-F4DB4F3BA6DE}" presName="vert1" presStyleCnt="0"/>
      <dgm:spPr/>
    </dgm:pt>
    <dgm:pt modelId="{46569782-ABD3-49BE-8041-93EC0C504D41}" type="pres">
      <dgm:prSet presAssocID="{055C2C25-71AD-4105-BFE0-2134E8B87C1B}" presName="thickLine" presStyleLbl="alignNode1" presStyleIdx="11" presStyleCnt="12"/>
      <dgm:spPr/>
    </dgm:pt>
    <dgm:pt modelId="{BF16C930-A27E-492E-842D-D8F9C0B5BACE}" type="pres">
      <dgm:prSet presAssocID="{055C2C25-71AD-4105-BFE0-2134E8B87C1B}" presName="horz1" presStyleCnt="0"/>
      <dgm:spPr/>
    </dgm:pt>
    <dgm:pt modelId="{B9257AF5-7159-41F9-877C-A96BB0D8A8A7}" type="pres">
      <dgm:prSet presAssocID="{055C2C25-71AD-4105-BFE0-2134E8B87C1B}" presName="tx1" presStyleLbl="revTx" presStyleIdx="11" presStyleCnt="12"/>
      <dgm:spPr/>
    </dgm:pt>
    <dgm:pt modelId="{804A5D9D-61E7-44EF-B6B1-1C0EB287A026}" type="pres">
      <dgm:prSet presAssocID="{055C2C25-71AD-4105-BFE0-2134E8B87C1B}" presName="vert1" presStyleCnt="0"/>
      <dgm:spPr/>
    </dgm:pt>
  </dgm:ptLst>
  <dgm:cxnLst>
    <dgm:cxn modelId="{BF763101-9FB1-43C4-B511-B186EBC95486}" srcId="{E829FCA1-AA70-4125-92AA-81349BA4194C}" destId="{D0884557-E159-4732-84B9-0168D9679F99}" srcOrd="2" destOrd="0" parTransId="{7FE5BF73-D32F-4BAE-8A2C-FF6F98830F32}" sibTransId="{087B382E-D81C-413A-9060-EC5B713A11C7}"/>
    <dgm:cxn modelId="{9C9AFE04-B94E-4862-9AB6-D0BA7524CA73}" srcId="{E829FCA1-AA70-4125-92AA-81349BA4194C}" destId="{A6138F94-3E4A-4C29-A61C-3A816989C4A6}" srcOrd="1" destOrd="0" parTransId="{FAAEB7C7-17E6-41A2-BD47-25466DFCA115}" sibTransId="{F49F492E-6342-4392-80AB-AAB37A7AF871}"/>
    <dgm:cxn modelId="{207BEB09-35AD-49FC-8258-1F25534CCBFC}" srcId="{E829FCA1-AA70-4125-92AA-81349BA4194C}" destId="{48B138BC-9374-40AE-A2E3-ACCA3DF771AC}" srcOrd="0" destOrd="0" parTransId="{1389E57A-E693-4E8E-8705-079322BA82BF}" sibTransId="{3E0480A5-060F-4D8B-BE1D-A2A91DB06605}"/>
    <dgm:cxn modelId="{F9C59225-4825-41F8-92C8-213B19B2E957}" type="presOf" srcId="{E829FCA1-AA70-4125-92AA-81349BA4194C}" destId="{B24C615E-2CB8-44BA-8DD3-BF739229123D}" srcOrd="0" destOrd="0" presId="urn:microsoft.com/office/officeart/2008/layout/LinedList"/>
    <dgm:cxn modelId="{32ADB82D-AEEA-400B-833D-CE9CDF4E0CC4}" type="presOf" srcId="{48B138BC-9374-40AE-A2E3-ACCA3DF771AC}" destId="{2B38B22F-5E89-4F22-992C-A93999D489A0}" srcOrd="0" destOrd="0" presId="urn:microsoft.com/office/officeart/2008/layout/LinedList"/>
    <dgm:cxn modelId="{94C52935-9CA6-4162-9E0C-346E837DF6B8}" type="presOf" srcId="{673AF1CF-982B-4092-AD89-A830EB018313}" destId="{825CDC08-B4DC-49AA-9F5D-E936E13E16F7}" srcOrd="0" destOrd="0" presId="urn:microsoft.com/office/officeart/2008/layout/LinedList"/>
    <dgm:cxn modelId="{8DF0D737-D171-4AFA-9043-54FD0EB5ED02}" srcId="{E829FCA1-AA70-4125-92AA-81349BA4194C}" destId="{10E75144-AF5F-4A40-AE9F-2CB4D5F1A835}" srcOrd="6" destOrd="0" parTransId="{77DB22E0-BC8F-45DA-860E-145963D50B47}" sibTransId="{DC37DDD6-4E7B-4D82-8598-C7D7E66F3B52}"/>
    <dgm:cxn modelId="{67942F3B-81DB-4523-A758-AA9770C46189}" srcId="{E829FCA1-AA70-4125-92AA-81349BA4194C}" destId="{055C2C25-71AD-4105-BFE0-2134E8B87C1B}" srcOrd="11" destOrd="0" parTransId="{A802CBED-262E-4CF8-83B3-2668C38A8397}" sibTransId="{016FC1DB-A374-477D-BF8E-4F3172306D56}"/>
    <dgm:cxn modelId="{4FC32344-6C25-4B84-A9FF-63010AE961D6}" srcId="{E829FCA1-AA70-4125-92AA-81349BA4194C}" destId="{27658E7F-18DF-432D-B74C-F4DB4F3BA6DE}" srcOrd="10" destOrd="0" parTransId="{41C537B6-6977-4FB6-9476-F05EFF85AB98}" sibTransId="{E6A8E2E2-A179-421A-94B8-F45D5F0EAF86}"/>
    <dgm:cxn modelId="{6870F16D-DEF8-49E5-BEDC-F71675CD8747}" srcId="{E829FCA1-AA70-4125-92AA-81349BA4194C}" destId="{673AF1CF-982B-4092-AD89-A830EB018313}" srcOrd="8" destOrd="0" parTransId="{4E288296-1ADD-4A4E-B50D-194403E4A6BF}" sibTransId="{C093EE54-7E99-4318-BA33-2A815508914A}"/>
    <dgm:cxn modelId="{44CE524F-C272-42C7-B377-06DD47CD28F0}" type="presOf" srcId="{A6138F94-3E4A-4C29-A61C-3A816989C4A6}" destId="{F61AEB77-36DF-42A8-AAEB-84A6A72F385F}" srcOrd="0" destOrd="0" presId="urn:microsoft.com/office/officeart/2008/layout/LinedList"/>
    <dgm:cxn modelId="{925E7B50-13F6-4F09-B878-8EC705578E02}" type="presOf" srcId="{4215299A-7B81-4F0E-BA12-7D386779CFDB}" destId="{E8024508-2770-4FA4-958C-1C6638955F8E}" srcOrd="0" destOrd="0" presId="urn:microsoft.com/office/officeart/2008/layout/LinedList"/>
    <dgm:cxn modelId="{55866A76-874B-4A66-9455-43F1933CAE4B}" type="presOf" srcId="{D0884557-E159-4732-84B9-0168D9679F99}" destId="{D899C148-74F7-44C5-A966-1D91437EFD37}" srcOrd="0" destOrd="0" presId="urn:microsoft.com/office/officeart/2008/layout/LinedList"/>
    <dgm:cxn modelId="{A177B086-D46A-49DB-84D7-FB83C234E192}" type="presOf" srcId="{055C2C25-71AD-4105-BFE0-2134E8B87C1B}" destId="{B9257AF5-7159-41F9-877C-A96BB0D8A8A7}" srcOrd="0" destOrd="0" presId="urn:microsoft.com/office/officeart/2008/layout/LinedList"/>
    <dgm:cxn modelId="{D9F25B8B-8EA4-4709-B07C-5A650370847A}" srcId="{E829FCA1-AA70-4125-92AA-81349BA4194C}" destId="{4B78E893-1ED3-43F2-BB56-7FC897443357}" srcOrd="3" destOrd="0" parTransId="{8B26B0E8-1F60-40C6-82D7-F88DC6A6772A}" sibTransId="{1C698908-DA9A-44E7-8C3D-673CA38764EA}"/>
    <dgm:cxn modelId="{29F9FD98-5326-4011-9B98-6C71D770EF97}" type="presOf" srcId="{4B78E893-1ED3-43F2-BB56-7FC897443357}" destId="{88A70769-E327-4CE6-B6E9-9E4BFDDA1702}" srcOrd="0" destOrd="0" presId="urn:microsoft.com/office/officeart/2008/layout/LinedList"/>
    <dgm:cxn modelId="{2AB8C9A0-EB50-41DA-8370-3D4862036FF9}" type="presOf" srcId="{6CA7D38D-851B-4825-9190-2E6C00BBB0C7}" destId="{003D6507-2F89-4A74-B860-F173D8D81BA8}" srcOrd="0" destOrd="0" presId="urn:microsoft.com/office/officeart/2008/layout/LinedList"/>
    <dgm:cxn modelId="{209F51A5-08CB-4E17-8CD9-EAC9B30511B0}" srcId="{E829FCA1-AA70-4125-92AA-81349BA4194C}" destId="{008C76D3-641C-45B6-9351-E78BD5388E1C}" srcOrd="7" destOrd="0" parTransId="{62D56B39-D9CB-406E-8027-985D60802B1B}" sibTransId="{C75A3DE1-1228-4E17-974F-C2BA04C414DD}"/>
    <dgm:cxn modelId="{CBAC7BAF-A0A1-4E04-9D09-E0F0DC1ED40C}" type="presOf" srcId="{008C76D3-641C-45B6-9351-E78BD5388E1C}" destId="{04507D72-C6C6-4D8D-B397-AA5F3EB9D3C8}" srcOrd="0" destOrd="0" presId="urn:microsoft.com/office/officeart/2008/layout/LinedList"/>
    <dgm:cxn modelId="{98CF36B3-6B4D-4A76-A17B-935CA1DC4FA0}" srcId="{E829FCA1-AA70-4125-92AA-81349BA4194C}" destId="{4215299A-7B81-4F0E-BA12-7D386779CFDB}" srcOrd="4" destOrd="0" parTransId="{465F6343-1D63-48F6-ACE2-F0A22944D2C4}" sibTransId="{F1E22E86-0A90-4AD5-9C95-9CE36C2E3FFB}"/>
    <dgm:cxn modelId="{169937B5-AE0B-4A5F-8AD7-6696FA6070DD}" type="presOf" srcId="{10E75144-AF5F-4A40-AE9F-2CB4D5F1A835}" destId="{3692CE50-5E39-4D30-A85A-8B80FC940E88}" srcOrd="0" destOrd="0" presId="urn:microsoft.com/office/officeart/2008/layout/LinedList"/>
    <dgm:cxn modelId="{3620F1B8-D9D7-4D90-B0C5-6F6AB20A857C}" type="presOf" srcId="{1D553D39-1C7C-4297-98DC-BCE003DE22B4}" destId="{DBD9E2A8-67CB-4EB3-A718-31D732657DEE}" srcOrd="0" destOrd="0" presId="urn:microsoft.com/office/officeart/2008/layout/LinedList"/>
    <dgm:cxn modelId="{DDBE2DBF-688A-47ED-AE8B-3D8EA2268056}" type="presOf" srcId="{27658E7F-18DF-432D-B74C-F4DB4F3BA6DE}" destId="{428435C6-FC44-4BE6-983F-DCFFF0896477}" srcOrd="0" destOrd="0" presId="urn:microsoft.com/office/officeart/2008/layout/LinedList"/>
    <dgm:cxn modelId="{16707DCF-F537-4521-B273-72A876CFA23A}" srcId="{E829FCA1-AA70-4125-92AA-81349BA4194C}" destId="{1D553D39-1C7C-4297-98DC-BCE003DE22B4}" srcOrd="5" destOrd="0" parTransId="{1B5D4DDF-F075-4D70-A54E-AFF81F1265AB}" sibTransId="{E2A95838-E523-47F2-BF47-51D7D08EEE7C}"/>
    <dgm:cxn modelId="{C6E0DADB-F602-4781-8FB3-9242FFD17999}" srcId="{E829FCA1-AA70-4125-92AA-81349BA4194C}" destId="{6CA7D38D-851B-4825-9190-2E6C00BBB0C7}" srcOrd="9" destOrd="0" parTransId="{23BBF5F9-39D0-4B15-AFD9-B09B59EBB95A}" sibTransId="{53C11C6C-2367-4DCA-8B33-4F6946E55DC8}"/>
    <dgm:cxn modelId="{7DFA58A4-F5F4-444F-A665-2A2483FF0412}" type="presParOf" srcId="{B24C615E-2CB8-44BA-8DD3-BF739229123D}" destId="{89BFC7C4-9C55-4D30-B24E-2BC873021E67}" srcOrd="0" destOrd="0" presId="urn:microsoft.com/office/officeart/2008/layout/LinedList"/>
    <dgm:cxn modelId="{9BE912D8-DF2D-4CA0-85A1-FC4F39063356}" type="presParOf" srcId="{B24C615E-2CB8-44BA-8DD3-BF739229123D}" destId="{37FAF041-209D-43CF-BD47-1AE0D699811D}" srcOrd="1" destOrd="0" presId="urn:microsoft.com/office/officeart/2008/layout/LinedList"/>
    <dgm:cxn modelId="{66DAEECA-9BC0-4C4A-8507-2F313F66BC82}" type="presParOf" srcId="{37FAF041-209D-43CF-BD47-1AE0D699811D}" destId="{2B38B22F-5E89-4F22-992C-A93999D489A0}" srcOrd="0" destOrd="0" presId="urn:microsoft.com/office/officeart/2008/layout/LinedList"/>
    <dgm:cxn modelId="{6226D2C5-54A1-47D7-820D-B1D8ED282FBF}" type="presParOf" srcId="{37FAF041-209D-43CF-BD47-1AE0D699811D}" destId="{8938BC2B-96D0-44F1-ABA0-C65C302F255B}" srcOrd="1" destOrd="0" presId="urn:microsoft.com/office/officeart/2008/layout/LinedList"/>
    <dgm:cxn modelId="{3C550587-F3C5-46D5-9ED6-F8F9B575F228}" type="presParOf" srcId="{B24C615E-2CB8-44BA-8DD3-BF739229123D}" destId="{18165A37-40E9-498A-8E1F-5E0A0CEE4949}" srcOrd="2" destOrd="0" presId="urn:microsoft.com/office/officeart/2008/layout/LinedList"/>
    <dgm:cxn modelId="{02591953-79D8-4E40-8BFF-FEDDD7D5F099}" type="presParOf" srcId="{B24C615E-2CB8-44BA-8DD3-BF739229123D}" destId="{5A65411E-35C5-4598-8BD6-94D6696A2A23}" srcOrd="3" destOrd="0" presId="urn:microsoft.com/office/officeart/2008/layout/LinedList"/>
    <dgm:cxn modelId="{D4F1743B-92B3-4C63-AE3D-7F253C43FD37}" type="presParOf" srcId="{5A65411E-35C5-4598-8BD6-94D6696A2A23}" destId="{F61AEB77-36DF-42A8-AAEB-84A6A72F385F}" srcOrd="0" destOrd="0" presId="urn:microsoft.com/office/officeart/2008/layout/LinedList"/>
    <dgm:cxn modelId="{EBE75667-C2E4-444E-AB5E-03116633D5A6}" type="presParOf" srcId="{5A65411E-35C5-4598-8BD6-94D6696A2A23}" destId="{F5880A57-4367-4624-A405-055951F2ECC0}" srcOrd="1" destOrd="0" presId="urn:microsoft.com/office/officeart/2008/layout/LinedList"/>
    <dgm:cxn modelId="{F80904A1-13E6-4381-BEEA-528F8F9B4359}" type="presParOf" srcId="{B24C615E-2CB8-44BA-8DD3-BF739229123D}" destId="{F639ED7D-1DEC-4BC9-BE38-2D58B00AA050}" srcOrd="4" destOrd="0" presId="urn:microsoft.com/office/officeart/2008/layout/LinedList"/>
    <dgm:cxn modelId="{C09166A9-5CA2-4A35-81F5-404510EECEA7}" type="presParOf" srcId="{B24C615E-2CB8-44BA-8DD3-BF739229123D}" destId="{E91D6397-EBBB-4ACC-85B1-77BC0E0F97D3}" srcOrd="5" destOrd="0" presId="urn:microsoft.com/office/officeart/2008/layout/LinedList"/>
    <dgm:cxn modelId="{EA409CF9-0B79-42E5-BBB3-AD908DC6A1A8}" type="presParOf" srcId="{E91D6397-EBBB-4ACC-85B1-77BC0E0F97D3}" destId="{D899C148-74F7-44C5-A966-1D91437EFD37}" srcOrd="0" destOrd="0" presId="urn:microsoft.com/office/officeart/2008/layout/LinedList"/>
    <dgm:cxn modelId="{8B1C9B9E-4B13-43A8-A82D-D398E36970C7}" type="presParOf" srcId="{E91D6397-EBBB-4ACC-85B1-77BC0E0F97D3}" destId="{FF7CDFB0-D583-48C1-8A6E-BFA1DB248A75}" srcOrd="1" destOrd="0" presId="urn:microsoft.com/office/officeart/2008/layout/LinedList"/>
    <dgm:cxn modelId="{36AEEC4D-C4BA-4876-A8AA-8D781D69BB3C}" type="presParOf" srcId="{B24C615E-2CB8-44BA-8DD3-BF739229123D}" destId="{52297BE3-4828-4555-B600-B57019894D4D}" srcOrd="6" destOrd="0" presId="urn:microsoft.com/office/officeart/2008/layout/LinedList"/>
    <dgm:cxn modelId="{3D7D3268-7319-4951-AE5E-E11E05C2E1BD}" type="presParOf" srcId="{B24C615E-2CB8-44BA-8DD3-BF739229123D}" destId="{6A57B8B5-88D6-4B0E-B263-2764EDFD3A78}" srcOrd="7" destOrd="0" presId="urn:microsoft.com/office/officeart/2008/layout/LinedList"/>
    <dgm:cxn modelId="{B4DF5A92-A4A0-4404-9A05-32D48CEE9EBA}" type="presParOf" srcId="{6A57B8B5-88D6-4B0E-B263-2764EDFD3A78}" destId="{88A70769-E327-4CE6-B6E9-9E4BFDDA1702}" srcOrd="0" destOrd="0" presId="urn:microsoft.com/office/officeart/2008/layout/LinedList"/>
    <dgm:cxn modelId="{215AF82A-C17C-4F9A-864E-63618C3299D7}" type="presParOf" srcId="{6A57B8B5-88D6-4B0E-B263-2764EDFD3A78}" destId="{7EA3B72D-0616-47BB-B07F-64497E45E9AA}" srcOrd="1" destOrd="0" presId="urn:microsoft.com/office/officeart/2008/layout/LinedList"/>
    <dgm:cxn modelId="{3F9466BB-2E6A-4F1A-B66E-FF63B92C170E}" type="presParOf" srcId="{B24C615E-2CB8-44BA-8DD3-BF739229123D}" destId="{9CBA62E8-E440-44C3-9E6B-FB3D1179012C}" srcOrd="8" destOrd="0" presId="urn:microsoft.com/office/officeart/2008/layout/LinedList"/>
    <dgm:cxn modelId="{43BD669F-6178-4759-9C6B-8E5A03F16368}" type="presParOf" srcId="{B24C615E-2CB8-44BA-8DD3-BF739229123D}" destId="{476D9D24-A1B8-42F6-A1A3-FD3CE0092727}" srcOrd="9" destOrd="0" presId="urn:microsoft.com/office/officeart/2008/layout/LinedList"/>
    <dgm:cxn modelId="{01EC3917-950C-4C71-B4AD-50F92BC5E2D6}" type="presParOf" srcId="{476D9D24-A1B8-42F6-A1A3-FD3CE0092727}" destId="{E8024508-2770-4FA4-958C-1C6638955F8E}" srcOrd="0" destOrd="0" presId="urn:microsoft.com/office/officeart/2008/layout/LinedList"/>
    <dgm:cxn modelId="{51BB2DBF-3783-46E0-ABE2-6D6A6622BC20}" type="presParOf" srcId="{476D9D24-A1B8-42F6-A1A3-FD3CE0092727}" destId="{26C3AED8-A41A-46A4-9854-47C456800BD7}" srcOrd="1" destOrd="0" presId="urn:microsoft.com/office/officeart/2008/layout/LinedList"/>
    <dgm:cxn modelId="{D40DD6F5-60A3-4A10-B68E-8627788365B7}" type="presParOf" srcId="{B24C615E-2CB8-44BA-8DD3-BF739229123D}" destId="{A541BB92-635C-4B68-A80A-A42439037DFB}" srcOrd="10" destOrd="0" presId="urn:microsoft.com/office/officeart/2008/layout/LinedList"/>
    <dgm:cxn modelId="{6E15C046-7EB4-4A56-B0D1-8BC06699B8AB}" type="presParOf" srcId="{B24C615E-2CB8-44BA-8DD3-BF739229123D}" destId="{494A0A20-1198-45AC-9AE9-0318661693D9}" srcOrd="11" destOrd="0" presId="urn:microsoft.com/office/officeart/2008/layout/LinedList"/>
    <dgm:cxn modelId="{7EDDDC20-264E-4F47-9F88-00BC71800F2B}" type="presParOf" srcId="{494A0A20-1198-45AC-9AE9-0318661693D9}" destId="{DBD9E2A8-67CB-4EB3-A718-31D732657DEE}" srcOrd="0" destOrd="0" presId="urn:microsoft.com/office/officeart/2008/layout/LinedList"/>
    <dgm:cxn modelId="{24F8A7E9-6878-431C-A91F-2CA40CC5B7A0}" type="presParOf" srcId="{494A0A20-1198-45AC-9AE9-0318661693D9}" destId="{D7649645-0592-40B7-A33F-B55AD606178D}" srcOrd="1" destOrd="0" presId="urn:microsoft.com/office/officeart/2008/layout/LinedList"/>
    <dgm:cxn modelId="{D72AB2AE-19BE-411F-B6F9-8CF5826469CA}" type="presParOf" srcId="{B24C615E-2CB8-44BA-8DD3-BF739229123D}" destId="{21707B70-C86D-491F-8E82-63FA6F0DE666}" srcOrd="12" destOrd="0" presId="urn:microsoft.com/office/officeart/2008/layout/LinedList"/>
    <dgm:cxn modelId="{5C761776-0E69-4B65-BC65-1F12376C69EB}" type="presParOf" srcId="{B24C615E-2CB8-44BA-8DD3-BF739229123D}" destId="{E861F421-7425-4188-A99E-222B80949204}" srcOrd="13" destOrd="0" presId="urn:microsoft.com/office/officeart/2008/layout/LinedList"/>
    <dgm:cxn modelId="{3D8ED891-A965-48DF-BDF1-7633418EF86A}" type="presParOf" srcId="{E861F421-7425-4188-A99E-222B80949204}" destId="{3692CE50-5E39-4D30-A85A-8B80FC940E88}" srcOrd="0" destOrd="0" presId="urn:microsoft.com/office/officeart/2008/layout/LinedList"/>
    <dgm:cxn modelId="{E587F17F-11E6-4EE9-9513-7B74B1B84254}" type="presParOf" srcId="{E861F421-7425-4188-A99E-222B80949204}" destId="{50330000-7563-4405-8DAF-D0ADEB33D29A}" srcOrd="1" destOrd="0" presId="urn:microsoft.com/office/officeart/2008/layout/LinedList"/>
    <dgm:cxn modelId="{6FCB73C0-4693-49CF-A03F-FBECF12EA224}" type="presParOf" srcId="{B24C615E-2CB8-44BA-8DD3-BF739229123D}" destId="{3C60DEE5-04E4-4D3C-9B86-F72AA422062B}" srcOrd="14" destOrd="0" presId="urn:microsoft.com/office/officeart/2008/layout/LinedList"/>
    <dgm:cxn modelId="{EE2C8E5C-5866-4BDF-B4C5-68EB76661760}" type="presParOf" srcId="{B24C615E-2CB8-44BA-8DD3-BF739229123D}" destId="{C5C42B41-B54D-4D74-B76B-19D78F6B67EB}" srcOrd="15" destOrd="0" presId="urn:microsoft.com/office/officeart/2008/layout/LinedList"/>
    <dgm:cxn modelId="{D64239E5-F031-4C1C-B5BE-99654C272E2B}" type="presParOf" srcId="{C5C42B41-B54D-4D74-B76B-19D78F6B67EB}" destId="{04507D72-C6C6-4D8D-B397-AA5F3EB9D3C8}" srcOrd="0" destOrd="0" presId="urn:microsoft.com/office/officeart/2008/layout/LinedList"/>
    <dgm:cxn modelId="{75D7BD2D-86BC-48EE-8757-D4DAD9C20180}" type="presParOf" srcId="{C5C42B41-B54D-4D74-B76B-19D78F6B67EB}" destId="{0EC51861-5748-4B2F-AE74-BDBAFD1D9B5B}" srcOrd="1" destOrd="0" presId="urn:microsoft.com/office/officeart/2008/layout/LinedList"/>
    <dgm:cxn modelId="{29501E8C-EB32-40F8-86A1-AC2D8A2EADF9}" type="presParOf" srcId="{B24C615E-2CB8-44BA-8DD3-BF739229123D}" destId="{FCE4C176-E3C6-41F1-A76E-D30F8876AB96}" srcOrd="16" destOrd="0" presId="urn:microsoft.com/office/officeart/2008/layout/LinedList"/>
    <dgm:cxn modelId="{ADC39C34-6D5E-47E6-92D4-D7CC5609B031}" type="presParOf" srcId="{B24C615E-2CB8-44BA-8DD3-BF739229123D}" destId="{2EB2816C-6A9B-4414-86D5-11CFFCC1BCDB}" srcOrd="17" destOrd="0" presId="urn:microsoft.com/office/officeart/2008/layout/LinedList"/>
    <dgm:cxn modelId="{DAA095BE-5B5F-44F3-A457-1C73AEAD2745}" type="presParOf" srcId="{2EB2816C-6A9B-4414-86D5-11CFFCC1BCDB}" destId="{825CDC08-B4DC-49AA-9F5D-E936E13E16F7}" srcOrd="0" destOrd="0" presId="urn:microsoft.com/office/officeart/2008/layout/LinedList"/>
    <dgm:cxn modelId="{8CE7BC01-50A2-464A-9C6A-5271D6FE91BE}" type="presParOf" srcId="{2EB2816C-6A9B-4414-86D5-11CFFCC1BCDB}" destId="{FD4B5EB1-6457-4AAC-81AD-91777C1CB85B}" srcOrd="1" destOrd="0" presId="urn:microsoft.com/office/officeart/2008/layout/LinedList"/>
    <dgm:cxn modelId="{B5C18CF7-AEBF-401F-98E7-936DAAC72461}" type="presParOf" srcId="{B24C615E-2CB8-44BA-8DD3-BF739229123D}" destId="{9BAEA819-07DB-4239-9841-9AA9F0DA490E}" srcOrd="18" destOrd="0" presId="urn:microsoft.com/office/officeart/2008/layout/LinedList"/>
    <dgm:cxn modelId="{C36054A6-4645-4EDB-AA16-BC9C547C7D01}" type="presParOf" srcId="{B24C615E-2CB8-44BA-8DD3-BF739229123D}" destId="{2A3D9CD9-9248-4924-8E23-C6949CB88A1B}" srcOrd="19" destOrd="0" presId="urn:microsoft.com/office/officeart/2008/layout/LinedList"/>
    <dgm:cxn modelId="{0CA2B8DE-D448-4F13-BB7A-18E8E6DD1C07}" type="presParOf" srcId="{2A3D9CD9-9248-4924-8E23-C6949CB88A1B}" destId="{003D6507-2F89-4A74-B860-F173D8D81BA8}" srcOrd="0" destOrd="0" presId="urn:microsoft.com/office/officeart/2008/layout/LinedList"/>
    <dgm:cxn modelId="{25260FDC-2129-41F5-A208-24A876302D1B}" type="presParOf" srcId="{2A3D9CD9-9248-4924-8E23-C6949CB88A1B}" destId="{9C43D78C-D6F6-4B3B-A5CA-A07C7B324C26}" srcOrd="1" destOrd="0" presId="urn:microsoft.com/office/officeart/2008/layout/LinedList"/>
    <dgm:cxn modelId="{50E7EDBD-8F5E-4B35-9310-E903537CA80F}" type="presParOf" srcId="{B24C615E-2CB8-44BA-8DD3-BF739229123D}" destId="{4AD958D9-F96D-4B1B-8E33-7A5117733E13}" srcOrd="20" destOrd="0" presId="urn:microsoft.com/office/officeart/2008/layout/LinedList"/>
    <dgm:cxn modelId="{27FCE17B-F09D-456E-B24A-578E4ABAAB49}" type="presParOf" srcId="{B24C615E-2CB8-44BA-8DD3-BF739229123D}" destId="{8F351BCA-7796-4E5B-8384-549C6D316D5F}" srcOrd="21" destOrd="0" presId="urn:microsoft.com/office/officeart/2008/layout/LinedList"/>
    <dgm:cxn modelId="{9E8EAC45-D9D0-44E2-9223-65ED9D178B8B}" type="presParOf" srcId="{8F351BCA-7796-4E5B-8384-549C6D316D5F}" destId="{428435C6-FC44-4BE6-983F-DCFFF0896477}" srcOrd="0" destOrd="0" presId="urn:microsoft.com/office/officeart/2008/layout/LinedList"/>
    <dgm:cxn modelId="{A461401A-70B7-4823-A9AC-8B2CB04BDF27}" type="presParOf" srcId="{8F351BCA-7796-4E5B-8384-549C6D316D5F}" destId="{18E5E99A-C6EC-43D3-A88F-8D1999DA1D48}" srcOrd="1" destOrd="0" presId="urn:microsoft.com/office/officeart/2008/layout/LinedList"/>
    <dgm:cxn modelId="{C3A73488-ECB2-4E48-87E9-3520C8FD75A8}" type="presParOf" srcId="{B24C615E-2CB8-44BA-8DD3-BF739229123D}" destId="{46569782-ABD3-49BE-8041-93EC0C504D41}" srcOrd="22" destOrd="0" presId="urn:microsoft.com/office/officeart/2008/layout/LinedList"/>
    <dgm:cxn modelId="{3021E9B9-524E-483B-A2A3-3D2CC1123E9A}" type="presParOf" srcId="{B24C615E-2CB8-44BA-8DD3-BF739229123D}" destId="{BF16C930-A27E-492E-842D-D8F9C0B5BACE}" srcOrd="23" destOrd="0" presId="urn:microsoft.com/office/officeart/2008/layout/LinedList"/>
    <dgm:cxn modelId="{ACF908F2-7F25-4D16-ADB8-A0E15FAD3042}" type="presParOf" srcId="{BF16C930-A27E-492E-842D-D8F9C0B5BACE}" destId="{B9257AF5-7159-41F9-877C-A96BB0D8A8A7}" srcOrd="0" destOrd="0" presId="urn:microsoft.com/office/officeart/2008/layout/LinedList"/>
    <dgm:cxn modelId="{8124833B-5563-4B19-9738-91D72E0C54D2}" type="presParOf" srcId="{BF16C930-A27E-492E-842D-D8F9C0B5BACE}" destId="{804A5D9D-61E7-44EF-B6B1-1C0EB287A0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612E2C-A3CB-44D4-8FA6-557595730793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866F37-1B01-4055-AF65-339409CEAD5E}">
      <dgm:prSet/>
      <dgm:spPr/>
      <dgm:t>
        <a:bodyPr/>
        <a:lstStyle/>
        <a:p>
          <a:r>
            <a:rPr lang="en-US" b="1" i="0" baseline="0"/>
            <a:t>Access Modifiers</a:t>
          </a:r>
          <a:endParaRPr lang="en-US"/>
        </a:p>
      </dgm:t>
    </dgm:pt>
    <dgm:pt modelId="{81FF552D-FF73-4245-9671-017E140E66D7}" type="parTrans" cxnId="{82E70F3A-73DF-4978-A38E-3F3F24B5E20A}">
      <dgm:prSet/>
      <dgm:spPr/>
      <dgm:t>
        <a:bodyPr/>
        <a:lstStyle/>
        <a:p>
          <a:endParaRPr lang="en-US"/>
        </a:p>
      </dgm:t>
    </dgm:pt>
    <dgm:pt modelId="{FD962047-B954-4EB3-987E-F8285C7D13C0}" type="sibTrans" cxnId="{82E70F3A-73DF-4978-A38E-3F3F24B5E20A}">
      <dgm:prSet/>
      <dgm:spPr/>
      <dgm:t>
        <a:bodyPr/>
        <a:lstStyle/>
        <a:p>
          <a:endParaRPr lang="en-US"/>
        </a:p>
      </dgm:t>
    </dgm:pt>
    <dgm:pt modelId="{7F5C15BA-AAC9-4FDD-BEF8-2E9195991132}">
      <dgm:prSet/>
      <dgm:spPr/>
      <dgm:t>
        <a:bodyPr/>
        <a:lstStyle/>
        <a:p>
          <a:r>
            <a:rPr lang="en-US" b="1" i="0" baseline="0"/>
            <a:t>Non-access Modifiers</a:t>
          </a:r>
          <a:endParaRPr lang="en-US"/>
        </a:p>
      </dgm:t>
    </dgm:pt>
    <dgm:pt modelId="{41E5A8F5-A1FA-4D8A-A9CC-EF8F1B9739C2}" type="parTrans" cxnId="{1D5876BA-8741-4DA5-A275-97C1EBD62DA1}">
      <dgm:prSet/>
      <dgm:spPr/>
      <dgm:t>
        <a:bodyPr/>
        <a:lstStyle/>
        <a:p>
          <a:endParaRPr lang="en-US"/>
        </a:p>
      </dgm:t>
    </dgm:pt>
    <dgm:pt modelId="{62CD5725-DD99-47E8-A57E-3423BEFC9A1C}" type="sibTrans" cxnId="{1D5876BA-8741-4DA5-A275-97C1EBD62DA1}">
      <dgm:prSet/>
      <dgm:spPr/>
      <dgm:t>
        <a:bodyPr/>
        <a:lstStyle/>
        <a:p>
          <a:endParaRPr lang="en-US"/>
        </a:p>
      </dgm:t>
    </dgm:pt>
    <dgm:pt modelId="{4DD83C6E-DF36-427A-903C-A50018FCD716}" type="pres">
      <dgm:prSet presAssocID="{08612E2C-A3CB-44D4-8FA6-5575957307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25D808-F631-44E9-A540-8BB60ECA1969}" type="pres">
      <dgm:prSet presAssocID="{B0866F37-1B01-4055-AF65-339409CEAD5E}" presName="hierRoot1" presStyleCnt="0"/>
      <dgm:spPr/>
    </dgm:pt>
    <dgm:pt modelId="{484C48C1-6097-41DF-9666-E0C900FA05ED}" type="pres">
      <dgm:prSet presAssocID="{B0866F37-1B01-4055-AF65-339409CEAD5E}" presName="composite" presStyleCnt="0"/>
      <dgm:spPr/>
    </dgm:pt>
    <dgm:pt modelId="{F60DA094-1AB4-4AFD-AC6A-B6F234E873E5}" type="pres">
      <dgm:prSet presAssocID="{B0866F37-1B01-4055-AF65-339409CEAD5E}" presName="background" presStyleLbl="node0" presStyleIdx="0" presStyleCnt="2"/>
      <dgm:spPr/>
    </dgm:pt>
    <dgm:pt modelId="{CEBDF11C-5C23-420A-A972-CED15AE5DB7A}" type="pres">
      <dgm:prSet presAssocID="{B0866F37-1B01-4055-AF65-339409CEAD5E}" presName="text" presStyleLbl="fgAcc0" presStyleIdx="0" presStyleCnt="2">
        <dgm:presLayoutVars>
          <dgm:chPref val="3"/>
        </dgm:presLayoutVars>
      </dgm:prSet>
      <dgm:spPr/>
    </dgm:pt>
    <dgm:pt modelId="{61A2C733-774A-45DD-882A-16C0881F1602}" type="pres">
      <dgm:prSet presAssocID="{B0866F37-1B01-4055-AF65-339409CEAD5E}" presName="hierChild2" presStyleCnt="0"/>
      <dgm:spPr/>
    </dgm:pt>
    <dgm:pt modelId="{3877AEEE-8D85-4CB3-A442-127B3EB4229F}" type="pres">
      <dgm:prSet presAssocID="{7F5C15BA-AAC9-4FDD-BEF8-2E9195991132}" presName="hierRoot1" presStyleCnt="0"/>
      <dgm:spPr/>
    </dgm:pt>
    <dgm:pt modelId="{13F8F627-63FB-4733-89F4-67C2630EBF47}" type="pres">
      <dgm:prSet presAssocID="{7F5C15BA-AAC9-4FDD-BEF8-2E9195991132}" presName="composite" presStyleCnt="0"/>
      <dgm:spPr/>
    </dgm:pt>
    <dgm:pt modelId="{FE491FED-E448-4871-A37E-AD0D9DAD8B56}" type="pres">
      <dgm:prSet presAssocID="{7F5C15BA-AAC9-4FDD-BEF8-2E9195991132}" presName="background" presStyleLbl="node0" presStyleIdx="1" presStyleCnt="2"/>
      <dgm:spPr/>
    </dgm:pt>
    <dgm:pt modelId="{4A2700F3-F5B8-4C52-B1AB-9A8E87543688}" type="pres">
      <dgm:prSet presAssocID="{7F5C15BA-AAC9-4FDD-BEF8-2E9195991132}" presName="text" presStyleLbl="fgAcc0" presStyleIdx="1" presStyleCnt="2">
        <dgm:presLayoutVars>
          <dgm:chPref val="3"/>
        </dgm:presLayoutVars>
      </dgm:prSet>
      <dgm:spPr/>
    </dgm:pt>
    <dgm:pt modelId="{4A432BEE-55B7-4388-A2BB-B7E3E3F97177}" type="pres">
      <dgm:prSet presAssocID="{7F5C15BA-AAC9-4FDD-BEF8-2E9195991132}" presName="hierChild2" presStyleCnt="0"/>
      <dgm:spPr/>
    </dgm:pt>
  </dgm:ptLst>
  <dgm:cxnLst>
    <dgm:cxn modelId="{82E70F3A-73DF-4978-A38E-3F3F24B5E20A}" srcId="{08612E2C-A3CB-44D4-8FA6-557595730793}" destId="{B0866F37-1B01-4055-AF65-339409CEAD5E}" srcOrd="0" destOrd="0" parTransId="{81FF552D-FF73-4245-9671-017E140E66D7}" sibTransId="{FD962047-B954-4EB3-987E-F8285C7D13C0}"/>
    <dgm:cxn modelId="{7A4D7880-EDEF-4231-BAA4-AE40F9EB5C93}" type="presOf" srcId="{B0866F37-1B01-4055-AF65-339409CEAD5E}" destId="{CEBDF11C-5C23-420A-A972-CED15AE5DB7A}" srcOrd="0" destOrd="0" presId="urn:microsoft.com/office/officeart/2005/8/layout/hierarchy1"/>
    <dgm:cxn modelId="{1D5876BA-8741-4DA5-A275-97C1EBD62DA1}" srcId="{08612E2C-A3CB-44D4-8FA6-557595730793}" destId="{7F5C15BA-AAC9-4FDD-BEF8-2E9195991132}" srcOrd="1" destOrd="0" parTransId="{41E5A8F5-A1FA-4D8A-A9CC-EF8F1B9739C2}" sibTransId="{62CD5725-DD99-47E8-A57E-3423BEFC9A1C}"/>
    <dgm:cxn modelId="{EAC83AC0-5845-416F-9C02-4A9AC5A6F197}" type="presOf" srcId="{08612E2C-A3CB-44D4-8FA6-557595730793}" destId="{4DD83C6E-DF36-427A-903C-A50018FCD716}" srcOrd="0" destOrd="0" presId="urn:microsoft.com/office/officeart/2005/8/layout/hierarchy1"/>
    <dgm:cxn modelId="{11909AE9-6BF9-48B6-B6E0-239301292207}" type="presOf" srcId="{7F5C15BA-AAC9-4FDD-BEF8-2E9195991132}" destId="{4A2700F3-F5B8-4C52-B1AB-9A8E87543688}" srcOrd="0" destOrd="0" presId="urn:microsoft.com/office/officeart/2005/8/layout/hierarchy1"/>
    <dgm:cxn modelId="{FA79D3E5-5276-4EE7-BF2C-E5D7F8071DAA}" type="presParOf" srcId="{4DD83C6E-DF36-427A-903C-A50018FCD716}" destId="{F425D808-F631-44E9-A540-8BB60ECA1969}" srcOrd="0" destOrd="0" presId="urn:microsoft.com/office/officeart/2005/8/layout/hierarchy1"/>
    <dgm:cxn modelId="{5EB77682-0E37-4F38-AD27-73986C421801}" type="presParOf" srcId="{F425D808-F631-44E9-A540-8BB60ECA1969}" destId="{484C48C1-6097-41DF-9666-E0C900FA05ED}" srcOrd="0" destOrd="0" presId="urn:microsoft.com/office/officeart/2005/8/layout/hierarchy1"/>
    <dgm:cxn modelId="{6CBF4D8D-79AD-48CE-97AF-9D76F9C14277}" type="presParOf" srcId="{484C48C1-6097-41DF-9666-E0C900FA05ED}" destId="{F60DA094-1AB4-4AFD-AC6A-B6F234E873E5}" srcOrd="0" destOrd="0" presId="urn:microsoft.com/office/officeart/2005/8/layout/hierarchy1"/>
    <dgm:cxn modelId="{8B478895-15D0-4213-B441-5E89E8625C74}" type="presParOf" srcId="{484C48C1-6097-41DF-9666-E0C900FA05ED}" destId="{CEBDF11C-5C23-420A-A972-CED15AE5DB7A}" srcOrd="1" destOrd="0" presId="urn:microsoft.com/office/officeart/2005/8/layout/hierarchy1"/>
    <dgm:cxn modelId="{729A900B-8750-4E60-8438-8CD320C839DD}" type="presParOf" srcId="{F425D808-F631-44E9-A540-8BB60ECA1969}" destId="{61A2C733-774A-45DD-882A-16C0881F1602}" srcOrd="1" destOrd="0" presId="urn:microsoft.com/office/officeart/2005/8/layout/hierarchy1"/>
    <dgm:cxn modelId="{A73844A0-81E7-4E6E-8610-78CE55B39293}" type="presParOf" srcId="{4DD83C6E-DF36-427A-903C-A50018FCD716}" destId="{3877AEEE-8D85-4CB3-A442-127B3EB4229F}" srcOrd="1" destOrd="0" presId="urn:microsoft.com/office/officeart/2005/8/layout/hierarchy1"/>
    <dgm:cxn modelId="{9AC6A371-222B-4CEF-8C5F-DD168E03BB82}" type="presParOf" srcId="{3877AEEE-8D85-4CB3-A442-127B3EB4229F}" destId="{13F8F627-63FB-4733-89F4-67C2630EBF47}" srcOrd="0" destOrd="0" presId="urn:microsoft.com/office/officeart/2005/8/layout/hierarchy1"/>
    <dgm:cxn modelId="{4AB7E383-E3EA-433F-94D0-FD64EF04836B}" type="presParOf" srcId="{13F8F627-63FB-4733-89F4-67C2630EBF47}" destId="{FE491FED-E448-4871-A37E-AD0D9DAD8B56}" srcOrd="0" destOrd="0" presId="urn:microsoft.com/office/officeart/2005/8/layout/hierarchy1"/>
    <dgm:cxn modelId="{5B004D54-73FF-4CB9-BDC9-E8901F32AD75}" type="presParOf" srcId="{13F8F627-63FB-4733-89F4-67C2630EBF47}" destId="{4A2700F3-F5B8-4C52-B1AB-9A8E87543688}" srcOrd="1" destOrd="0" presId="urn:microsoft.com/office/officeart/2005/8/layout/hierarchy1"/>
    <dgm:cxn modelId="{ACDEA73F-BE7D-46F7-87C7-03343C148D28}" type="presParOf" srcId="{3877AEEE-8D85-4CB3-A442-127B3EB4229F}" destId="{4A432BEE-55B7-4388-A2BB-B7E3E3F971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FB39E-D2D6-4D30-B280-3FF7433415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A43F96-2206-4F2F-AC1D-612EDDFD0106}">
      <dgm:prSet/>
      <dgm:spPr/>
      <dgm:t>
        <a:bodyPr/>
        <a:lstStyle/>
        <a:p>
          <a:r>
            <a:rPr lang="en-US" b="1" i="0" baseline="0"/>
            <a:t>Features of Java</a:t>
          </a:r>
          <a:endParaRPr lang="en-US"/>
        </a:p>
      </dgm:t>
    </dgm:pt>
    <dgm:pt modelId="{D5E8A6C4-B094-437F-A6B2-9D94A0B86182}" type="parTrans" cxnId="{BA24046C-A1BB-4B6E-B3B7-A18E945F8C88}">
      <dgm:prSet/>
      <dgm:spPr/>
      <dgm:t>
        <a:bodyPr/>
        <a:lstStyle/>
        <a:p>
          <a:endParaRPr lang="en-US"/>
        </a:p>
      </dgm:t>
    </dgm:pt>
    <dgm:pt modelId="{601CF45E-A370-4205-A0BC-E71FD5AE7DCC}" type="sibTrans" cxnId="{BA24046C-A1BB-4B6E-B3B7-A18E945F8C88}">
      <dgm:prSet/>
      <dgm:spPr/>
      <dgm:t>
        <a:bodyPr/>
        <a:lstStyle/>
        <a:p>
          <a:endParaRPr lang="en-US"/>
        </a:p>
      </dgm:t>
    </dgm:pt>
    <dgm:pt modelId="{DEF99FB2-569A-44E3-94FC-48DC853525F4}">
      <dgm:prSet/>
      <dgm:spPr/>
      <dgm:t>
        <a:bodyPr/>
        <a:lstStyle/>
        <a:p>
          <a:r>
            <a:rPr lang="en-US" b="1" i="0" baseline="0"/>
            <a:t>Architecture of JVM</a:t>
          </a:r>
          <a:endParaRPr lang="en-US"/>
        </a:p>
      </dgm:t>
    </dgm:pt>
    <dgm:pt modelId="{55B05D2A-0827-475E-8633-EC48C19AA345}" type="parTrans" cxnId="{824501C7-9510-4A8B-A1FC-F7A780A2E4F4}">
      <dgm:prSet/>
      <dgm:spPr/>
      <dgm:t>
        <a:bodyPr/>
        <a:lstStyle/>
        <a:p>
          <a:endParaRPr lang="en-US"/>
        </a:p>
      </dgm:t>
    </dgm:pt>
    <dgm:pt modelId="{3D2165F3-8C56-477F-A1DC-B6E0E53BA55D}" type="sibTrans" cxnId="{824501C7-9510-4A8B-A1FC-F7A780A2E4F4}">
      <dgm:prSet/>
      <dgm:spPr/>
      <dgm:t>
        <a:bodyPr/>
        <a:lstStyle/>
        <a:p>
          <a:endParaRPr lang="en-US"/>
        </a:p>
      </dgm:t>
    </dgm:pt>
    <dgm:pt modelId="{3C312E57-662A-47D4-9C41-0CBAE56146CF}">
      <dgm:prSet/>
      <dgm:spPr/>
      <dgm:t>
        <a:bodyPr/>
        <a:lstStyle/>
        <a:p>
          <a:r>
            <a:rPr lang="en-US" b="1" i="0" baseline="0"/>
            <a:t>Java as a Concepts</a:t>
          </a:r>
          <a:endParaRPr lang="en-US"/>
        </a:p>
      </dgm:t>
    </dgm:pt>
    <dgm:pt modelId="{F4A17DF5-6BB1-468F-B084-A7F533B49082}" type="parTrans" cxnId="{95E78E48-60C6-4F40-936A-0E5E10C9C296}">
      <dgm:prSet/>
      <dgm:spPr/>
      <dgm:t>
        <a:bodyPr/>
        <a:lstStyle/>
        <a:p>
          <a:endParaRPr lang="en-US"/>
        </a:p>
      </dgm:t>
    </dgm:pt>
    <dgm:pt modelId="{0F50BD67-1302-4679-83DA-86820BB8E4C2}" type="sibTrans" cxnId="{95E78E48-60C6-4F40-936A-0E5E10C9C296}">
      <dgm:prSet/>
      <dgm:spPr/>
      <dgm:t>
        <a:bodyPr/>
        <a:lstStyle/>
        <a:p>
          <a:endParaRPr lang="en-US"/>
        </a:p>
      </dgm:t>
    </dgm:pt>
    <dgm:pt modelId="{AF604272-E5EC-452E-8039-CF25D9E1DBE5}">
      <dgm:prSet/>
      <dgm:spPr/>
      <dgm:t>
        <a:bodyPr/>
        <a:lstStyle/>
        <a:p>
          <a:r>
            <a:rPr lang="en-US" b="1" i="0" baseline="0"/>
            <a:t>Object Oriented Programming Principles</a:t>
          </a:r>
          <a:endParaRPr lang="en-US"/>
        </a:p>
      </dgm:t>
    </dgm:pt>
    <dgm:pt modelId="{DBCBD565-AB18-45F0-94D3-C567B5127945}" type="parTrans" cxnId="{0507CA91-8F32-41CF-B154-79C09066172B}">
      <dgm:prSet/>
      <dgm:spPr/>
      <dgm:t>
        <a:bodyPr/>
        <a:lstStyle/>
        <a:p>
          <a:endParaRPr lang="en-US"/>
        </a:p>
      </dgm:t>
    </dgm:pt>
    <dgm:pt modelId="{A30EB399-70FD-428F-86B0-E41300125768}" type="sibTrans" cxnId="{0507CA91-8F32-41CF-B154-79C09066172B}">
      <dgm:prSet/>
      <dgm:spPr/>
      <dgm:t>
        <a:bodyPr/>
        <a:lstStyle/>
        <a:p>
          <a:endParaRPr lang="en-US"/>
        </a:p>
      </dgm:t>
    </dgm:pt>
    <dgm:pt modelId="{CD989FA5-A7D9-4CA3-9CC3-2977ECA41491}">
      <dgm:prSet/>
      <dgm:spPr/>
      <dgm:t>
        <a:bodyPr/>
        <a:lstStyle/>
        <a:p>
          <a:r>
            <a:rPr lang="en-US" b="1" i="0" baseline="0"/>
            <a:t>Java Identifiers</a:t>
          </a:r>
          <a:endParaRPr lang="en-US"/>
        </a:p>
      </dgm:t>
    </dgm:pt>
    <dgm:pt modelId="{60A2F91D-3CB7-4588-B94A-14438CBE62F4}" type="parTrans" cxnId="{FDA36D6E-7075-4896-AB1F-CF77828613B3}">
      <dgm:prSet/>
      <dgm:spPr/>
      <dgm:t>
        <a:bodyPr/>
        <a:lstStyle/>
        <a:p>
          <a:endParaRPr lang="en-US"/>
        </a:p>
      </dgm:t>
    </dgm:pt>
    <dgm:pt modelId="{B8F524DA-D99E-4960-9308-92CEE8174FB4}" type="sibTrans" cxnId="{FDA36D6E-7075-4896-AB1F-CF77828613B3}">
      <dgm:prSet/>
      <dgm:spPr/>
      <dgm:t>
        <a:bodyPr/>
        <a:lstStyle/>
        <a:p>
          <a:endParaRPr lang="en-US"/>
        </a:p>
      </dgm:t>
    </dgm:pt>
    <dgm:pt modelId="{56438BEC-F92C-45A9-A1B5-7D2252CB5C50}" type="pres">
      <dgm:prSet presAssocID="{271FB39E-D2D6-4D30-B280-3FF743341551}" presName="linear" presStyleCnt="0">
        <dgm:presLayoutVars>
          <dgm:animLvl val="lvl"/>
          <dgm:resizeHandles val="exact"/>
        </dgm:presLayoutVars>
      </dgm:prSet>
      <dgm:spPr/>
    </dgm:pt>
    <dgm:pt modelId="{AC640CE2-0236-4B19-97CD-5B3C448B2C0F}" type="pres">
      <dgm:prSet presAssocID="{1DA43F96-2206-4F2F-AC1D-612EDDFD010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650213-9913-49D0-A4F9-B0F26FEA24B6}" type="pres">
      <dgm:prSet presAssocID="{601CF45E-A370-4205-A0BC-E71FD5AE7DCC}" presName="spacer" presStyleCnt="0"/>
      <dgm:spPr/>
    </dgm:pt>
    <dgm:pt modelId="{78294CA4-374C-4695-B755-EB88BE9F3630}" type="pres">
      <dgm:prSet presAssocID="{DEF99FB2-569A-44E3-94FC-48DC853525F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197BBD3-F55E-4A48-B6BB-C0495E635BEC}" type="pres">
      <dgm:prSet presAssocID="{3D2165F3-8C56-477F-A1DC-B6E0E53BA55D}" presName="spacer" presStyleCnt="0"/>
      <dgm:spPr/>
    </dgm:pt>
    <dgm:pt modelId="{00F71FAD-F9EB-4C85-BBF9-64F29D00726C}" type="pres">
      <dgm:prSet presAssocID="{3C312E57-662A-47D4-9C41-0CBAE56146C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61AEE2E-4DC0-4388-8B9B-C07588EC8084}" type="pres">
      <dgm:prSet presAssocID="{0F50BD67-1302-4679-83DA-86820BB8E4C2}" presName="spacer" presStyleCnt="0"/>
      <dgm:spPr/>
    </dgm:pt>
    <dgm:pt modelId="{00A63758-09C2-4775-A76C-01E82F188948}" type="pres">
      <dgm:prSet presAssocID="{AF604272-E5EC-452E-8039-CF25D9E1DBE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0A32176-A960-4EAF-874C-63177745F5C1}" type="pres">
      <dgm:prSet presAssocID="{A30EB399-70FD-428F-86B0-E41300125768}" presName="spacer" presStyleCnt="0"/>
      <dgm:spPr/>
    </dgm:pt>
    <dgm:pt modelId="{9F6A1816-CC71-499D-8B2D-2ADD0846F35B}" type="pres">
      <dgm:prSet presAssocID="{CD989FA5-A7D9-4CA3-9CC3-2977ECA4149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35FF503-C3F1-45C9-A0A7-F8DDEBB544CA}" type="presOf" srcId="{AF604272-E5EC-452E-8039-CF25D9E1DBE5}" destId="{00A63758-09C2-4775-A76C-01E82F188948}" srcOrd="0" destOrd="0" presId="urn:microsoft.com/office/officeart/2005/8/layout/vList2"/>
    <dgm:cxn modelId="{D7E5F907-0629-4CF9-B318-78CB03CD06FB}" type="presOf" srcId="{CD989FA5-A7D9-4CA3-9CC3-2977ECA41491}" destId="{9F6A1816-CC71-499D-8B2D-2ADD0846F35B}" srcOrd="0" destOrd="0" presId="urn:microsoft.com/office/officeart/2005/8/layout/vList2"/>
    <dgm:cxn modelId="{8024BD40-A048-4E10-ABC5-9B6E932F58C4}" type="presOf" srcId="{271FB39E-D2D6-4D30-B280-3FF743341551}" destId="{56438BEC-F92C-45A9-A1B5-7D2252CB5C50}" srcOrd="0" destOrd="0" presId="urn:microsoft.com/office/officeart/2005/8/layout/vList2"/>
    <dgm:cxn modelId="{95E78E48-60C6-4F40-936A-0E5E10C9C296}" srcId="{271FB39E-D2D6-4D30-B280-3FF743341551}" destId="{3C312E57-662A-47D4-9C41-0CBAE56146CF}" srcOrd="2" destOrd="0" parTransId="{F4A17DF5-6BB1-468F-B084-A7F533B49082}" sibTransId="{0F50BD67-1302-4679-83DA-86820BB8E4C2}"/>
    <dgm:cxn modelId="{BA24046C-A1BB-4B6E-B3B7-A18E945F8C88}" srcId="{271FB39E-D2D6-4D30-B280-3FF743341551}" destId="{1DA43F96-2206-4F2F-AC1D-612EDDFD0106}" srcOrd="0" destOrd="0" parTransId="{D5E8A6C4-B094-437F-A6B2-9D94A0B86182}" sibTransId="{601CF45E-A370-4205-A0BC-E71FD5AE7DCC}"/>
    <dgm:cxn modelId="{FDA36D6E-7075-4896-AB1F-CF77828613B3}" srcId="{271FB39E-D2D6-4D30-B280-3FF743341551}" destId="{CD989FA5-A7D9-4CA3-9CC3-2977ECA41491}" srcOrd="4" destOrd="0" parTransId="{60A2F91D-3CB7-4588-B94A-14438CBE62F4}" sibTransId="{B8F524DA-D99E-4960-9308-92CEE8174FB4}"/>
    <dgm:cxn modelId="{AC252079-01D0-43BC-A5D5-8C3725C2A30F}" type="presOf" srcId="{3C312E57-662A-47D4-9C41-0CBAE56146CF}" destId="{00F71FAD-F9EB-4C85-BBF9-64F29D00726C}" srcOrd="0" destOrd="0" presId="urn:microsoft.com/office/officeart/2005/8/layout/vList2"/>
    <dgm:cxn modelId="{0507CA91-8F32-41CF-B154-79C09066172B}" srcId="{271FB39E-D2D6-4D30-B280-3FF743341551}" destId="{AF604272-E5EC-452E-8039-CF25D9E1DBE5}" srcOrd="3" destOrd="0" parTransId="{DBCBD565-AB18-45F0-94D3-C567B5127945}" sibTransId="{A30EB399-70FD-428F-86B0-E41300125768}"/>
    <dgm:cxn modelId="{824501C7-9510-4A8B-A1FC-F7A780A2E4F4}" srcId="{271FB39E-D2D6-4D30-B280-3FF743341551}" destId="{DEF99FB2-569A-44E3-94FC-48DC853525F4}" srcOrd="1" destOrd="0" parTransId="{55B05D2A-0827-475E-8633-EC48C19AA345}" sibTransId="{3D2165F3-8C56-477F-A1DC-B6E0E53BA55D}"/>
    <dgm:cxn modelId="{DBEB9AC9-7390-4EF1-BA0C-40477502FF48}" type="presOf" srcId="{DEF99FB2-569A-44E3-94FC-48DC853525F4}" destId="{78294CA4-374C-4695-B755-EB88BE9F3630}" srcOrd="0" destOrd="0" presId="urn:microsoft.com/office/officeart/2005/8/layout/vList2"/>
    <dgm:cxn modelId="{BAD649F1-3AD0-4EE1-8CC7-E0584452D8E2}" type="presOf" srcId="{1DA43F96-2206-4F2F-AC1D-612EDDFD0106}" destId="{AC640CE2-0236-4B19-97CD-5B3C448B2C0F}" srcOrd="0" destOrd="0" presId="urn:microsoft.com/office/officeart/2005/8/layout/vList2"/>
    <dgm:cxn modelId="{5EFE32CE-D68C-493F-8AC9-AAD516CD68DD}" type="presParOf" srcId="{56438BEC-F92C-45A9-A1B5-7D2252CB5C50}" destId="{AC640CE2-0236-4B19-97CD-5B3C448B2C0F}" srcOrd="0" destOrd="0" presId="urn:microsoft.com/office/officeart/2005/8/layout/vList2"/>
    <dgm:cxn modelId="{D02204E7-F614-4537-A28D-8CB0678B8414}" type="presParOf" srcId="{56438BEC-F92C-45A9-A1B5-7D2252CB5C50}" destId="{18650213-9913-49D0-A4F9-B0F26FEA24B6}" srcOrd="1" destOrd="0" presId="urn:microsoft.com/office/officeart/2005/8/layout/vList2"/>
    <dgm:cxn modelId="{F8185DFD-59A4-46AC-A51D-9F761F1732EA}" type="presParOf" srcId="{56438BEC-F92C-45A9-A1B5-7D2252CB5C50}" destId="{78294CA4-374C-4695-B755-EB88BE9F3630}" srcOrd="2" destOrd="0" presId="urn:microsoft.com/office/officeart/2005/8/layout/vList2"/>
    <dgm:cxn modelId="{573D7B27-9D79-4B67-B7C3-F6CA43F52B91}" type="presParOf" srcId="{56438BEC-F92C-45A9-A1B5-7D2252CB5C50}" destId="{7197BBD3-F55E-4A48-B6BB-C0495E635BEC}" srcOrd="3" destOrd="0" presId="urn:microsoft.com/office/officeart/2005/8/layout/vList2"/>
    <dgm:cxn modelId="{5D15F758-1CBA-48B0-8152-89795F5BC649}" type="presParOf" srcId="{56438BEC-F92C-45A9-A1B5-7D2252CB5C50}" destId="{00F71FAD-F9EB-4C85-BBF9-64F29D00726C}" srcOrd="4" destOrd="0" presId="urn:microsoft.com/office/officeart/2005/8/layout/vList2"/>
    <dgm:cxn modelId="{FCD92257-89B3-4A20-B8FC-47FC11C44485}" type="presParOf" srcId="{56438BEC-F92C-45A9-A1B5-7D2252CB5C50}" destId="{361AEE2E-4DC0-4388-8B9B-C07588EC8084}" srcOrd="5" destOrd="0" presId="urn:microsoft.com/office/officeart/2005/8/layout/vList2"/>
    <dgm:cxn modelId="{8C24BA2D-3892-4114-8D05-23D4CF9A139A}" type="presParOf" srcId="{56438BEC-F92C-45A9-A1B5-7D2252CB5C50}" destId="{00A63758-09C2-4775-A76C-01E82F188948}" srcOrd="6" destOrd="0" presId="urn:microsoft.com/office/officeart/2005/8/layout/vList2"/>
    <dgm:cxn modelId="{6A395B46-9F27-4082-9824-057617E3862A}" type="presParOf" srcId="{56438BEC-F92C-45A9-A1B5-7D2252CB5C50}" destId="{90A32176-A960-4EAF-874C-63177745F5C1}" srcOrd="7" destOrd="0" presId="urn:microsoft.com/office/officeart/2005/8/layout/vList2"/>
    <dgm:cxn modelId="{605644D0-6DBF-4EB3-9975-61B43095DAB7}" type="presParOf" srcId="{56438BEC-F92C-45A9-A1B5-7D2252CB5C50}" destId="{9F6A1816-CC71-499D-8B2D-2ADD0846F35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0DDB88-3ED2-4AF6-AB37-E7CA2D38F4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7D614B-4F63-4636-A12F-DC858D3E6F53}">
      <dgm:prSet/>
      <dgm:spPr/>
      <dgm:t>
        <a:bodyPr/>
        <a:lstStyle/>
        <a:p>
          <a:r>
            <a:rPr lang="en-US" b="1" i="0" baseline="0"/>
            <a:t>Java Keywords</a:t>
          </a:r>
          <a:endParaRPr lang="en-US"/>
        </a:p>
      </dgm:t>
    </dgm:pt>
    <dgm:pt modelId="{F4A2B080-030B-4F70-9104-74979FFE50BB}" type="parTrans" cxnId="{478137AD-E2C2-488D-BAE7-873F3010C05A}">
      <dgm:prSet/>
      <dgm:spPr/>
      <dgm:t>
        <a:bodyPr/>
        <a:lstStyle/>
        <a:p>
          <a:endParaRPr lang="en-US"/>
        </a:p>
      </dgm:t>
    </dgm:pt>
    <dgm:pt modelId="{C753D3A7-3374-48D6-90FC-321EBFE51DF8}" type="sibTrans" cxnId="{478137AD-E2C2-488D-BAE7-873F3010C05A}">
      <dgm:prSet/>
      <dgm:spPr/>
      <dgm:t>
        <a:bodyPr/>
        <a:lstStyle/>
        <a:p>
          <a:endParaRPr lang="en-US"/>
        </a:p>
      </dgm:t>
    </dgm:pt>
    <dgm:pt modelId="{90B6B2E5-8B81-4496-B287-A1ABAA18B7DC}">
      <dgm:prSet/>
      <dgm:spPr/>
      <dgm:t>
        <a:bodyPr/>
        <a:lstStyle/>
        <a:p>
          <a:r>
            <a:rPr lang="en-US" b="1" i="0" baseline="0"/>
            <a:t>Java Data types</a:t>
          </a:r>
          <a:endParaRPr lang="en-US"/>
        </a:p>
      </dgm:t>
    </dgm:pt>
    <dgm:pt modelId="{B7FCC3E5-947E-41EF-AA0B-13D295A2E8E5}" type="parTrans" cxnId="{A3D40B51-6D7A-4270-9136-4FDE50E528E0}">
      <dgm:prSet/>
      <dgm:spPr/>
      <dgm:t>
        <a:bodyPr/>
        <a:lstStyle/>
        <a:p>
          <a:endParaRPr lang="en-US"/>
        </a:p>
      </dgm:t>
    </dgm:pt>
    <dgm:pt modelId="{B0E32236-F2CF-475D-BD5D-5FDE9DE4668D}" type="sibTrans" cxnId="{A3D40B51-6D7A-4270-9136-4FDE50E528E0}">
      <dgm:prSet/>
      <dgm:spPr/>
      <dgm:t>
        <a:bodyPr/>
        <a:lstStyle/>
        <a:p>
          <a:endParaRPr lang="en-US"/>
        </a:p>
      </dgm:t>
    </dgm:pt>
    <dgm:pt modelId="{E55F3106-008D-49D9-9234-3A64B9C76BB2}">
      <dgm:prSet/>
      <dgm:spPr/>
      <dgm:t>
        <a:bodyPr/>
        <a:lstStyle/>
        <a:p>
          <a:r>
            <a:rPr lang="en-US" b="1" i="0" baseline="0"/>
            <a:t>Java Operators</a:t>
          </a:r>
          <a:endParaRPr lang="en-US"/>
        </a:p>
      </dgm:t>
    </dgm:pt>
    <dgm:pt modelId="{A71C5736-C184-4019-9751-463A3ACC0904}" type="parTrans" cxnId="{5DCD7D37-B7FF-4F9A-9612-5B9542250F17}">
      <dgm:prSet/>
      <dgm:spPr/>
      <dgm:t>
        <a:bodyPr/>
        <a:lstStyle/>
        <a:p>
          <a:endParaRPr lang="en-US"/>
        </a:p>
      </dgm:t>
    </dgm:pt>
    <dgm:pt modelId="{41F03838-CA9C-4B7A-9D45-C2576561D812}" type="sibTrans" cxnId="{5DCD7D37-B7FF-4F9A-9612-5B9542250F17}">
      <dgm:prSet/>
      <dgm:spPr/>
      <dgm:t>
        <a:bodyPr/>
        <a:lstStyle/>
        <a:p>
          <a:endParaRPr lang="en-US"/>
        </a:p>
      </dgm:t>
    </dgm:pt>
    <dgm:pt modelId="{A7239AD0-94F3-46B7-92B7-8A2DC11320A1}">
      <dgm:prSet/>
      <dgm:spPr/>
      <dgm:t>
        <a:bodyPr/>
        <a:lstStyle/>
        <a:p>
          <a:r>
            <a:rPr lang="en-US" b="1" i="0" baseline="0"/>
            <a:t>Java Modifiers</a:t>
          </a:r>
          <a:endParaRPr lang="en-US"/>
        </a:p>
      </dgm:t>
    </dgm:pt>
    <dgm:pt modelId="{2F124B51-5A27-4DB8-AE37-9CF45B5BD22B}" type="parTrans" cxnId="{A81A05C7-5953-4A49-A2E6-18328AC7B852}">
      <dgm:prSet/>
      <dgm:spPr/>
      <dgm:t>
        <a:bodyPr/>
        <a:lstStyle/>
        <a:p>
          <a:endParaRPr lang="en-US"/>
        </a:p>
      </dgm:t>
    </dgm:pt>
    <dgm:pt modelId="{40AAAB9C-E177-4262-A69E-144C7B830A49}" type="sibTrans" cxnId="{A81A05C7-5953-4A49-A2E6-18328AC7B852}">
      <dgm:prSet/>
      <dgm:spPr/>
      <dgm:t>
        <a:bodyPr/>
        <a:lstStyle/>
        <a:p>
          <a:endParaRPr lang="en-US"/>
        </a:p>
      </dgm:t>
    </dgm:pt>
    <dgm:pt modelId="{FD44B9BE-BB8E-47EF-AC2B-22B49CF5D3BD}">
      <dgm:prSet/>
      <dgm:spPr/>
      <dgm:t>
        <a:bodyPr/>
        <a:lstStyle/>
        <a:p>
          <a:r>
            <a:rPr lang="en-US" b="1" i="0" baseline="0"/>
            <a:t>Java Variables</a:t>
          </a:r>
          <a:endParaRPr lang="en-US"/>
        </a:p>
      </dgm:t>
    </dgm:pt>
    <dgm:pt modelId="{DCCA77D1-3CE9-4007-8C81-830512F6B9DD}" type="parTrans" cxnId="{98BCE72F-B52C-4C76-88AD-A057A5F75708}">
      <dgm:prSet/>
      <dgm:spPr/>
      <dgm:t>
        <a:bodyPr/>
        <a:lstStyle/>
        <a:p>
          <a:endParaRPr lang="en-US"/>
        </a:p>
      </dgm:t>
    </dgm:pt>
    <dgm:pt modelId="{85EAD7D3-440D-473F-91AF-929C223C2B5E}" type="sibTrans" cxnId="{98BCE72F-B52C-4C76-88AD-A057A5F75708}">
      <dgm:prSet/>
      <dgm:spPr/>
      <dgm:t>
        <a:bodyPr/>
        <a:lstStyle/>
        <a:p>
          <a:endParaRPr lang="en-US"/>
        </a:p>
      </dgm:t>
    </dgm:pt>
    <dgm:pt modelId="{23B087D9-C0BD-4F7E-9609-0F57DDAC00DB}">
      <dgm:prSet/>
      <dgm:spPr/>
      <dgm:t>
        <a:bodyPr/>
        <a:lstStyle/>
        <a:p>
          <a:r>
            <a:rPr lang="en-US" b="1" i="0" baseline="0"/>
            <a:t>Garbage Collection</a:t>
          </a:r>
          <a:endParaRPr lang="en-US"/>
        </a:p>
      </dgm:t>
    </dgm:pt>
    <dgm:pt modelId="{15F14680-8EEC-40ED-923C-43594FA347C4}" type="parTrans" cxnId="{989BFE5B-57CB-47FA-B7D7-9A0EAE064A01}">
      <dgm:prSet/>
      <dgm:spPr/>
      <dgm:t>
        <a:bodyPr/>
        <a:lstStyle/>
        <a:p>
          <a:endParaRPr lang="en-US"/>
        </a:p>
      </dgm:t>
    </dgm:pt>
    <dgm:pt modelId="{D1BE0811-6F32-40CB-AF23-83191767917E}" type="sibTrans" cxnId="{989BFE5B-57CB-47FA-B7D7-9A0EAE064A01}">
      <dgm:prSet/>
      <dgm:spPr/>
      <dgm:t>
        <a:bodyPr/>
        <a:lstStyle/>
        <a:p>
          <a:endParaRPr lang="en-US"/>
        </a:p>
      </dgm:t>
    </dgm:pt>
    <dgm:pt modelId="{EDD0D7BF-DDA9-40AB-BE8B-036BC04B2056}" type="pres">
      <dgm:prSet presAssocID="{D70DDB88-3ED2-4AF6-AB37-E7CA2D38F4FB}" presName="linear" presStyleCnt="0">
        <dgm:presLayoutVars>
          <dgm:animLvl val="lvl"/>
          <dgm:resizeHandles val="exact"/>
        </dgm:presLayoutVars>
      </dgm:prSet>
      <dgm:spPr/>
    </dgm:pt>
    <dgm:pt modelId="{790CC613-4EB8-4DBF-A1EC-4CFC6559FDD9}" type="pres">
      <dgm:prSet presAssocID="{1D7D614B-4F63-4636-A12F-DC858D3E6F5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17BFB18-229E-4A1C-8C50-409B43F5ADA4}" type="pres">
      <dgm:prSet presAssocID="{C753D3A7-3374-48D6-90FC-321EBFE51DF8}" presName="spacer" presStyleCnt="0"/>
      <dgm:spPr/>
    </dgm:pt>
    <dgm:pt modelId="{62BAC09A-ED8A-4D21-A963-55B5A7158EB1}" type="pres">
      <dgm:prSet presAssocID="{90B6B2E5-8B81-4496-B287-A1ABAA18B7D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28B7C35-6C3F-4B5F-92BB-D5958167CC40}" type="pres">
      <dgm:prSet presAssocID="{B0E32236-F2CF-475D-BD5D-5FDE9DE4668D}" presName="spacer" presStyleCnt="0"/>
      <dgm:spPr/>
    </dgm:pt>
    <dgm:pt modelId="{5ACC02CA-3C85-401B-8C46-B61446E16138}" type="pres">
      <dgm:prSet presAssocID="{E55F3106-008D-49D9-9234-3A64B9C76BB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1ADA1B6-829B-4954-B904-5AE12F3877FA}" type="pres">
      <dgm:prSet presAssocID="{41F03838-CA9C-4B7A-9D45-C2576561D812}" presName="spacer" presStyleCnt="0"/>
      <dgm:spPr/>
    </dgm:pt>
    <dgm:pt modelId="{3297D798-4840-4E02-83A7-6016C1DB6EA3}" type="pres">
      <dgm:prSet presAssocID="{A7239AD0-94F3-46B7-92B7-8A2DC11320A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025B62B-0C41-4B08-8C1F-E3FC9B69FD39}" type="pres">
      <dgm:prSet presAssocID="{40AAAB9C-E177-4262-A69E-144C7B830A49}" presName="spacer" presStyleCnt="0"/>
      <dgm:spPr/>
    </dgm:pt>
    <dgm:pt modelId="{3826F19A-D54B-4571-B6D0-061305D6619A}" type="pres">
      <dgm:prSet presAssocID="{FD44B9BE-BB8E-47EF-AC2B-22B49CF5D3B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656B71F-82FA-4A5D-889B-D1E5E089B661}" type="pres">
      <dgm:prSet presAssocID="{85EAD7D3-440D-473F-91AF-929C223C2B5E}" presName="spacer" presStyleCnt="0"/>
      <dgm:spPr/>
    </dgm:pt>
    <dgm:pt modelId="{E0D52FF1-F785-44FB-9D36-669916F012AB}" type="pres">
      <dgm:prSet presAssocID="{23B087D9-C0BD-4F7E-9609-0F57DDAC00D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52F190A-0498-4527-87EE-A75BA277DD0F}" type="presOf" srcId="{90B6B2E5-8B81-4496-B287-A1ABAA18B7DC}" destId="{62BAC09A-ED8A-4D21-A963-55B5A7158EB1}" srcOrd="0" destOrd="0" presId="urn:microsoft.com/office/officeart/2005/8/layout/vList2"/>
    <dgm:cxn modelId="{98BCE72F-B52C-4C76-88AD-A057A5F75708}" srcId="{D70DDB88-3ED2-4AF6-AB37-E7CA2D38F4FB}" destId="{FD44B9BE-BB8E-47EF-AC2B-22B49CF5D3BD}" srcOrd="4" destOrd="0" parTransId="{DCCA77D1-3CE9-4007-8C81-830512F6B9DD}" sibTransId="{85EAD7D3-440D-473F-91AF-929C223C2B5E}"/>
    <dgm:cxn modelId="{5DCD7D37-B7FF-4F9A-9612-5B9542250F17}" srcId="{D70DDB88-3ED2-4AF6-AB37-E7CA2D38F4FB}" destId="{E55F3106-008D-49D9-9234-3A64B9C76BB2}" srcOrd="2" destOrd="0" parTransId="{A71C5736-C184-4019-9751-463A3ACC0904}" sibTransId="{41F03838-CA9C-4B7A-9D45-C2576561D812}"/>
    <dgm:cxn modelId="{F4EF243E-C257-4993-913E-9E7201DEACBA}" type="presOf" srcId="{FD44B9BE-BB8E-47EF-AC2B-22B49CF5D3BD}" destId="{3826F19A-D54B-4571-B6D0-061305D6619A}" srcOrd="0" destOrd="0" presId="urn:microsoft.com/office/officeart/2005/8/layout/vList2"/>
    <dgm:cxn modelId="{989BFE5B-57CB-47FA-B7D7-9A0EAE064A01}" srcId="{D70DDB88-3ED2-4AF6-AB37-E7CA2D38F4FB}" destId="{23B087D9-C0BD-4F7E-9609-0F57DDAC00DB}" srcOrd="5" destOrd="0" parTransId="{15F14680-8EEC-40ED-923C-43594FA347C4}" sibTransId="{D1BE0811-6F32-40CB-AF23-83191767917E}"/>
    <dgm:cxn modelId="{A3D40B51-6D7A-4270-9136-4FDE50E528E0}" srcId="{D70DDB88-3ED2-4AF6-AB37-E7CA2D38F4FB}" destId="{90B6B2E5-8B81-4496-B287-A1ABAA18B7DC}" srcOrd="1" destOrd="0" parTransId="{B7FCC3E5-947E-41EF-AA0B-13D295A2E8E5}" sibTransId="{B0E32236-F2CF-475D-BD5D-5FDE9DE4668D}"/>
    <dgm:cxn modelId="{0B0B8F72-631A-44F0-BDFD-01405EBD7703}" type="presOf" srcId="{D70DDB88-3ED2-4AF6-AB37-E7CA2D38F4FB}" destId="{EDD0D7BF-DDA9-40AB-BE8B-036BC04B2056}" srcOrd="0" destOrd="0" presId="urn:microsoft.com/office/officeart/2005/8/layout/vList2"/>
    <dgm:cxn modelId="{78E1A25A-FAB8-4641-8345-8BB3932240DB}" type="presOf" srcId="{A7239AD0-94F3-46B7-92B7-8A2DC11320A1}" destId="{3297D798-4840-4E02-83A7-6016C1DB6EA3}" srcOrd="0" destOrd="0" presId="urn:microsoft.com/office/officeart/2005/8/layout/vList2"/>
    <dgm:cxn modelId="{0D9236A3-BDDC-42E2-BA09-47FAE4FDEE7D}" type="presOf" srcId="{23B087D9-C0BD-4F7E-9609-0F57DDAC00DB}" destId="{E0D52FF1-F785-44FB-9D36-669916F012AB}" srcOrd="0" destOrd="0" presId="urn:microsoft.com/office/officeart/2005/8/layout/vList2"/>
    <dgm:cxn modelId="{478137AD-E2C2-488D-BAE7-873F3010C05A}" srcId="{D70DDB88-3ED2-4AF6-AB37-E7CA2D38F4FB}" destId="{1D7D614B-4F63-4636-A12F-DC858D3E6F53}" srcOrd="0" destOrd="0" parTransId="{F4A2B080-030B-4F70-9104-74979FFE50BB}" sibTransId="{C753D3A7-3374-48D6-90FC-321EBFE51DF8}"/>
    <dgm:cxn modelId="{177EA2B3-56F7-45B9-AC4A-0F6E01A0E5C4}" type="presOf" srcId="{E55F3106-008D-49D9-9234-3A64B9C76BB2}" destId="{5ACC02CA-3C85-401B-8C46-B61446E16138}" srcOrd="0" destOrd="0" presId="urn:microsoft.com/office/officeart/2005/8/layout/vList2"/>
    <dgm:cxn modelId="{55F973B5-40DD-4772-A4FF-1710E34C6E22}" type="presOf" srcId="{1D7D614B-4F63-4636-A12F-DC858D3E6F53}" destId="{790CC613-4EB8-4DBF-A1EC-4CFC6559FDD9}" srcOrd="0" destOrd="0" presId="urn:microsoft.com/office/officeart/2005/8/layout/vList2"/>
    <dgm:cxn modelId="{A81A05C7-5953-4A49-A2E6-18328AC7B852}" srcId="{D70DDB88-3ED2-4AF6-AB37-E7CA2D38F4FB}" destId="{A7239AD0-94F3-46B7-92B7-8A2DC11320A1}" srcOrd="3" destOrd="0" parTransId="{2F124B51-5A27-4DB8-AE37-9CF45B5BD22B}" sibTransId="{40AAAB9C-E177-4262-A69E-144C7B830A49}"/>
    <dgm:cxn modelId="{D3787CD9-83FA-4221-BA8A-70085F5C7E87}" type="presParOf" srcId="{EDD0D7BF-DDA9-40AB-BE8B-036BC04B2056}" destId="{790CC613-4EB8-4DBF-A1EC-4CFC6559FDD9}" srcOrd="0" destOrd="0" presId="urn:microsoft.com/office/officeart/2005/8/layout/vList2"/>
    <dgm:cxn modelId="{AB297866-E3B0-4FE3-952F-7CC5AED6F447}" type="presParOf" srcId="{EDD0D7BF-DDA9-40AB-BE8B-036BC04B2056}" destId="{017BFB18-229E-4A1C-8C50-409B43F5ADA4}" srcOrd="1" destOrd="0" presId="urn:microsoft.com/office/officeart/2005/8/layout/vList2"/>
    <dgm:cxn modelId="{A728351C-00D1-4498-8839-8A63E76D1F4A}" type="presParOf" srcId="{EDD0D7BF-DDA9-40AB-BE8B-036BC04B2056}" destId="{62BAC09A-ED8A-4D21-A963-55B5A7158EB1}" srcOrd="2" destOrd="0" presId="urn:microsoft.com/office/officeart/2005/8/layout/vList2"/>
    <dgm:cxn modelId="{5CDF4DE9-142B-4275-B21C-2883B875962D}" type="presParOf" srcId="{EDD0D7BF-DDA9-40AB-BE8B-036BC04B2056}" destId="{728B7C35-6C3F-4B5F-92BB-D5958167CC40}" srcOrd="3" destOrd="0" presId="urn:microsoft.com/office/officeart/2005/8/layout/vList2"/>
    <dgm:cxn modelId="{667AD352-45AB-4C05-9B69-B412DCEAD034}" type="presParOf" srcId="{EDD0D7BF-DDA9-40AB-BE8B-036BC04B2056}" destId="{5ACC02CA-3C85-401B-8C46-B61446E16138}" srcOrd="4" destOrd="0" presId="urn:microsoft.com/office/officeart/2005/8/layout/vList2"/>
    <dgm:cxn modelId="{FAB82964-63DA-4CEE-8528-FD488BCA7B5C}" type="presParOf" srcId="{EDD0D7BF-DDA9-40AB-BE8B-036BC04B2056}" destId="{51ADA1B6-829B-4954-B904-5AE12F3877FA}" srcOrd="5" destOrd="0" presId="urn:microsoft.com/office/officeart/2005/8/layout/vList2"/>
    <dgm:cxn modelId="{6ACDEBB9-5F37-4C94-A073-ED764B8397FA}" type="presParOf" srcId="{EDD0D7BF-DDA9-40AB-BE8B-036BC04B2056}" destId="{3297D798-4840-4E02-83A7-6016C1DB6EA3}" srcOrd="6" destOrd="0" presId="urn:microsoft.com/office/officeart/2005/8/layout/vList2"/>
    <dgm:cxn modelId="{83113136-FD5A-4145-A097-033501B9EDB0}" type="presParOf" srcId="{EDD0D7BF-DDA9-40AB-BE8B-036BC04B2056}" destId="{9025B62B-0C41-4B08-8C1F-E3FC9B69FD39}" srcOrd="7" destOrd="0" presId="urn:microsoft.com/office/officeart/2005/8/layout/vList2"/>
    <dgm:cxn modelId="{2F8137F1-3797-40CB-A67C-959850951AC0}" type="presParOf" srcId="{EDD0D7BF-DDA9-40AB-BE8B-036BC04B2056}" destId="{3826F19A-D54B-4571-B6D0-061305D6619A}" srcOrd="8" destOrd="0" presId="urn:microsoft.com/office/officeart/2005/8/layout/vList2"/>
    <dgm:cxn modelId="{EBB190BF-D0A0-423C-8A20-E93537CE48C4}" type="presParOf" srcId="{EDD0D7BF-DDA9-40AB-BE8B-036BC04B2056}" destId="{A656B71F-82FA-4A5D-889B-D1E5E089B661}" srcOrd="9" destOrd="0" presId="urn:microsoft.com/office/officeart/2005/8/layout/vList2"/>
    <dgm:cxn modelId="{9402529F-E3F6-4CC8-8447-CD8D9A29FEC9}" type="presParOf" srcId="{EDD0D7BF-DDA9-40AB-BE8B-036BC04B2056}" destId="{E0D52FF1-F785-44FB-9D36-669916F012A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64258B-93CF-49DF-B33B-3622B2E774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8192F3-CEE3-434C-BEA0-32AAB45D709E}">
      <dgm:prSet/>
      <dgm:spPr/>
      <dgm:t>
        <a:bodyPr/>
        <a:lstStyle/>
        <a:p>
          <a:r>
            <a:rPr lang="en-US" b="1" i="0" baseline="0"/>
            <a:t>Object Oriented</a:t>
          </a:r>
          <a:endParaRPr lang="en-US"/>
        </a:p>
      </dgm:t>
    </dgm:pt>
    <dgm:pt modelId="{6B7196B9-483A-4060-804C-6B67BB9616B7}" type="parTrans" cxnId="{D29A39F0-1E70-4DA2-97DC-7A02ACE3AB01}">
      <dgm:prSet/>
      <dgm:spPr/>
      <dgm:t>
        <a:bodyPr/>
        <a:lstStyle/>
        <a:p>
          <a:endParaRPr lang="en-US"/>
        </a:p>
      </dgm:t>
    </dgm:pt>
    <dgm:pt modelId="{F9E830AF-C58B-47F9-A49B-640222CC3691}" type="sibTrans" cxnId="{D29A39F0-1E70-4DA2-97DC-7A02ACE3AB01}">
      <dgm:prSet/>
      <dgm:spPr/>
      <dgm:t>
        <a:bodyPr/>
        <a:lstStyle/>
        <a:p>
          <a:endParaRPr lang="en-US"/>
        </a:p>
      </dgm:t>
    </dgm:pt>
    <dgm:pt modelId="{C7B8A957-2702-4A30-9AB1-3BEA3570704E}">
      <dgm:prSet/>
      <dgm:spPr/>
      <dgm:t>
        <a:bodyPr/>
        <a:lstStyle/>
        <a:p>
          <a:r>
            <a:rPr lang="en-US" b="1" i="0" baseline="0"/>
            <a:t>Platform independent</a:t>
          </a:r>
          <a:endParaRPr lang="en-US"/>
        </a:p>
      </dgm:t>
    </dgm:pt>
    <dgm:pt modelId="{CA67C279-9FFD-4530-8E0A-F891EA194C19}" type="parTrans" cxnId="{DEFC331B-C33E-4C2C-93E8-4C8C594A7A4F}">
      <dgm:prSet/>
      <dgm:spPr/>
      <dgm:t>
        <a:bodyPr/>
        <a:lstStyle/>
        <a:p>
          <a:endParaRPr lang="en-US"/>
        </a:p>
      </dgm:t>
    </dgm:pt>
    <dgm:pt modelId="{317BE0FC-D9D1-4BB4-9232-25B2E06EDBE1}" type="sibTrans" cxnId="{DEFC331B-C33E-4C2C-93E8-4C8C594A7A4F}">
      <dgm:prSet/>
      <dgm:spPr/>
      <dgm:t>
        <a:bodyPr/>
        <a:lstStyle/>
        <a:p>
          <a:endParaRPr lang="en-US"/>
        </a:p>
      </dgm:t>
    </dgm:pt>
    <dgm:pt modelId="{AC3A4223-F240-47B8-83ED-34A341ABBF49}">
      <dgm:prSet/>
      <dgm:spPr/>
      <dgm:t>
        <a:bodyPr/>
        <a:lstStyle/>
        <a:p>
          <a:r>
            <a:rPr lang="en-US" b="1" i="0" baseline="0"/>
            <a:t>Simple</a:t>
          </a:r>
          <a:endParaRPr lang="en-US"/>
        </a:p>
      </dgm:t>
    </dgm:pt>
    <dgm:pt modelId="{17DFD3CB-C659-42CF-910A-957B6FAE7D0B}" type="parTrans" cxnId="{F5DA5D0E-2C1F-4154-955A-5391F9912873}">
      <dgm:prSet/>
      <dgm:spPr/>
      <dgm:t>
        <a:bodyPr/>
        <a:lstStyle/>
        <a:p>
          <a:endParaRPr lang="en-US"/>
        </a:p>
      </dgm:t>
    </dgm:pt>
    <dgm:pt modelId="{0DFA9115-D887-42EE-8FAB-F4DDA26E7E88}" type="sibTrans" cxnId="{F5DA5D0E-2C1F-4154-955A-5391F9912873}">
      <dgm:prSet/>
      <dgm:spPr/>
      <dgm:t>
        <a:bodyPr/>
        <a:lstStyle/>
        <a:p>
          <a:endParaRPr lang="en-US"/>
        </a:p>
      </dgm:t>
    </dgm:pt>
    <dgm:pt modelId="{C226B574-1B7C-49C5-9C9B-5B253FB1A8E5}">
      <dgm:prSet/>
      <dgm:spPr/>
      <dgm:t>
        <a:bodyPr/>
        <a:lstStyle/>
        <a:p>
          <a:r>
            <a:rPr lang="en-US" b="1" i="0" baseline="0"/>
            <a:t>Secure</a:t>
          </a:r>
          <a:endParaRPr lang="en-US"/>
        </a:p>
      </dgm:t>
    </dgm:pt>
    <dgm:pt modelId="{3AAB3587-B32B-4345-B032-0426066CDCA9}" type="parTrans" cxnId="{8600273C-228A-4805-8836-D1D2F61C4173}">
      <dgm:prSet/>
      <dgm:spPr/>
      <dgm:t>
        <a:bodyPr/>
        <a:lstStyle/>
        <a:p>
          <a:endParaRPr lang="en-US"/>
        </a:p>
      </dgm:t>
    </dgm:pt>
    <dgm:pt modelId="{1F11E927-A980-41E4-98FC-DB25BD84132C}" type="sibTrans" cxnId="{8600273C-228A-4805-8836-D1D2F61C4173}">
      <dgm:prSet/>
      <dgm:spPr/>
      <dgm:t>
        <a:bodyPr/>
        <a:lstStyle/>
        <a:p>
          <a:endParaRPr lang="en-US"/>
        </a:p>
      </dgm:t>
    </dgm:pt>
    <dgm:pt modelId="{AADD6EE9-D5ED-4537-BBD3-9118CDA66225}">
      <dgm:prSet/>
      <dgm:spPr/>
      <dgm:t>
        <a:bodyPr/>
        <a:lstStyle/>
        <a:p>
          <a:r>
            <a:rPr lang="en-US" b="1" i="0" baseline="0"/>
            <a:t>Architectural-neutral</a:t>
          </a:r>
          <a:endParaRPr lang="en-US"/>
        </a:p>
      </dgm:t>
    </dgm:pt>
    <dgm:pt modelId="{D9C7D34D-377F-47F1-8DF5-53232A50CBFB}" type="parTrans" cxnId="{CA1DAE78-F62C-4A93-97F2-FF30BB368EA4}">
      <dgm:prSet/>
      <dgm:spPr/>
      <dgm:t>
        <a:bodyPr/>
        <a:lstStyle/>
        <a:p>
          <a:endParaRPr lang="en-US"/>
        </a:p>
      </dgm:t>
    </dgm:pt>
    <dgm:pt modelId="{4CF6F485-C255-4679-85C5-BD621A056374}" type="sibTrans" cxnId="{CA1DAE78-F62C-4A93-97F2-FF30BB368EA4}">
      <dgm:prSet/>
      <dgm:spPr/>
      <dgm:t>
        <a:bodyPr/>
        <a:lstStyle/>
        <a:p>
          <a:endParaRPr lang="en-US"/>
        </a:p>
      </dgm:t>
    </dgm:pt>
    <dgm:pt modelId="{C190428D-4F12-4AAD-9D38-6857D7394006}">
      <dgm:prSet/>
      <dgm:spPr/>
      <dgm:t>
        <a:bodyPr/>
        <a:lstStyle/>
        <a:p>
          <a:r>
            <a:rPr lang="en-US" b="1" i="0" baseline="0"/>
            <a:t>Portable</a:t>
          </a:r>
          <a:endParaRPr lang="en-US"/>
        </a:p>
      </dgm:t>
    </dgm:pt>
    <dgm:pt modelId="{E9C9939E-83E2-47A3-832A-C2EE0CD0EF5A}" type="parTrans" cxnId="{816126B1-C40E-4764-BEB8-C515A93946E1}">
      <dgm:prSet/>
      <dgm:spPr/>
      <dgm:t>
        <a:bodyPr/>
        <a:lstStyle/>
        <a:p>
          <a:endParaRPr lang="en-US"/>
        </a:p>
      </dgm:t>
    </dgm:pt>
    <dgm:pt modelId="{47C70FB3-F9C4-4D0C-84E9-A4EA88F4378E}" type="sibTrans" cxnId="{816126B1-C40E-4764-BEB8-C515A93946E1}">
      <dgm:prSet/>
      <dgm:spPr/>
      <dgm:t>
        <a:bodyPr/>
        <a:lstStyle/>
        <a:p>
          <a:endParaRPr lang="en-US"/>
        </a:p>
      </dgm:t>
    </dgm:pt>
    <dgm:pt modelId="{CAD72EC7-41BA-46B5-AB01-904A32BE035E}">
      <dgm:prSet/>
      <dgm:spPr/>
      <dgm:t>
        <a:bodyPr/>
        <a:lstStyle/>
        <a:p>
          <a:r>
            <a:rPr lang="en-US" b="1" i="0" baseline="0"/>
            <a:t>Robust</a:t>
          </a:r>
          <a:endParaRPr lang="en-US"/>
        </a:p>
      </dgm:t>
    </dgm:pt>
    <dgm:pt modelId="{3ED43738-EBC1-407D-8449-9EC89E02D957}" type="parTrans" cxnId="{42C62718-4874-4334-BF0A-16C62E85C204}">
      <dgm:prSet/>
      <dgm:spPr/>
      <dgm:t>
        <a:bodyPr/>
        <a:lstStyle/>
        <a:p>
          <a:endParaRPr lang="en-US"/>
        </a:p>
      </dgm:t>
    </dgm:pt>
    <dgm:pt modelId="{589514F1-F9E8-49B9-9236-4970E22D430B}" type="sibTrans" cxnId="{42C62718-4874-4334-BF0A-16C62E85C204}">
      <dgm:prSet/>
      <dgm:spPr/>
      <dgm:t>
        <a:bodyPr/>
        <a:lstStyle/>
        <a:p>
          <a:endParaRPr lang="en-US"/>
        </a:p>
      </dgm:t>
    </dgm:pt>
    <dgm:pt modelId="{467C3E12-6EFB-4E02-A7B2-77FABEE352CA}" type="pres">
      <dgm:prSet presAssocID="{C864258B-93CF-49DF-B33B-3622B2E774F6}" presName="linear" presStyleCnt="0">
        <dgm:presLayoutVars>
          <dgm:animLvl val="lvl"/>
          <dgm:resizeHandles val="exact"/>
        </dgm:presLayoutVars>
      </dgm:prSet>
      <dgm:spPr/>
    </dgm:pt>
    <dgm:pt modelId="{9816DA1C-64F7-45D1-A0F6-F17FA16F0C15}" type="pres">
      <dgm:prSet presAssocID="{DB8192F3-CEE3-434C-BEA0-32AAB45D709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A502FF0-3F16-46D8-8138-33468CBC0EC9}" type="pres">
      <dgm:prSet presAssocID="{F9E830AF-C58B-47F9-A49B-640222CC3691}" presName="spacer" presStyleCnt="0"/>
      <dgm:spPr/>
    </dgm:pt>
    <dgm:pt modelId="{C2B37CB9-A785-4A4C-8EEB-3FEB74F68BD1}" type="pres">
      <dgm:prSet presAssocID="{C7B8A957-2702-4A30-9AB1-3BEA3570704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2AA039A-4DEE-441E-AB11-D8DDFC6917A9}" type="pres">
      <dgm:prSet presAssocID="{317BE0FC-D9D1-4BB4-9232-25B2E06EDBE1}" presName="spacer" presStyleCnt="0"/>
      <dgm:spPr/>
    </dgm:pt>
    <dgm:pt modelId="{A4E453B6-F2EE-4A03-B064-0771DC87AB16}" type="pres">
      <dgm:prSet presAssocID="{AC3A4223-F240-47B8-83ED-34A341ABBF4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75121E8-3B25-43BC-9846-3C595D28C0F0}" type="pres">
      <dgm:prSet presAssocID="{0DFA9115-D887-42EE-8FAB-F4DDA26E7E88}" presName="spacer" presStyleCnt="0"/>
      <dgm:spPr/>
    </dgm:pt>
    <dgm:pt modelId="{2C40812D-4604-4BB4-94BA-9E5301F5B89A}" type="pres">
      <dgm:prSet presAssocID="{C226B574-1B7C-49C5-9C9B-5B253FB1A8E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263A50D-916C-4C27-B325-173BB88E8F0C}" type="pres">
      <dgm:prSet presAssocID="{1F11E927-A980-41E4-98FC-DB25BD84132C}" presName="spacer" presStyleCnt="0"/>
      <dgm:spPr/>
    </dgm:pt>
    <dgm:pt modelId="{3B2F9506-AE1D-4AC1-848A-4D866D88BAD7}" type="pres">
      <dgm:prSet presAssocID="{AADD6EE9-D5ED-4537-BBD3-9118CDA6622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1EEC1F6-8C96-43AE-97D5-152B180AFBD6}" type="pres">
      <dgm:prSet presAssocID="{4CF6F485-C255-4679-85C5-BD621A056374}" presName="spacer" presStyleCnt="0"/>
      <dgm:spPr/>
    </dgm:pt>
    <dgm:pt modelId="{39784399-2260-40BA-820A-42E2ADBEC797}" type="pres">
      <dgm:prSet presAssocID="{C190428D-4F12-4AAD-9D38-6857D739400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73182B5-4D9E-4EB1-A1F4-FECC0E6F1E3D}" type="pres">
      <dgm:prSet presAssocID="{47C70FB3-F9C4-4D0C-84E9-A4EA88F4378E}" presName="spacer" presStyleCnt="0"/>
      <dgm:spPr/>
    </dgm:pt>
    <dgm:pt modelId="{CA620840-85C5-4F87-9534-4A4699BA55FF}" type="pres">
      <dgm:prSet presAssocID="{CAD72EC7-41BA-46B5-AB01-904A32BE035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5DA5D0E-2C1F-4154-955A-5391F9912873}" srcId="{C864258B-93CF-49DF-B33B-3622B2E774F6}" destId="{AC3A4223-F240-47B8-83ED-34A341ABBF49}" srcOrd="2" destOrd="0" parTransId="{17DFD3CB-C659-42CF-910A-957B6FAE7D0B}" sibTransId="{0DFA9115-D887-42EE-8FAB-F4DDA26E7E88}"/>
    <dgm:cxn modelId="{16EA730E-FD03-452A-9CAE-77DF0AFAD33D}" type="presOf" srcId="{CAD72EC7-41BA-46B5-AB01-904A32BE035E}" destId="{CA620840-85C5-4F87-9534-4A4699BA55FF}" srcOrd="0" destOrd="0" presId="urn:microsoft.com/office/officeart/2005/8/layout/vList2"/>
    <dgm:cxn modelId="{C7238D12-33FD-49AE-B38C-7DE90AF36DA6}" type="presOf" srcId="{C864258B-93CF-49DF-B33B-3622B2E774F6}" destId="{467C3E12-6EFB-4E02-A7B2-77FABEE352CA}" srcOrd="0" destOrd="0" presId="urn:microsoft.com/office/officeart/2005/8/layout/vList2"/>
    <dgm:cxn modelId="{42C62718-4874-4334-BF0A-16C62E85C204}" srcId="{C864258B-93CF-49DF-B33B-3622B2E774F6}" destId="{CAD72EC7-41BA-46B5-AB01-904A32BE035E}" srcOrd="6" destOrd="0" parTransId="{3ED43738-EBC1-407D-8449-9EC89E02D957}" sibTransId="{589514F1-F9E8-49B9-9236-4970E22D430B}"/>
    <dgm:cxn modelId="{DEFC331B-C33E-4C2C-93E8-4C8C594A7A4F}" srcId="{C864258B-93CF-49DF-B33B-3622B2E774F6}" destId="{C7B8A957-2702-4A30-9AB1-3BEA3570704E}" srcOrd="1" destOrd="0" parTransId="{CA67C279-9FFD-4530-8E0A-F891EA194C19}" sibTransId="{317BE0FC-D9D1-4BB4-9232-25B2E06EDBE1}"/>
    <dgm:cxn modelId="{8600273C-228A-4805-8836-D1D2F61C4173}" srcId="{C864258B-93CF-49DF-B33B-3622B2E774F6}" destId="{C226B574-1B7C-49C5-9C9B-5B253FB1A8E5}" srcOrd="3" destOrd="0" parTransId="{3AAB3587-B32B-4345-B032-0426066CDCA9}" sibTransId="{1F11E927-A980-41E4-98FC-DB25BD84132C}"/>
    <dgm:cxn modelId="{515BE976-FB5C-405F-B5C3-370214C287C5}" type="presOf" srcId="{C7B8A957-2702-4A30-9AB1-3BEA3570704E}" destId="{C2B37CB9-A785-4A4C-8EEB-3FEB74F68BD1}" srcOrd="0" destOrd="0" presId="urn:microsoft.com/office/officeart/2005/8/layout/vList2"/>
    <dgm:cxn modelId="{CA1DAE78-F62C-4A93-97F2-FF30BB368EA4}" srcId="{C864258B-93CF-49DF-B33B-3622B2E774F6}" destId="{AADD6EE9-D5ED-4537-BBD3-9118CDA66225}" srcOrd="4" destOrd="0" parTransId="{D9C7D34D-377F-47F1-8DF5-53232A50CBFB}" sibTransId="{4CF6F485-C255-4679-85C5-BD621A056374}"/>
    <dgm:cxn modelId="{A1B71282-B410-4398-B18B-BB661FC44985}" type="presOf" srcId="{C190428D-4F12-4AAD-9D38-6857D7394006}" destId="{39784399-2260-40BA-820A-42E2ADBEC797}" srcOrd="0" destOrd="0" presId="urn:microsoft.com/office/officeart/2005/8/layout/vList2"/>
    <dgm:cxn modelId="{4605D38B-3AF1-47E0-974B-71A26771DE17}" type="presOf" srcId="{C226B574-1B7C-49C5-9C9B-5B253FB1A8E5}" destId="{2C40812D-4604-4BB4-94BA-9E5301F5B89A}" srcOrd="0" destOrd="0" presId="urn:microsoft.com/office/officeart/2005/8/layout/vList2"/>
    <dgm:cxn modelId="{8BA98D95-DB92-4FDF-95EE-A833D30B8076}" type="presOf" srcId="{AC3A4223-F240-47B8-83ED-34A341ABBF49}" destId="{A4E453B6-F2EE-4A03-B064-0771DC87AB16}" srcOrd="0" destOrd="0" presId="urn:microsoft.com/office/officeart/2005/8/layout/vList2"/>
    <dgm:cxn modelId="{667C73A9-FF0F-4448-A827-B47761681971}" type="presOf" srcId="{DB8192F3-CEE3-434C-BEA0-32AAB45D709E}" destId="{9816DA1C-64F7-45D1-A0F6-F17FA16F0C15}" srcOrd="0" destOrd="0" presId="urn:microsoft.com/office/officeart/2005/8/layout/vList2"/>
    <dgm:cxn modelId="{816126B1-C40E-4764-BEB8-C515A93946E1}" srcId="{C864258B-93CF-49DF-B33B-3622B2E774F6}" destId="{C190428D-4F12-4AAD-9D38-6857D7394006}" srcOrd="5" destOrd="0" parTransId="{E9C9939E-83E2-47A3-832A-C2EE0CD0EF5A}" sibTransId="{47C70FB3-F9C4-4D0C-84E9-A4EA88F4378E}"/>
    <dgm:cxn modelId="{A20DD7B8-7F40-4BCF-85CA-21115D4EA92E}" type="presOf" srcId="{AADD6EE9-D5ED-4537-BBD3-9118CDA66225}" destId="{3B2F9506-AE1D-4AC1-848A-4D866D88BAD7}" srcOrd="0" destOrd="0" presId="urn:microsoft.com/office/officeart/2005/8/layout/vList2"/>
    <dgm:cxn modelId="{D29A39F0-1E70-4DA2-97DC-7A02ACE3AB01}" srcId="{C864258B-93CF-49DF-B33B-3622B2E774F6}" destId="{DB8192F3-CEE3-434C-BEA0-32AAB45D709E}" srcOrd="0" destOrd="0" parTransId="{6B7196B9-483A-4060-804C-6B67BB9616B7}" sibTransId="{F9E830AF-C58B-47F9-A49B-640222CC3691}"/>
    <dgm:cxn modelId="{EC9DF88D-B16E-450A-A6C8-C011450A23F5}" type="presParOf" srcId="{467C3E12-6EFB-4E02-A7B2-77FABEE352CA}" destId="{9816DA1C-64F7-45D1-A0F6-F17FA16F0C15}" srcOrd="0" destOrd="0" presId="urn:microsoft.com/office/officeart/2005/8/layout/vList2"/>
    <dgm:cxn modelId="{4DEA0581-8C10-4E03-B1CB-202B0E486961}" type="presParOf" srcId="{467C3E12-6EFB-4E02-A7B2-77FABEE352CA}" destId="{0A502FF0-3F16-46D8-8138-33468CBC0EC9}" srcOrd="1" destOrd="0" presId="urn:microsoft.com/office/officeart/2005/8/layout/vList2"/>
    <dgm:cxn modelId="{10FAACEE-12D1-4CDE-9CBA-494406ED1741}" type="presParOf" srcId="{467C3E12-6EFB-4E02-A7B2-77FABEE352CA}" destId="{C2B37CB9-A785-4A4C-8EEB-3FEB74F68BD1}" srcOrd="2" destOrd="0" presId="urn:microsoft.com/office/officeart/2005/8/layout/vList2"/>
    <dgm:cxn modelId="{0A91A5B1-F4EA-4093-97BF-3C07C191279C}" type="presParOf" srcId="{467C3E12-6EFB-4E02-A7B2-77FABEE352CA}" destId="{B2AA039A-4DEE-441E-AB11-D8DDFC6917A9}" srcOrd="3" destOrd="0" presId="urn:microsoft.com/office/officeart/2005/8/layout/vList2"/>
    <dgm:cxn modelId="{C2E426DD-553B-4033-81D1-890D79C058AA}" type="presParOf" srcId="{467C3E12-6EFB-4E02-A7B2-77FABEE352CA}" destId="{A4E453B6-F2EE-4A03-B064-0771DC87AB16}" srcOrd="4" destOrd="0" presId="urn:microsoft.com/office/officeart/2005/8/layout/vList2"/>
    <dgm:cxn modelId="{F7516699-3A46-4BBD-A2B2-DBE89A0A6C69}" type="presParOf" srcId="{467C3E12-6EFB-4E02-A7B2-77FABEE352CA}" destId="{B75121E8-3B25-43BC-9846-3C595D28C0F0}" srcOrd="5" destOrd="0" presId="urn:microsoft.com/office/officeart/2005/8/layout/vList2"/>
    <dgm:cxn modelId="{8E298D0F-8F5B-43E9-AC96-A3F3EA52486D}" type="presParOf" srcId="{467C3E12-6EFB-4E02-A7B2-77FABEE352CA}" destId="{2C40812D-4604-4BB4-94BA-9E5301F5B89A}" srcOrd="6" destOrd="0" presId="urn:microsoft.com/office/officeart/2005/8/layout/vList2"/>
    <dgm:cxn modelId="{6195B03F-A71C-48C2-B943-DBEFD41226FC}" type="presParOf" srcId="{467C3E12-6EFB-4E02-A7B2-77FABEE352CA}" destId="{4263A50D-916C-4C27-B325-173BB88E8F0C}" srcOrd="7" destOrd="0" presId="urn:microsoft.com/office/officeart/2005/8/layout/vList2"/>
    <dgm:cxn modelId="{101C3EBF-44F4-40E6-8CD1-507C31FAC623}" type="presParOf" srcId="{467C3E12-6EFB-4E02-A7B2-77FABEE352CA}" destId="{3B2F9506-AE1D-4AC1-848A-4D866D88BAD7}" srcOrd="8" destOrd="0" presId="urn:microsoft.com/office/officeart/2005/8/layout/vList2"/>
    <dgm:cxn modelId="{4A194867-A5C8-4D14-BDCB-A9E2D6AAF274}" type="presParOf" srcId="{467C3E12-6EFB-4E02-A7B2-77FABEE352CA}" destId="{41EEC1F6-8C96-43AE-97D5-152B180AFBD6}" srcOrd="9" destOrd="0" presId="urn:microsoft.com/office/officeart/2005/8/layout/vList2"/>
    <dgm:cxn modelId="{FA1A5A9C-09BB-4AD8-A06D-D4D5F5EFFCF1}" type="presParOf" srcId="{467C3E12-6EFB-4E02-A7B2-77FABEE352CA}" destId="{39784399-2260-40BA-820A-42E2ADBEC797}" srcOrd="10" destOrd="0" presId="urn:microsoft.com/office/officeart/2005/8/layout/vList2"/>
    <dgm:cxn modelId="{B30B817B-DD7A-4433-9F1F-3CE23D7B41AA}" type="presParOf" srcId="{467C3E12-6EFB-4E02-A7B2-77FABEE352CA}" destId="{173182B5-4D9E-4EB1-A1F4-FECC0E6F1E3D}" srcOrd="11" destOrd="0" presId="urn:microsoft.com/office/officeart/2005/8/layout/vList2"/>
    <dgm:cxn modelId="{5F46B11F-A58C-4FDE-8067-63E04090A316}" type="presParOf" srcId="{467C3E12-6EFB-4E02-A7B2-77FABEE352CA}" destId="{CA620840-85C5-4F87-9534-4A4699BA55F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C0F7BC-A377-4162-9B86-D7FA4AF38E0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9E197B-F6A8-44C5-A765-5CA5BAED96D0}">
      <dgm:prSet/>
      <dgm:spPr/>
      <dgm:t>
        <a:bodyPr/>
        <a:lstStyle/>
        <a:p>
          <a:r>
            <a:rPr lang="en-US" b="1" i="0" baseline="0"/>
            <a:t>Multithreaded</a:t>
          </a:r>
          <a:endParaRPr lang="en-US"/>
        </a:p>
      </dgm:t>
    </dgm:pt>
    <dgm:pt modelId="{9D0AD8B9-D58D-4D4B-B5A7-E19919EF737B}" type="parTrans" cxnId="{D5DEC49C-F64D-4680-BC29-EEE02ECE2BFE}">
      <dgm:prSet/>
      <dgm:spPr/>
      <dgm:t>
        <a:bodyPr/>
        <a:lstStyle/>
        <a:p>
          <a:endParaRPr lang="en-US"/>
        </a:p>
      </dgm:t>
    </dgm:pt>
    <dgm:pt modelId="{5DC0C07B-0680-41E5-958C-20F4DC31B6F1}" type="sibTrans" cxnId="{D5DEC49C-F64D-4680-BC29-EEE02ECE2BFE}">
      <dgm:prSet/>
      <dgm:spPr/>
      <dgm:t>
        <a:bodyPr/>
        <a:lstStyle/>
        <a:p>
          <a:endParaRPr lang="en-US"/>
        </a:p>
      </dgm:t>
    </dgm:pt>
    <dgm:pt modelId="{6331FE7D-86DB-4E8B-B4C0-E3978BFB8838}">
      <dgm:prSet/>
      <dgm:spPr/>
      <dgm:t>
        <a:bodyPr/>
        <a:lstStyle/>
        <a:p>
          <a:r>
            <a:rPr lang="en-US" b="1" i="0" baseline="0"/>
            <a:t>Interpreted</a:t>
          </a:r>
          <a:endParaRPr lang="en-US"/>
        </a:p>
      </dgm:t>
    </dgm:pt>
    <dgm:pt modelId="{37471315-FDC1-43B3-AC82-223E31FCAC41}" type="parTrans" cxnId="{AE2D41D8-ED5F-47C7-A923-C0599F3CF9C9}">
      <dgm:prSet/>
      <dgm:spPr/>
      <dgm:t>
        <a:bodyPr/>
        <a:lstStyle/>
        <a:p>
          <a:endParaRPr lang="en-US"/>
        </a:p>
      </dgm:t>
    </dgm:pt>
    <dgm:pt modelId="{A3DDFD3A-D869-445A-A212-29CDBD28A6D7}" type="sibTrans" cxnId="{AE2D41D8-ED5F-47C7-A923-C0599F3CF9C9}">
      <dgm:prSet/>
      <dgm:spPr/>
      <dgm:t>
        <a:bodyPr/>
        <a:lstStyle/>
        <a:p>
          <a:endParaRPr lang="en-US"/>
        </a:p>
      </dgm:t>
    </dgm:pt>
    <dgm:pt modelId="{B2714E73-CC94-4943-B055-9FED75AEF930}">
      <dgm:prSet/>
      <dgm:spPr/>
      <dgm:t>
        <a:bodyPr/>
        <a:lstStyle/>
        <a:p>
          <a:r>
            <a:rPr lang="en-US" b="1" i="0" baseline="0"/>
            <a:t>High Performance</a:t>
          </a:r>
          <a:endParaRPr lang="en-US"/>
        </a:p>
      </dgm:t>
    </dgm:pt>
    <dgm:pt modelId="{0D6ED4F0-105B-47CD-87FA-CEBBAAA3C4EE}" type="parTrans" cxnId="{77509BC1-9606-484F-BDE2-B0680CECC618}">
      <dgm:prSet/>
      <dgm:spPr/>
      <dgm:t>
        <a:bodyPr/>
        <a:lstStyle/>
        <a:p>
          <a:endParaRPr lang="en-US"/>
        </a:p>
      </dgm:t>
    </dgm:pt>
    <dgm:pt modelId="{10D2A597-E24E-42EF-8828-36298BEF6D36}" type="sibTrans" cxnId="{77509BC1-9606-484F-BDE2-B0680CECC618}">
      <dgm:prSet/>
      <dgm:spPr/>
      <dgm:t>
        <a:bodyPr/>
        <a:lstStyle/>
        <a:p>
          <a:endParaRPr lang="en-US"/>
        </a:p>
      </dgm:t>
    </dgm:pt>
    <dgm:pt modelId="{7B99DC71-62BE-4A48-8A1B-A4D06A704513}">
      <dgm:prSet/>
      <dgm:spPr/>
      <dgm:t>
        <a:bodyPr/>
        <a:lstStyle/>
        <a:p>
          <a:r>
            <a:rPr lang="en-US" b="1" i="0" baseline="0"/>
            <a:t>Distributed</a:t>
          </a:r>
          <a:endParaRPr lang="en-US"/>
        </a:p>
      </dgm:t>
    </dgm:pt>
    <dgm:pt modelId="{6CE4F7DF-098F-4D85-AA74-8CEB54640B81}" type="parTrans" cxnId="{212C1EE3-3F3D-4F8A-BC3A-EC8CC119CB64}">
      <dgm:prSet/>
      <dgm:spPr/>
      <dgm:t>
        <a:bodyPr/>
        <a:lstStyle/>
        <a:p>
          <a:endParaRPr lang="en-US"/>
        </a:p>
      </dgm:t>
    </dgm:pt>
    <dgm:pt modelId="{9E75206F-7A54-4E10-A4CA-E6EB722F6907}" type="sibTrans" cxnId="{212C1EE3-3F3D-4F8A-BC3A-EC8CC119CB64}">
      <dgm:prSet/>
      <dgm:spPr/>
      <dgm:t>
        <a:bodyPr/>
        <a:lstStyle/>
        <a:p>
          <a:endParaRPr lang="en-US"/>
        </a:p>
      </dgm:t>
    </dgm:pt>
    <dgm:pt modelId="{5B3F9F2D-276C-4DCB-9669-68FFC71AE5DC}">
      <dgm:prSet/>
      <dgm:spPr/>
      <dgm:t>
        <a:bodyPr/>
        <a:lstStyle/>
        <a:p>
          <a:r>
            <a:rPr lang="en-US" b="1" i="0" baseline="0"/>
            <a:t>Dynamic</a:t>
          </a:r>
          <a:endParaRPr lang="en-US"/>
        </a:p>
      </dgm:t>
    </dgm:pt>
    <dgm:pt modelId="{6687B259-1F77-4125-B737-97F185CE80E5}" type="parTrans" cxnId="{DFCB94C5-1567-41C5-A1A4-F0ED37CAC82D}">
      <dgm:prSet/>
      <dgm:spPr/>
      <dgm:t>
        <a:bodyPr/>
        <a:lstStyle/>
        <a:p>
          <a:endParaRPr lang="en-US"/>
        </a:p>
      </dgm:t>
    </dgm:pt>
    <dgm:pt modelId="{3BC2D6A3-863B-42B3-B2CF-A82A2B3D8DDA}" type="sibTrans" cxnId="{DFCB94C5-1567-41C5-A1A4-F0ED37CAC82D}">
      <dgm:prSet/>
      <dgm:spPr/>
      <dgm:t>
        <a:bodyPr/>
        <a:lstStyle/>
        <a:p>
          <a:endParaRPr lang="en-US"/>
        </a:p>
      </dgm:t>
    </dgm:pt>
    <dgm:pt modelId="{61598183-FFA1-49C3-9990-BF3DDF9D4566}" type="pres">
      <dgm:prSet presAssocID="{96C0F7BC-A377-4162-9B86-D7FA4AF38E06}" presName="linear" presStyleCnt="0">
        <dgm:presLayoutVars>
          <dgm:animLvl val="lvl"/>
          <dgm:resizeHandles val="exact"/>
        </dgm:presLayoutVars>
      </dgm:prSet>
      <dgm:spPr/>
    </dgm:pt>
    <dgm:pt modelId="{E82DF563-83D4-4739-999B-EA321ABF21ED}" type="pres">
      <dgm:prSet presAssocID="{449E197B-F6A8-44C5-A765-5CA5BAED96D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A8A77E7-9BF9-4DCE-BEEB-E6001BAA3E5E}" type="pres">
      <dgm:prSet presAssocID="{5DC0C07B-0680-41E5-958C-20F4DC31B6F1}" presName="spacer" presStyleCnt="0"/>
      <dgm:spPr/>
    </dgm:pt>
    <dgm:pt modelId="{161AA45C-A70F-46E7-B876-004314C75F18}" type="pres">
      <dgm:prSet presAssocID="{6331FE7D-86DB-4E8B-B4C0-E3978BFB883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7255925-62E2-4F77-A0BF-03B2E7A38874}" type="pres">
      <dgm:prSet presAssocID="{A3DDFD3A-D869-445A-A212-29CDBD28A6D7}" presName="spacer" presStyleCnt="0"/>
      <dgm:spPr/>
    </dgm:pt>
    <dgm:pt modelId="{97949BFA-DA8C-4837-98DC-7C3B893E5261}" type="pres">
      <dgm:prSet presAssocID="{B2714E73-CC94-4943-B055-9FED75AEF93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3EA2133-5CA0-4B5F-8504-64199F24EF5B}" type="pres">
      <dgm:prSet presAssocID="{10D2A597-E24E-42EF-8828-36298BEF6D36}" presName="spacer" presStyleCnt="0"/>
      <dgm:spPr/>
    </dgm:pt>
    <dgm:pt modelId="{1520A267-F110-4529-8161-A846C462A22E}" type="pres">
      <dgm:prSet presAssocID="{7B99DC71-62BE-4A48-8A1B-A4D06A70451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72365DC-52DA-4C80-8E19-1D0429D313CA}" type="pres">
      <dgm:prSet presAssocID="{9E75206F-7A54-4E10-A4CA-E6EB722F6907}" presName="spacer" presStyleCnt="0"/>
      <dgm:spPr/>
    </dgm:pt>
    <dgm:pt modelId="{D29E5B78-FF34-4C9B-9F94-66A672904D98}" type="pres">
      <dgm:prSet presAssocID="{5B3F9F2D-276C-4DCB-9669-68FFC71AE5D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6540881-1DDD-4BBB-99A3-DA7D4D420A4F}" type="presOf" srcId="{B2714E73-CC94-4943-B055-9FED75AEF930}" destId="{97949BFA-DA8C-4837-98DC-7C3B893E5261}" srcOrd="0" destOrd="0" presId="urn:microsoft.com/office/officeart/2005/8/layout/vList2"/>
    <dgm:cxn modelId="{C9D02882-967A-45A6-98F2-7D25582B63F4}" type="presOf" srcId="{6331FE7D-86DB-4E8B-B4C0-E3978BFB8838}" destId="{161AA45C-A70F-46E7-B876-004314C75F18}" srcOrd="0" destOrd="0" presId="urn:microsoft.com/office/officeart/2005/8/layout/vList2"/>
    <dgm:cxn modelId="{D5DEC49C-F64D-4680-BC29-EEE02ECE2BFE}" srcId="{96C0F7BC-A377-4162-9B86-D7FA4AF38E06}" destId="{449E197B-F6A8-44C5-A765-5CA5BAED96D0}" srcOrd="0" destOrd="0" parTransId="{9D0AD8B9-D58D-4D4B-B5A7-E19919EF737B}" sibTransId="{5DC0C07B-0680-41E5-958C-20F4DC31B6F1}"/>
    <dgm:cxn modelId="{77509BC1-9606-484F-BDE2-B0680CECC618}" srcId="{96C0F7BC-A377-4162-9B86-D7FA4AF38E06}" destId="{B2714E73-CC94-4943-B055-9FED75AEF930}" srcOrd="2" destOrd="0" parTransId="{0D6ED4F0-105B-47CD-87FA-CEBBAAA3C4EE}" sibTransId="{10D2A597-E24E-42EF-8828-36298BEF6D36}"/>
    <dgm:cxn modelId="{DFCB94C5-1567-41C5-A1A4-F0ED37CAC82D}" srcId="{96C0F7BC-A377-4162-9B86-D7FA4AF38E06}" destId="{5B3F9F2D-276C-4DCB-9669-68FFC71AE5DC}" srcOrd="4" destOrd="0" parTransId="{6687B259-1F77-4125-B737-97F185CE80E5}" sibTransId="{3BC2D6A3-863B-42B3-B2CF-A82A2B3D8DDA}"/>
    <dgm:cxn modelId="{371C32D1-4D11-455C-9EED-0A6E5D5F2EA8}" type="presOf" srcId="{5B3F9F2D-276C-4DCB-9669-68FFC71AE5DC}" destId="{D29E5B78-FF34-4C9B-9F94-66A672904D98}" srcOrd="0" destOrd="0" presId="urn:microsoft.com/office/officeart/2005/8/layout/vList2"/>
    <dgm:cxn modelId="{AE2D41D8-ED5F-47C7-A923-C0599F3CF9C9}" srcId="{96C0F7BC-A377-4162-9B86-D7FA4AF38E06}" destId="{6331FE7D-86DB-4E8B-B4C0-E3978BFB8838}" srcOrd="1" destOrd="0" parTransId="{37471315-FDC1-43B3-AC82-223E31FCAC41}" sibTransId="{A3DDFD3A-D869-445A-A212-29CDBD28A6D7}"/>
    <dgm:cxn modelId="{F7A8ABDA-D170-4C91-9C98-581E534414F8}" type="presOf" srcId="{7B99DC71-62BE-4A48-8A1B-A4D06A704513}" destId="{1520A267-F110-4529-8161-A846C462A22E}" srcOrd="0" destOrd="0" presId="urn:microsoft.com/office/officeart/2005/8/layout/vList2"/>
    <dgm:cxn modelId="{212C1EE3-3F3D-4F8A-BC3A-EC8CC119CB64}" srcId="{96C0F7BC-A377-4162-9B86-D7FA4AF38E06}" destId="{7B99DC71-62BE-4A48-8A1B-A4D06A704513}" srcOrd="3" destOrd="0" parTransId="{6CE4F7DF-098F-4D85-AA74-8CEB54640B81}" sibTransId="{9E75206F-7A54-4E10-A4CA-E6EB722F6907}"/>
    <dgm:cxn modelId="{39A98CF6-AAC1-4D8A-91E5-22EC0F3F161D}" type="presOf" srcId="{449E197B-F6A8-44C5-A765-5CA5BAED96D0}" destId="{E82DF563-83D4-4739-999B-EA321ABF21ED}" srcOrd="0" destOrd="0" presId="urn:microsoft.com/office/officeart/2005/8/layout/vList2"/>
    <dgm:cxn modelId="{093D63FB-934E-4305-BD65-C2194FC3353E}" type="presOf" srcId="{96C0F7BC-A377-4162-9B86-D7FA4AF38E06}" destId="{61598183-FFA1-49C3-9990-BF3DDF9D4566}" srcOrd="0" destOrd="0" presId="urn:microsoft.com/office/officeart/2005/8/layout/vList2"/>
    <dgm:cxn modelId="{82DA2EA3-DF78-4C63-83A2-91F57BB9B387}" type="presParOf" srcId="{61598183-FFA1-49C3-9990-BF3DDF9D4566}" destId="{E82DF563-83D4-4739-999B-EA321ABF21ED}" srcOrd="0" destOrd="0" presId="urn:microsoft.com/office/officeart/2005/8/layout/vList2"/>
    <dgm:cxn modelId="{A2941B12-2997-4F46-8EEB-482766C6CEA5}" type="presParOf" srcId="{61598183-FFA1-49C3-9990-BF3DDF9D4566}" destId="{FA8A77E7-9BF9-4DCE-BEEB-E6001BAA3E5E}" srcOrd="1" destOrd="0" presId="urn:microsoft.com/office/officeart/2005/8/layout/vList2"/>
    <dgm:cxn modelId="{4F194310-C5FE-416C-8166-ACBFF8FEA371}" type="presParOf" srcId="{61598183-FFA1-49C3-9990-BF3DDF9D4566}" destId="{161AA45C-A70F-46E7-B876-004314C75F18}" srcOrd="2" destOrd="0" presId="urn:microsoft.com/office/officeart/2005/8/layout/vList2"/>
    <dgm:cxn modelId="{BC9E6EA8-31E6-47EE-803E-94FA362BBB8C}" type="presParOf" srcId="{61598183-FFA1-49C3-9990-BF3DDF9D4566}" destId="{57255925-62E2-4F77-A0BF-03B2E7A38874}" srcOrd="3" destOrd="0" presId="urn:microsoft.com/office/officeart/2005/8/layout/vList2"/>
    <dgm:cxn modelId="{90BADAB2-B503-4A3D-B22E-C65F08AE39E2}" type="presParOf" srcId="{61598183-FFA1-49C3-9990-BF3DDF9D4566}" destId="{97949BFA-DA8C-4837-98DC-7C3B893E5261}" srcOrd="4" destOrd="0" presId="urn:microsoft.com/office/officeart/2005/8/layout/vList2"/>
    <dgm:cxn modelId="{0FD5BDC5-1BC0-4691-8D3B-CF1B32E55BC1}" type="presParOf" srcId="{61598183-FFA1-49C3-9990-BF3DDF9D4566}" destId="{33EA2133-5CA0-4B5F-8504-64199F24EF5B}" srcOrd="5" destOrd="0" presId="urn:microsoft.com/office/officeart/2005/8/layout/vList2"/>
    <dgm:cxn modelId="{DF3E1CE8-2217-4BF4-B1BD-F3D8FDE1862E}" type="presParOf" srcId="{61598183-FFA1-49C3-9990-BF3DDF9D4566}" destId="{1520A267-F110-4529-8161-A846C462A22E}" srcOrd="6" destOrd="0" presId="urn:microsoft.com/office/officeart/2005/8/layout/vList2"/>
    <dgm:cxn modelId="{35B3E5A3-8C13-44A9-B005-10C435A9FC55}" type="presParOf" srcId="{61598183-FFA1-49C3-9990-BF3DDF9D4566}" destId="{072365DC-52DA-4C80-8E19-1D0429D313CA}" srcOrd="7" destOrd="0" presId="urn:microsoft.com/office/officeart/2005/8/layout/vList2"/>
    <dgm:cxn modelId="{C041B988-0A34-4340-A3FD-5C3600F6CE3A}" type="presParOf" srcId="{61598183-FFA1-49C3-9990-BF3DDF9D4566}" destId="{D29E5B78-FF34-4C9B-9F94-66A672904D9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8007AE-9414-47B7-9079-201DE31BF8E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AC35487-E100-4B07-A62F-D50EB8CA3E99}">
      <dgm:prSet/>
      <dgm:spPr/>
      <dgm:t>
        <a:bodyPr/>
        <a:lstStyle/>
        <a:p>
          <a:r>
            <a:rPr lang="en-US" b="1" i="0" baseline="0"/>
            <a:t>Primitive Data Types</a:t>
          </a:r>
          <a:endParaRPr lang="en-US"/>
        </a:p>
      </dgm:t>
    </dgm:pt>
    <dgm:pt modelId="{4C7E9A2B-4351-4188-A801-C291F6E7687C}" type="parTrans" cxnId="{007B2174-5856-45CB-A1FC-F67730EB4343}">
      <dgm:prSet/>
      <dgm:spPr/>
      <dgm:t>
        <a:bodyPr/>
        <a:lstStyle/>
        <a:p>
          <a:endParaRPr lang="en-US"/>
        </a:p>
      </dgm:t>
    </dgm:pt>
    <dgm:pt modelId="{3DC0FEAF-D719-4CCF-8FDA-906050E7CC27}" type="sibTrans" cxnId="{007B2174-5856-45CB-A1FC-F67730EB4343}">
      <dgm:prSet/>
      <dgm:spPr/>
      <dgm:t>
        <a:bodyPr/>
        <a:lstStyle/>
        <a:p>
          <a:endParaRPr lang="en-US"/>
        </a:p>
      </dgm:t>
    </dgm:pt>
    <dgm:pt modelId="{9C883A61-A435-4806-A556-99EF1E923EE5}">
      <dgm:prSet/>
      <dgm:spPr/>
      <dgm:t>
        <a:bodyPr/>
        <a:lstStyle/>
        <a:p>
          <a:r>
            <a:rPr lang="en-US" b="1"/>
            <a:t>Non-Primitive Data Types</a:t>
          </a:r>
          <a:endParaRPr lang="en-US"/>
        </a:p>
      </dgm:t>
    </dgm:pt>
    <dgm:pt modelId="{28425090-6077-4922-AF03-C5CD05C97BB6}" type="parTrans" cxnId="{1BCC7F2F-1C9A-4521-B347-300160043CFC}">
      <dgm:prSet/>
      <dgm:spPr/>
      <dgm:t>
        <a:bodyPr/>
        <a:lstStyle/>
        <a:p>
          <a:endParaRPr lang="en-US"/>
        </a:p>
      </dgm:t>
    </dgm:pt>
    <dgm:pt modelId="{8D452416-3972-4A36-94BA-E481885A0659}" type="sibTrans" cxnId="{1BCC7F2F-1C9A-4521-B347-300160043CFC}">
      <dgm:prSet/>
      <dgm:spPr/>
      <dgm:t>
        <a:bodyPr/>
        <a:lstStyle/>
        <a:p>
          <a:endParaRPr lang="en-US"/>
        </a:p>
      </dgm:t>
    </dgm:pt>
    <dgm:pt modelId="{20A7B69F-7B06-4E64-83B2-08C4826D6028}" type="pres">
      <dgm:prSet presAssocID="{838007AE-9414-47B7-9079-201DE31BF8EF}" presName="root" presStyleCnt="0">
        <dgm:presLayoutVars>
          <dgm:dir/>
          <dgm:resizeHandles val="exact"/>
        </dgm:presLayoutVars>
      </dgm:prSet>
      <dgm:spPr/>
    </dgm:pt>
    <dgm:pt modelId="{1A2F12F7-A329-43B1-A310-BE5F68216AD5}" type="pres">
      <dgm:prSet presAssocID="{7AC35487-E100-4B07-A62F-D50EB8CA3E99}" presName="compNode" presStyleCnt="0"/>
      <dgm:spPr/>
    </dgm:pt>
    <dgm:pt modelId="{AD33F81D-C414-4784-B42B-DD6CA36D372B}" type="pres">
      <dgm:prSet presAssocID="{7AC35487-E100-4B07-A62F-D50EB8CA3E99}" presName="bgRect" presStyleLbl="bgShp" presStyleIdx="0" presStyleCnt="2"/>
      <dgm:spPr/>
    </dgm:pt>
    <dgm:pt modelId="{78E9E80C-05E5-46ED-99F1-D2C68886B844}" type="pres">
      <dgm:prSet presAssocID="{7AC35487-E100-4B07-A62F-D50EB8CA3E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12CBA68-81A0-4D8B-B9FA-DC68F97B614A}" type="pres">
      <dgm:prSet presAssocID="{7AC35487-E100-4B07-A62F-D50EB8CA3E99}" presName="spaceRect" presStyleCnt="0"/>
      <dgm:spPr/>
    </dgm:pt>
    <dgm:pt modelId="{D6BADA19-25DF-481C-8569-32C51521C44E}" type="pres">
      <dgm:prSet presAssocID="{7AC35487-E100-4B07-A62F-D50EB8CA3E99}" presName="parTx" presStyleLbl="revTx" presStyleIdx="0" presStyleCnt="2">
        <dgm:presLayoutVars>
          <dgm:chMax val="0"/>
          <dgm:chPref val="0"/>
        </dgm:presLayoutVars>
      </dgm:prSet>
      <dgm:spPr/>
    </dgm:pt>
    <dgm:pt modelId="{24AA28BC-7348-4242-9650-2658D676D7CA}" type="pres">
      <dgm:prSet presAssocID="{3DC0FEAF-D719-4CCF-8FDA-906050E7CC27}" presName="sibTrans" presStyleCnt="0"/>
      <dgm:spPr/>
    </dgm:pt>
    <dgm:pt modelId="{8108D6A7-8F3A-4563-A86D-01B73785F4F4}" type="pres">
      <dgm:prSet presAssocID="{9C883A61-A435-4806-A556-99EF1E923EE5}" presName="compNode" presStyleCnt="0"/>
      <dgm:spPr/>
    </dgm:pt>
    <dgm:pt modelId="{60B67C83-3966-4017-87A6-48273EEF19C9}" type="pres">
      <dgm:prSet presAssocID="{9C883A61-A435-4806-A556-99EF1E923EE5}" presName="bgRect" presStyleLbl="bgShp" presStyleIdx="1" presStyleCnt="2"/>
      <dgm:spPr/>
    </dgm:pt>
    <dgm:pt modelId="{3672150A-AA05-4081-B578-E33C4F7F277A}" type="pres">
      <dgm:prSet presAssocID="{9C883A61-A435-4806-A556-99EF1E923E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9E44D7D-1EEB-4A5A-B275-8BB6CD599CF6}" type="pres">
      <dgm:prSet presAssocID="{9C883A61-A435-4806-A556-99EF1E923EE5}" presName="spaceRect" presStyleCnt="0"/>
      <dgm:spPr/>
    </dgm:pt>
    <dgm:pt modelId="{2E0F6BAE-1B1D-40C1-9E22-E0617DBD7DE6}" type="pres">
      <dgm:prSet presAssocID="{9C883A61-A435-4806-A556-99EF1E923EE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BCC7F2F-1C9A-4521-B347-300160043CFC}" srcId="{838007AE-9414-47B7-9079-201DE31BF8EF}" destId="{9C883A61-A435-4806-A556-99EF1E923EE5}" srcOrd="1" destOrd="0" parTransId="{28425090-6077-4922-AF03-C5CD05C97BB6}" sibTransId="{8D452416-3972-4A36-94BA-E481885A0659}"/>
    <dgm:cxn modelId="{E95A054D-0F2C-46A1-A7A3-77278E81BAEA}" type="presOf" srcId="{838007AE-9414-47B7-9079-201DE31BF8EF}" destId="{20A7B69F-7B06-4E64-83B2-08C4826D6028}" srcOrd="0" destOrd="0" presId="urn:microsoft.com/office/officeart/2018/2/layout/IconVerticalSolidList"/>
    <dgm:cxn modelId="{007B2174-5856-45CB-A1FC-F67730EB4343}" srcId="{838007AE-9414-47B7-9079-201DE31BF8EF}" destId="{7AC35487-E100-4B07-A62F-D50EB8CA3E99}" srcOrd="0" destOrd="0" parTransId="{4C7E9A2B-4351-4188-A801-C291F6E7687C}" sibTransId="{3DC0FEAF-D719-4CCF-8FDA-906050E7CC27}"/>
    <dgm:cxn modelId="{BE7E3DB0-4B6E-4734-912D-5324ABB10775}" type="presOf" srcId="{7AC35487-E100-4B07-A62F-D50EB8CA3E99}" destId="{D6BADA19-25DF-481C-8569-32C51521C44E}" srcOrd="0" destOrd="0" presId="urn:microsoft.com/office/officeart/2018/2/layout/IconVerticalSolidList"/>
    <dgm:cxn modelId="{FF223DFD-1BB7-44CE-BFF0-5F071F7992CF}" type="presOf" srcId="{9C883A61-A435-4806-A556-99EF1E923EE5}" destId="{2E0F6BAE-1B1D-40C1-9E22-E0617DBD7DE6}" srcOrd="0" destOrd="0" presId="urn:microsoft.com/office/officeart/2018/2/layout/IconVerticalSolidList"/>
    <dgm:cxn modelId="{E110EB75-EE5E-4B0A-B898-66CF485199A6}" type="presParOf" srcId="{20A7B69F-7B06-4E64-83B2-08C4826D6028}" destId="{1A2F12F7-A329-43B1-A310-BE5F68216AD5}" srcOrd="0" destOrd="0" presId="urn:microsoft.com/office/officeart/2018/2/layout/IconVerticalSolidList"/>
    <dgm:cxn modelId="{AEBCD641-A40E-479C-8429-7728C05FECEF}" type="presParOf" srcId="{1A2F12F7-A329-43B1-A310-BE5F68216AD5}" destId="{AD33F81D-C414-4784-B42B-DD6CA36D372B}" srcOrd="0" destOrd="0" presId="urn:microsoft.com/office/officeart/2018/2/layout/IconVerticalSolidList"/>
    <dgm:cxn modelId="{158476FF-8531-4A24-AD4D-5A3A4790295C}" type="presParOf" srcId="{1A2F12F7-A329-43B1-A310-BE5F68216AD5}" destId="{78E9E80C-05E5-46ED-99F1-D2C68886B844}" srcOrd="1" destOrd="0" presId="urn:microsoft.com/office/officeart/2018/2/layout/IconVerticalSolidList"/>
    <dgm:cxn modelId="{1623387B-9989-4A39-BF59-B8C6653D6FC4}" type="presParOf" srcId="{1A2F12F7-A329-43B1-A310-BE5F68216AD5}" destId="{312CBA68-81A0-4D8B-B9FA-DC68F97B614A}" srcOrd="2" destOrd="0" presId="urn:microsoft.com/office/officeart/2018/2/layout/IconVerticalSolidList"/>
    <dgm:cxn modelId="{F04CAF65-D045-47E6-967F-27E1E1899B5E}" type="presParOf" srcId="{1A2F12F7-A329-43B1-A310-BE5F68216AD5}" destId="{D6BADA19-25DF-481C-8569-32C51521C44E}" srcOrd="3" destOrd="0" presId="urn:microsoft.com/office/officeart/2018/2/layout/IconVerticalSolidList"/>
    <dgm:cxn modelId="{C9BDB4B1-1FBA-43D7-85C6-7466E1B94B49}" type="presParOf" srcId="{20A7B69F-7B06-4E64-83B2-08C4826D6028}" destId="{24AA28BC-7348-4242-9650-2658D676D7CA}" srcOrd="1" destOrd="0" presId="urn:microsoft.com/office/officeart/2018/2/layout/IconVerticalSolidList"/>
    <dgm:cxn modelId="{CF9E8C76-B336-4081-AF21-BADC518854C8}" type="presParOf" srcId="{20A7B69F-7B06-4E64-83B2-08C4826D6028}" destId="{8108D6A7-8F3A-4563-A86D-01B73785F4F4}" srcOrd="2" destOrd="0" presId="urn:microsoft.com/office/officeart/2018/2/layout/IconVerticalSolidList"/>
    <dgm:cxn modelId="{7D9005E3-F432-4A95-8160-12F91A089D60}" type="presParOf" srcId="{8108D6A7-8F3A-4563-A86D-01B73785F4F4}" destId="{60B67C83-3966-4017-87A6-48273EEF19C9}" srcOrd="0" destOrd="0" presId="urn:microsoft.com/office/officeart/2018/2/layout/IconVerticalSolidList"/>
    <dgm:cxn modelId="{D7643AA0-9228-4E09-86BF-7A425635BBB1}" type="presParOf" srcId="{8108D6A7-8F3A-4563-A86D-01B73785F4F4}" destId="{3672150A-AA05-4081-B578-E33C4F7F277A}" srcOrd="1" destOrd="0" presId="urn:microsoft.com/office/officeart/2018/2/layout/IconVerticalSolidList"/>
    <dgm:cxn modelId="{E3CDA0CE-E819-4238-B9BD-0E567229DA79}" type="presParOf" srcId="{8108D6A7-8F3A-4563-A86D-01B73785F4F4}" destId="{89E44D7D-1EEB-4A5A-B275-8BB6CD599CF6}" srcOrd="2" destOrd="0" presId="urn:microsoft.com/office/officeart/2018/2/layout/IconVerticalSolidList"/>
    <dgm:cxn modelId="{7FB91E7D-DF60-4FDB-B4CD-807FAA2EED8A}" type="presParOf" srcId="{8108D6A7-8F3A-4563-A86D-01B73785F4F4}" destId="{2E0F6BAE-1B1D-40C1-9E22-E0617DBD7D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1DB85B-36F3-44AE-BBA5-CCD595C8160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844699A-D7FD-468E-A5D6-2781A95AA693}">
      <dgm:prSet/>
      <dgm:spPr/>
      <dgm:t>
        <a:bodyPr/>
        <a:lstStyle/>
        <a:p>
          <a:r>
            <a:rPr lang="en-US" b="1" i="0" baseline="0"/>
            <a:t>Byte</a:t>
          </a:r>
          <a:endParaRPr lang="en-US"/>
        </a:p>
      </dgm:t>
    </dgm:pt>
    <dgm:pt modelId="{D54747B3-88F1-4F64-BEF4-B8E3B4D26352}" type="parTrans" cxnId="{7FE0F7AC-DC63-43D2-BD9B-FF01BD850E19}">
      <dgm:prSet/>
      <dgm:spPr/>
      <dgm:t>
        <a:bodyPr/>
        <a:lstStyle/>
        <a:p>
          <a:endParaRPr lang="en-US"/>
        </a:p>
      </dgm:t>
    </dgm:pt>
    <dgm:pt modelId="{F4816014-8C10-4DAC-BD06-27A648769441}" type="sibTrans" cxnId="{7FE0F7AC-DC63-43D2-BD9B-FF01BD850E19}">
      <dgm:prSet/>
      <dgm:spPr/>
      <dgm:t>
        <a:bodyPr/>
        <a:lstStyle/>
        <a:p>
          <a:endParaRPr lang="en-US"/>
        </a:p>
      </dgm:t>
    </dgm:pt>
    <dgm:pt modelId="{2C19DC7E-7CD5-4BAC-AD7F-D764DE68C8E5}">
      <dgm:prSet/>
      <dgm:spPr/>
      <dgm:t>
        <a:bodyPr/>
        <a:lstStyle/>
        <a:p>
          <a:r>
            <a:rPr lang="en-US" b="1" i="0" baseline="0"/>
            <a:t>Short</a:t>
          </a:r>
          <a:endParaRPr lang="en-US"/>
        </a:p>
      </dgm:t>
    </dgm:pt>
    <dgm:pt modelId="{702FE30B-9147-4788-A339-D658505429B3}" type="parTrans" cxnId="{C679ECDE-298A-4FD0-95FE-A5E3415B7F3E}">
      <dgm:prSet/>
      <dgm:spPr/>
      <dgm:t>
        <a:bodyPr/>
        <a:lstStyle/>
        <a:p>
          <a:endParaRPr lang="en-US"/>
        </a:p>
      </dgm:t>
    </dgm:pt>
    <dgm:pt modelId="{CC94BFC0-DCF0-41A7-9F6D-41FC3A9D26F3}" type="sibTrans" cxnId="{C679ECDE-298A-4FD0-95FE-A5E3415B7F3E}">
      <dgm:prSet/>
      <dgm:spPr/>
      <dgm:t>
        <a:bodyPr/>
        <a:lstStyle/>
        <a:p>
          <a:endParaRPr lang="en-US"/>
        </a:p>
      </dgm:t>
    </dgm:pt>
    <dgm:pt modelId="{C2EAAD82-3034-4570-AC87-58BA5945C1AA}">
      <dgm:prSet/>
      <dgm:spPr/>
      <dgm:t>
        <a:bodyPr/>
        <a:lstStyle/>
        <a:p>
          <a:r>
            <a:rPr lang="en-US" b="1" i="0" baseline="0"/>
            <a:t>Int</a:t>
          </a:r>
          <a:endParaRPr lang="en-US"/>
        </a:p>
      </dgm:t>
    </dgm:pt>
    <dgm:pt modelId="{E573B700-F4B6-4BA7-8ABD-A1EC9ED239A6}" type="parTrans" cxnId="{AB7EB9A3-68FC-49BE-9BFC-69C5015179EA}">
      <dgm:prSet/>
      <dgm:spPr/>
      <dgm:t>
        <a:bodyPr/>
        <a:lstStyle/>
        <a:p>
          <a:endParaRPr lang="en-US"/>
        </a:p>
      </dgm:t>
    </dgm:pt>
    <dgm:pt modelId="{2AC43F76-653D-4530-9B59-75BCB940219C}" type="sibTrans" cxnId="{AB7EB9A3-68FC-49BE-9BFC-69C5015179EA}">
      <dgm:prSet/>
      <dgm:spPr/>
      <dgm:t>
        <a:bodyPr/>
        <a:lstStyle/>
        <a:p>
          <a:endParaRPr lang="en-US"/>
        </a:p>
      </dgm:t>
    </dgm:pt>
    <dgm:pt modelId="{5DF61D15-8682-4CB7-9C4B-B35CB39D5F0B}">
      <dgm:prSet/>
      <dgm:spPr/>
      <dgm:t>
        <a:bodyPr/>
        <a:lstStyle/>
        <a:p>
          <a:r>
            <a:rPr lang="en-US" b="1" i="0" baseline="0"/>
            <a:t>Float</a:t>
          </a:r>
          <a:endParaRPr lang="en-US"/>
        </a:p>
      </dgm:t>
    </dgm:pt>
    <dgm:pt modelId="{5EFC35A1-E1DB-4F5B-9477-27878F0D017F}" type="parTrans" cxnId="{182CA1DA-D169-4950-8042-D136C0257A8D}">
      <dgm:prSet/>
      <dgm:spPr/>
      <dgm:t>
        <a:bodyPr/>
        <a:lstStyle/>
        <a:p>
          <a:endParaRPr lang="en-US"/>
        </a:p>
      </dgm:t>
    </dgm:pt>
    <dgm:pt modelId="{F03C2CEB-F4D9-400B-A47D-1146B901A15D}" type="sibTrans" cxnId="{182CA1DA-D169-4950-8042-D136C0257A8D}">
      <dgm:prSet/>
      <dgm:spPr/>
      <dgm:t>
        <a:bodyPr/>
        <a:lstStyle/>
        <a:p>
          <a:endParaRPr lang="en-US"/>
        </a:p>
      </dgm:t>
    </dgm:pt>
    <dgm:pt modelId="{B91FDE3F-1147-4AA8-B9E8-F4CAB0BF7462}">
      <dgm:prSet/>
      <dgm:spPr/>
      <dgm:t>
        <a:bodyPr/>
        <a:lstStyle/>
        <a:p>
          <a:r>
            <a:rPr lang="en-US" b="1" i="0" baseline="0"/>
            <a:t>Double</a:t>
          </a:r>
          <a:endParaRPr lang="en-US"/>
        </a:p>
      </dgm:t>
    </dgm:pt>
    <dgm:pt modelId="{C8D547AB-B887-4382-9BD1-D6E21A08E389}" type="parTrans" cxnId="{4071E216-48DE-4B95-A073-38A6AD135B87}">
      <dgm:prSet/>
      <dgm:spPr/>
      <dgm:t>
        <a:bodyPr/>
        <a:lstStyle/>
        <a:p>
          <a:endParaRPr lang="en-US"/>
        </a:p>
      </dgm:t>
    </dgm:pt>
    <dgm:pt modelId="{2ECD8305-6F20-40C2-92A9-0FD8809C9D22}" type="sibTrans" cxnId="{4071E216-48DE-4B95-A073-38A6AD135B87}">
      <dgm:prSet/>
      <dgm:spPr/>
      <dgm:t>
        <a:bodyPr/>
        <a:lstStyle/>
        <a:p>
          <a:endParaRPr lang="en-US"/>
        </a:p>
      </dgm:t>
    </dgm:pt>
    <dgm:pt modelId="{B8A1270B-5687-4D76-95B2-C168B6F3A028}">
      <dgm:prSet/>
      <dgm:spPr/>
      <dgm:t>
        <a:bodyPr/>
        <a:lstStyle/>
        <a:p>
          <a:r>
            <a:rPr lang="en-US" b="1" i="0" baseline="0"/>
            <a:t>Boolean</a:t>
          </a:r>
          <a:endParaRPr lang="en-US"/>
        </a:p>
      </dgm:t>
    </dgm:pt>
    <dgm:pt modelId="{C5400B9F-E346-40D1-88B6-7D936B7EC609}" type="parTrans" cxnId="{B080D167-CAED-4CC3-9FE8-6EC882F0E7E0}">
      <dgm:prSet/>
      <dgm:spPr/>
      <dgm:t>
        <a:bodyPr/>
        <a:lstStyle/>
        <a:p>
          <a:endParaRPr lang="en-US"/>
        </a:p>
      </dgm:t>
    </dgm:pt>
    <dgm:pt modelId="{A20028FB-8030-4921-BB8F-BE80558AB0B3}" type="sibTrans" cxnId="{B080D167-CAED-4CC3-9FE8-6EC882F0E7E0}">
      <dgm:prSet/>
      <dgm:spPr/>
      <dgm:t>
        <a:bodyPr/>
        <a:lstStyle/>
        <a:p>
          <a:endParaRPr lang="en-US"/>
        </a:p>
      </dgm:t>
    </dgm:pt>
    <dgm:pt modelId="{874FE7BF-9A4F-4CC9-BB04-FA95B2492E45}">
      <dgm:prSet/>
      <dgm:spPr/>
      <dgm:t>
        <a:bodyPr/>
        <a:lstStyle/>
        <a:p>
          <a:r>
            <a:rPr lang="en-US" b="1" i="0" baseline="0"/>
            <a:t>char</a:t>
          </a:r>
          <a:endParaRPr lang="en-US"/>
        </a:p>
      </dgm:t>
    </dgm:pt>
    <dgm:pt modelId="{49653051-CCFD-48F1-BB3F-5E3BEE6023F3}" type="parTrans" cxnId="{EAED7B0A-080C-4939-AF43-FAA14A93EFE1}">
      <dgm:prSet/>
      <dgm:spPr/>
      <dgm:t>
        <a:bodyPr/>
        <a:lstStyle/>
        <a:p>
          <a:endParaRPr lang="en-US"/>
        </a:p>
      </dgm:t>
    </dgm:pt>
    <dgm:pt modelId="{31172477-50E6-4CEE-AF91-954E08E39194}" type="sibTrans" cxnId="{EAED7B0A-080C-4939-AF43-FAA14A93EFE1}">
      <dgm:prSet/>
      <dgm:spPr/>
      <dgm:t>
        <a:bodyPr/>
        <a:lstStyle/>
        <a:p>
          <a:endParaRPr lang="en-US"/>
        </a:p>
      </dgm:t>
    </dgm:pt>
    <dgm:pt modelId="{27A53CEC-31D6-4A5A-B608-85AE8A909BCA}" type="pres">
      <dgm:prSet presAssocID="{5C1DB85B-36F3-44AE-BBA5-CCD595C81609}" presName="linear" presStyleCnt="0">
        <dgm:presLayoutVars>
          <dgm:dir/>
          <dgm:animLvl val="lvl"/>
          <dgm:resizeHandles val="exact"/>
        </dgm:presLayoutVars>
      </dgm:prSet>
      <dgm:spPr/>
    </dgm:pt>
    <dgm:pt modelId="{96D7284E-B0C6-44EF-B508-A65C59225283}" type="pres">
      <dgm:prSet presAssocID="{F844699A-D7FD-468E-A5D6-2781A95AA693}" presName="parentLin" presStyleCnt="0"/>
      <dgm:spPr/>
    </dgm:pt>
    <dgm:pt modelId="{FECA5D47-8C83-4AB7-A014-0F5B3BDE761C}" type="pres">
      <dgm:prSet presAssocID="{F844699A-D7FD-468E-A5D6-2781A95AA693}" presName="parentLeftMargin" presStyleLbl="node1" presStyleIdx="0" presStyleCnt="7"/>
      <dgm:spPr/>
    </dgm:pt>
    <dgm:pt modelId="{447FBD58-980B-4A75-9189-9984539A3911}" type="pres">
      <dgm:prSet presAssocID="{F844699A-D7FD-468E-A5D6-2781A95AA69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58E2184-30DF-4879-97A8-EF8D59A2D155}" type="pres">
      <dgm:prSet presAssocID="{F844699A-D7FD-468E-A5D6-2781A95AA693}" presName="negativeSpace" presStyleCnt="0"/>
      <dgm:spPr/>
    </dgm:pt>
    <dgm:pt modelId="{B3B46EB8-66D1-48FD-85C6-68EC9444038F}" type="pres">
      <dgm:prSet presAssocID="{F844699A-D7FD-468E-A5D6-2781A95AA693}" presName="childText" presStyleLbl="conFgAcc1" presStyleIdx="0" presStyleCnt="7">
        <dgm:presLayoutVars>
          <dgm:bulletEnabled val="1"/>
        </dgm:presLayoutVars>
      </dgm:prSet>
      <dgm:spPr/>
    </dgm:pt>
    <dgm:pt modelId="{66991500-7D65-4F6F-A67B-E81D97887395}" type="pres">
      <dgm:prSet presAssocID="{F4816014-8C10-4DAC-BD06-27A648769441}" presName="spaceBetweenRectangles" presStyleCnt="0"/>
      <dgm:spPr/>
    </dgm:pt>
    <dgm:pt modelId="{3A1E6E9B-9DDD-4F8A-AB2A-45EA329E3A68}" type="pres">
      <dgm:prSet presAssocID="{2C19DC7E-7CD5-4BAC-AD7F-D764DE68C8E5}" presName="parentLin" presStyleCnt="0"/>
      <dgm:spPr/>
    </dgm:pt>
    <dgm:pt modelId="{D1026A6A-B5AE-4871-B92C-83FB7717E397}" type="pres">
      <dgm:prSet presAssocID="{2C19DC7E-7CD5-4BAC-AD7F-D764DE68C8E5}" presName="parentLeftMargin" presStyleLbl="node1" presStyleIdx="0" presStyleCnt="7"/>
      <dgm:spPr/>
    </dgm:pt>
    <dgm:pt modelId="{093136EF-FA9E-4C20-A716-B77FBEC8ABAA}" type="pres">
      <dgm:prSet presAssocID="{2C19DC7E-7CD5-4BAC-AD7F-D764DE68C8E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8FC8982-C2DE-4E66-93B2-8EA39BEFF052}" type="pres">
      <dgm:prSet presAssocID="{2C19DC7E-7CD5-4BAC-AD7F-D764DE68C8E5}" presName="negativeSpace" presStyleCnt="0"/>
      <dgm:spPr/>
    </dgm:pt>
    <dgm:pt modelId="{FE4391CC-BD0A-4F9A-BC54-E52A0B47BBEA}" type="pres">
      <dgm:prSet presAssocID="{2C19DC7E-7CD5-4BAC-AD7F-D764DE68C8E5}" presName="childText" presStyleLbl="conFgAcc1" presStyleIdx="1" presStyleCnt="7">
        <dgm:presLayoutVars>
          <dgm:bulletEnabled val="1"/>
        </dgm:presLayoutVars>
      </dgm:prSet>
      <dgm:spPr/>
    </dgm:pt>
    <dgm:pt modelId="{295A12EE-9E46-48CC-95A7-03D1DBD2B652}" type="pres">
      <dgm:prSet presAssocID="{CC94BFC0-DCF0-41A7-9F6D-41FC3A9D26F3}" presName="spaceBetweenRectangles" presStyleCnt="0"/>
      <dgm:spPr/>
    </dgm:pt>
    <dgm:pt modelId="{CA388F19-28B8-4289-AC8D-57CB62BD8973}" type="pres">
      <dgm:prSet presAssocID="{C2EAAD82-3034-4570-AC87-58BA5945C1AA}" presName="parentLin" presStyleCnt="0"/>
      <dgm:spPr/>
    </dgm:pt>
    <dgm:pt modelId="{641688F0-CBA5-40AA-A2B6-A21BD95C68DB}" type="pres">
      <dgm:prSet presAssocID="{C2EAAD82-3034-4570-AC87-58BA5945C1AA}" presName="parentLeftMargin" presStyleLbl="node1" presStyleIdx="1" presStyleCnt="7"/>
      <dgm:spPr/>
    </dgm:pt>
    <dgm:pt modelId="{7CE69222-E184-4648-9A22-960D1506F432}" type="pres">
      <dgm:prSet presAssocID="{C2EAAD82-3034-4570-AC87-58BA5945C1A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F4337C5-4237-440C-A423-E6FDBB290A99}" type="pres">
      <dgm:prSet presAssocID="{C2EAAD82-3034-4570-AC87-58BA5945C1AA}" presName="negativeSpace" presStyleCnt="0"/>
      <dgm:spPr/>
    </dgm:pt>
    <dgm:pt modelId="{CF0DAAB1-31D7-4D77-9BBD-B8E3084E18AD}" type="pres">
      <dgm:prSet presAssocID="{C2EAAD82-3034-4570-AC87-58BA5945C1AA}" presName="childText" presStyleLbl="conFgAcc1" presStyleIdx="2" presStyleCnt="7">
        <dgm:presLayoutVars>
          <dgm:bulletEnabled val="1"/>
        </dgm:presLayoutVars>
      </dgm:prSet>
      <dgm:spPr/>
    </dgm:pt>
    <dgm:pt modelId="{5471E370-982F-4592-8BE3-4F7E0EE1801E}" type="pres">
      <dgm:prSet presAssocID="{2AC43F76-653D-4530-9B59-75BCB940219C}" presName="spaceBetweenRectangles" presStyleCnt="0"/>
      <dgm:spPr/>
    </dgm:pt>
    <dgm:pt modelId="{ED454BDA-62E3-46CA-897B-33DD3D8E314E}" type="pres">
      <dgm:prSet presAssocID="{5DF61D15-8682-4CB7-9C4B-B35CB39D5F0B}" presName="parentLin" presStyleCnt="0"/>
      <dgm:spPr/>
    </dgm:pt>
    <dgm:pt modelId="{96B3ABA9-3ED5-4CCC-993A-65AD06260F3D}" type="pres">
      <dgm:prSet presAssocID="{5DF61D15-8682-4CB7-9C4B-B35CB39D5F0B}" presName="parentLeftMargin" presStyleLbl="node1" presStyleIdx="2" presStyleCnt="7"/>
      <dgm:spPr/>
    </dgm:pt>
    <dgm:pt modelId="{AB702327-37BF-4E22-81F1-F8F21CBDE063}" type="pres">
      <dgm:prSet presAssocID="{5DF61D15-8682-4CB7-9C4B-B35CB39D5F0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78A354F-9BD5-4895-AA8F-1C74C5CC5FDD}" type="pres">
      <dgm:prSet presAssocID="{5DF61D15-8682-4CB7-9C4B-B35CB39D5F0B}" presName="negativeSpace" presStyleCnt="0"/>
      <dgm:spPr/>
    </dgm:pt>
    <dgm:pt modelId="{B9812840-6603-4128-860D-92F0E87A5E17}" type="pres">
      <dgm:prSet presAssocID="{5DF61D15-8682-4CB7-9C4B-B35CB39D5F0B}" presName="childText" presStyleLbl="conFgAcc1" presStyleIdx="3" presStyleCnt="7">
        <dgm:presLayoutVars>
          <dgm:bulletEnabled val="1"/>
        </dgm:presLayoutVars>
      </dgm:prSet>
      <dgm:spPr/>
    </dgm:pt>
    <dgm:pt modelId="{C3576C93-5B46-4FD0-BB36-8FD2B27E6EEC}" type="pres">
      <dgm:prSet presAssocID="{F03C2CEB-F4D9-400B-A47D-1146B901A15D}" presName="spaceBetweenRectangles" presStyleCnt="0"/>
      <dgm:spPr/>
    </dgm:pt>
    <dgm:pt modelId="{A705F9B9-79C0-4107-B13F-F89DEAF123A2}" type="pres">
      <dgm:prSet presAssocID="{B91FDE3F-1147-4AA8-B9E8-F4CAB0BF7462}" presName="parentLin" presStyleCnt="0"/>
      <dgm:spPr/>
    </dgm:pt>
    <dgm:pt modelId="{3B15E15D-A1CF-40A1-8421-64B951060C71}" type="pres">
      <dgm:prSet presAssocID="{B91FDE3F-1147-4AA8-B9E8-F4CAB0BF7462}" presName="parentLeftMargin" presStyleLbl="node1" presStyleIdx="3" presStyleCnt="7"/>
      <dgm:spPr/>
    </dgm:pt>
    <dgm:pt modelId="{9D2C6749-E4B0-4ADF-BAD1-8DC91CA0A710}" type="pres">
      <dgm:prSet presAssocID="{B91FDE3F-1147-4AA8-B9E8-F4CAB0BF746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85A43B3-F706-4EF3-A33D-661B8E0BF0DB}" type="pres">
      <dgm:prSet presAssocID="{B91FDE3F-1147-4AA8-B9E8-F4CAB0BF7462}" presName="negativeSpace" presStyleCnt="0"/>
      <dgm:spPr/>
    </dgm:pt>
    <dgm:pt modelId="{321850E2-3092-472B-A09A-127259FB90D3}" type="pres">
      <dgm:prSet presAssocID="{B91FDE3F-1147-4AA8-B9E8-F4CAB0BF7462}" presName="childText" presStyleLbl="conFgAcc1" presStyleIdx="4" presStyleCnt="7">
        <dgm:presLayoutVars>
          <dgm:bulletEnabled val="1"/>
        </dgm:presLayoutVars>
      </dgm:prSet>
      <dgm:spPr/>
    </dgm:pt>
    <dgm:pt modelId="{ADBAF642-9619-4018-9D67-5097FCB9E819}" type="pres">
      <dgm:prSet presAssocID="{2ECD8305-6F20-40C2-92A9-0FD8809C9D22}" presName="spaceBetweenRectangles" presStyleCnt="0"/>
      <dgm:spPr/>
    </dgm:pt>
    <dgm:pt modelId="{5B4A2E27-6F2F-42E3-A555-6DDFFB58146C}" type="pres">
      <dgm:prSet presAssocID="{B8A1270B-5687-4D76-95B2-C168B6F3A028}" presName="parentLin" presStyleCnt="0"/>
      <dgm:spPr/>
    </dgm:pt>
    <dgm:pt modelId="{BE8D9EB2-23CD-4985-A37D-279AE5320E3B}" type="pres">
      <dgm:prSet presAssocID="{B8A1270B-5687-4D76-95B2-C168B6F3A028}" presName="parentLeftMargin" presStyleLbl="node1" presStyleIdx="4" presStyleCnt="7"/>
      <dgm:spPr/>
    </dgm:pt>
    <dgm:pt modelId="{91A6C51A-C4DA-41B6-BC40-AC873F8C9AF4}" type="pres">
      <dgm:prSet presAssocID="{B8A1270B-5687-4D76-95B2-C168B6F3A02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E50DA01-2413-44C7-9D54-4BCE973C435A}" type="pres">
      <dgm:prSet presAssocID="{B8A1270B-5687-4D76-95B2-C168B6F3A028}" presName="negativeSpace" presStyleCnt="0"/>
      <dgm:spPr/>
    </dgm:pt>
    <dgm:pt modelId="{FEA437CB-B2F1-466B-9FCF-4DB97A60F284}" type="pres">
      <dgm:prSet presAssocID="{B8A1270B-5687-4D76-95B2-C168B6F3A028}" presName="childText" presStyleLbl="conFgAcc1" presStyleIdx="5" presStyleCnt="7">
        <dgm:presLayoutVars>
          <dgm:bulletEnabled val="1"/>
        </dgm:presLayoutVars>
      </dgm:prSet>
      <dgm:spPr/>
    </dgm:pt>
    <dgm:pt modelId="{23053465-9196-4B8F-AB8D-E7996A82C34F}" type="pres">
      <dgm:prSet presAssocID="{A20028FB-8030-4921-BB8F-BE80558AB0B3}" presName="spaceBetweenRectangles" presStyleCnt="0"/>
      <dgm:spPr/>
    </dgm:pt>
    <dgm:pt modelId="{D2CCC839-F3A3-4E26-BF2C-DC3BDC700874}" type="pres">
      <dgm:prSet presAssocID="{874FE7BF-9A4F-4CC9-BB04-FA95B2492E45}" presName="parentLin" presStyleCnt="0"/>
      <dgm:spPr/>
    </dgm:pt>
    <dgm:pt modelId="{545526B0-E94A-4CE3-8F59-4C79B89C0B06}" type="pres">
      <dgm:prSet presAssocID="{874FE7BF-9A4F-4CC9-BB04-FA95B2492E45}" presName="parentLeftMargin" presStyleLbl="node1" presStyleIdx="5" presStyleCnt="7"/>
      <dgm:spPr/>
    </dgm:pt>
    <dgm:pt modelId="{BE9CD27B-13BF-4EA5-9952-81F7EA9764D3}" type="pres">
      <dgm:prSet presAssocID="{874FE7BF-9A4F-4CC9-BB04-FA95B2492E45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8F5A743A-C7BA-4816-B59A-5B2E3FED7E78}" type="pres">
      <dgm:prSet presAssocID="{874FE7BF-9A4F-4CC9-BB04-FA95B2492E45}" presName="negativeSpace" presStyleCnt="0"/>
      <dgm:spPr/>
    </dgm:pt>
    <dgm:pt modelId="{1CCB968C-F30D-4124-B410-D2173A7345FA}" type="pres">
      <dgm:prSet presAssocID="{874FE7BF-9A4F-4CC9-BB04-FA95B2492E45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E37B6D02-7E36-469E-8EB3-5BF29D037ECD}" type="presOf" srcId="{5DF61D15-8682-4CB7-9C4B-B35CB39D5F0B}" destId="{96B3ABA9-3ED5-4CCC-993A-65AD06260F3D}" srcOrd="0" destOrd="0" presId="urn:microsoft.com/office/officeart/2005/8/layout/list1"/>
    <dgm:cxn modelId="{ADC43608-2D1F-4886-9EBE-5B012FE6CDA7}" type="presOf" srcId="{B8A1270B-5687-4D76-95B2-C168B6F3A028}" destId="{BE8D9EB2-23CD-4985-A37D-279AE5320E3B}" srcOrd="0" destOrd="0" presId="urn:microsoft.com/office/officeart/2005/8/layout/list1"/>
    <dgm:cxn modelId="{EAED7B0A-080C-4939-AF43-FAA14A93EFE1}" srcId="{5C1DB85B-36F3-44AE-BBA5-CCD595C81609}" destId="{874FE7BF-9A4F-4CC9-BB04-FA95B2492E45}" srcOrd="6" destOrd="0" parTransId="{49653051-CCFD-48F1-BB3F-5E3BEE6023F3}" sibTransId="{31172477-50E6-4CEE-AF91-954E08E39194}"/>
    <dgm:cxn modelId="{4071E216-48DE-4B95-A073-38A6AD135B87}" srcId="{5C1DB85B-36F3-44AE-BBA5-CCD595C81609}" destId="{B91FDE3F-1147-4AA8-B9E8-F4CAB0BF7462}" srcOrd="4" destOrd="0" parTransId="{C8D547AB-B887-4382-9BD1-D6E21A08E389}" sibTransId="{2ECD8305-6F20-40C2-92A9-0FD8809C9D22}"/>
    <dgm:cxn modelId="{D2F6942D-7DDB-471B-9751-590AE3B1DBAB}" type="presOf" srcId="{2C19DC7E-7CD5-4BAC-AD7F-D764DE68C8E5}" destId="{093136EF-FA9E-4C20-A716-B77FBEC8ABAA}" srcOrd="1" destOrd="0" presId="urn:microsoft.com/office/officeart/2005/8/layout/list1"/>
    <dgm:cxn modelId="{5FEF3B2F-93AB-4D4A-9D5F-07F303DEAA57}" type="presOf" srcId="{F844699A-D7FD-468E-A5D6-2781A95AA693}" destId="{FECA5D47-8C83-4AB7-A014-0F5B3BDE761C}" srcOrd="0" destOrd="0" presId="urn:microsoft.com/office/officeart/2005/8/layout/list1"/>
    <dgm:cxn modelId="{1728BD3B-BA3D-4E0B-939E-62B1D3C258C8}" type="presOf" srcId="{B91FDE3F-1147-4AA8-B9E8-F4CAB0BF7462}" destId="{9D2C6749-E4B0-4ADF-BAD1-8DC91CA0A710}" srcOrd="1" destOrd="0" presId="urn:microsoft.com/office/officeart/2005/8/layout/list1"/>
    <dgm:cxn modelId="{0973BD5B-B2EA-4DD2-A8A5-EBB359C605A4}" type="presOf" srcId="{874FE7BF-9A4F-4CC9-BB04-FA95B2492E45}" destId="{545526B0-E94A-4CE3-8F59-4C79B89C0B06}" srcOrd="0" destOrd="0" presId="urn:microsoft.com/office/officeart/2005/8/layout/list1"/>
    <dgm:cxn modelId="{B080D167-CAED-4CC3-9FE8-6EC882F0E7E0}" srcId="{5C1DB85B-36F3-44AE-BBA5-CCD595C81609}" destId="{B8A1270B-5687-4D76-95B2-C168B6F3A028}" srcOrd="5" destOrd="0" parTransId="{C5400B9F-E346-40D1-88B6-7D936B7EC609}" sibTransId="{A20028FB-8030-4921-BB8F-BE80558AB0B3}"/>
    <dgm:cxn modelId="{AAAA5449-8C11-4AB4-8E40-ED230500FC07}" type="presOf" srcId="{B8A1270B-5687-4D76-95B2-C168B6F3A028}" destId="{91A6C51A-C4DA-41B6-BC40-AC873F8C9AF4}" srcOrd="1" destOrd="0" presId="urn:microsoft.com/office/officeart/2005/8/layout/list1"/>
    <dgm:cxn modelId="{53DDB878-627E-406C-BE53-1AC464C1E75E}" type="presOf" srcId="{C2EAAD82-3034-4570-AC87-58BA5945C1AA}" destId="{641688F0-CBA5-40AA-A2B6-A21BD95C68DB}" srcOrd="0" destOrd="0" presId="urn:microsoft.com/office/officeart/2005/8/layout/list1"/>
    <dgm:cxn modelId="{4955F75A-B1B9-4B03-8707-7885406450BD}" type="presOf" srcId="{874FE7BF-9A4F-4CC9-BB04-FA95B2492E45}" destId="{BE9CD27B-13BF-4EA5-9952-81F7EA9764D3}" srcOrd="1" destOrd="0" presId="urn:microsoft.com/office/officeart/2005/8/layout/list1"/>
    <dgm:cxn modelId="{9A349EA2-1B79-4157-A533-09C46B4B522A}" type="presOf" srcId="{5C1DB85B-36F3-44AE-BBA5-CCD595C81609}" destId="{27A53CEC-31D6-4A5A-B608-85AE8A909BCA}" srcOrd="0" destOrd="0" presId="urn:microsoft.com/office/officeart/2005/8/layout/list1"/>
    <dgm:cxn modelId="{AB7EB9A3-68FC-49BE-9BFC-69C5015179EA}" srcId="{5C1DB85B-36F3-44AE-BBA5-CCD595C81609}" destId="{C2EAAD82-3034-4570-AC87-58BA5945C1AA}" srcOrd="2" destOrd="0" parTransId="{E573B700-F4B6-4BA7-8ABD-A1EC9ED239A6}" sibTransId="{2AC43F76-653D-4530-9B59-75BCB940219C}"/>
    <dgm:cxn modelId="{7FE0F7AC-DC63-43D2-BD9B-FF01BD850E19}" srcId="{5C1DB85B-36F3-44AE-BBA5-CCD595C81609}" destId="{F844699A-D7FD-468E-A5D6-2781A95AA693}" srcOrd="0" destOrd="0" parTransId="{D54747B3-88F1-4F64-BEF4-B8E3B4D26352}" sibTransId="{F4816014-8C10-4DAC-BD06-27A648769441}"/>
    <dgm:cxn modelId="{7AFF32B7-1B34-49B7-B16D-BBCC84C7EC6B}" type="presOf" srcId="{2C19DC7E-7CD5-4BAC-AD7F-D764DE68C8E5}" destId="{D1026A6A-B5AE-4871-B92C-83FB7717E397}" srcOrd="0" destOrd="0" presId="urn:microsoft.com/office/officeart/2005/8/layout/list1"/>
    <dgm:cxn modelId="{233DF5BC-8958-4CD4-84F3-288265B50FE1}" type="presOf" srcId="{B91FDE3F-1147-4AA8-B9E8-F4CAB0BF7462}" destId="{3B15E15D-A1CF-40A1-8421-64B951060C71}" srcOrd="0" destOrd="0" presId="urn:microsoft.com/office/officeart/2005/8/layout/list1"/>
    <dgm:cxn modelId="{3048E3BF-0B77-4C75-96EC-C13AF97320F8}" type="presOf" srcId="{C2EAAD82-3034-4570-AC87-58BA5945C1AA}" destId="{7CE69222-E184-4648-9A22-960D1506F432}" srcOrd="1" destOrd="0" presId="urn:microsoft.com/office/officeart/2005/8/layout/list1"/>
    <dgm:cxn modelId="{7FF69CD2-10EC-42BF-978D-AF3B6D0C4422}" type="presOf" srcId="{5DF61D15-8682-4CB7-9C4B-B35CB39D5F0B}" destId="{AB702327-37BF-4E22-81F1-F8F21CBDE063}" srcOrd="1" destOrd="0" presId="urn:microsoft.com/office/officeart/2005/8/layout/list1"/>
    <dgm:cxn modelId="{594584DA-C459-4873-8CA0-4EF64DF8C930}" type="presOf" srcId="{F844699A-D7FD-468E-A5D6-2781A95AA693}" destId="{447FBD58-980B-4A75-9189-9984539A3911}" srcOrd="1" destOrd="0" presId="urn:microsoft.com/office/officeart/2005/8/layout/list1"/>
    <dgm:cxn modelId="{182CA1DA-D169-4950-8042-D136C0257A8D}" srcId="{5C1DB85B-36F3-44AE-BBA5-CCD595C81609}" destId="{5DF61D15-8682-4CB7-9C4B-B35CB39D5F0B}" srcOrd="3" destOrd="0" parTransId="{5EFC35A1-E1DB-4F5B-9477-27878F0D017F}" sibTransId="{F03C2CEB-F4D9-400B-A47D-1146B901A15D}"/>
    <dgm:cxn modelId="{C679ECDE-298A-4FD0-95FE-A5E3415B7F3E}" srcId="{5C1DB85B-36F3-44AE-BBA5-CCD595C81609}" destId="{2C19DC7E-7CD5-4BAC-AD7F-D764DE68C8E5}" srcOrd="1" destOrd="0" parTransId="{702FE30B-9147-4788-A339-D658505429B3}" sibTransId="{CC94BFC0-DCF0-41A7-9F6D-41FC3A9D26F3}"/>
    <dgm:cxn modelId="{188077CA-EB41-41EB-9CA9-106F38A293AD}" type="presParOf" srcId="{27A53CEC-31D6-4A5A-B608-85AE8A909BCA}" destId="{96D7284E-B0C6-44EF-B508-A65C59225283}" srcOrd="0" destOrd="0" presId="urn:microsoft.com/office/officeart/2005/8/layout/list1"/>
    <dgm:cxn modelId="{A9E0AEA4-6909-4FDB-818F-40591A84D8E7}" type="presParOf" srcId="{96D7284E-B0C6-44EF-B508-A65C59225283}" destId="{FECA5D47-8C83-4AB7-A014-0F5B3BDE761C}" srcOrd="0" destOrd="0" presId="urn:microsoft.com/office/officeart/2005/8/layout/list1"/>
    <dgm:cxn modelId="{AD43FB26-6840-442B-93B0-1D45F3BF2B67}" type="presParOf" srcId="{96D7284E-B0C6-44EF-B508-A65C59225283}" destId="{447FBD58-980B-4A75-9189-9984539A3911}" srcOrd="1" destOrd="0" presId="urn:microsoft.com/office/officeart/2005/8/layout/list1"/>
    <dgm:cxn modelId="{3CEE034B-9368-48D1-A908-C6AA093241A2}" type="presParOf" srcId="{27A53CEC-31D6-4A5A-B608-85AE8A909BCA}" destId="{758E2184-30DF-4879-97A8-EF8D59A2D155}" srcOrd="1" destOrd="0" presId="urn:microsoft.com/office/officeart/2005/8/layout/list1"/>
    <dgm:cxn modelId="{F20979A8-5C97-4CA6-8A16-EAF09BA68829}" type="presParOf" srcId="{27A53CEC-31D6-4A5A-B608-85AE8A909BCA}" destId="{B3B46EB8-66D1-48FD-85C6-68EC9444038F}" srcOrd="2" destOrd="0" presId="urn:microsoft.com/office/officeart/2005/8/layout/list1"/>
    <dgm:cxn modelId="{6C7FBA4D-8DF8-4527-A02A-6F8DE8656B18}" type="presParOf" srcId="{27A53CEC-31D6-4A5A-B608-85AE8A909BCA}" destId="{66991500-7D65-4F6F-A67B-E81D97887395}" srcOrd="3" destOrd="0" presId="urn:microsoft.com/office/officeart/2005/8/layout/list1"/>
    <dgm:cxn modelId="{C0B1F690-5090-40C3-AEE6-EFB8884EB929}" type="presParOf" srcId="{27A53CEC-31D6-4A5A-B608-85AE8A909BCA}" destId="{3A1E6E9B-9DDD-4F8A-AB2A-45EA329E3A68}" srcOrd="4" destOrd="0" presId="urn:microsoft.com/office/officeart/2005/8/layout/list1"/>
    <dgm:cxn modelId="{F3EB92CD-DA51-43F8-996E-DBE193FA6211}" type="presParOf" srcId="{3A1E6E9B-9DDD-4F8A-AB2A-45EA329E3A68}" destId="{D1026A6A-B5AE-4871-B92C-83FB7717E397}" srcOrd="0" destOrd="0" presId="urn:microsoft.com/office/officeart/2005/8/layout/list1"/>
    <dgm:cxn modelId="{F356BDBA-7D71-4738-B277-8B1CD3D6C95D}" type="presParOf" srcId="{3A1E6E9B-9DDD-4F8A-AB2A-45EA329E3A68}" destId="{093136EF-FA9E-4C20-A716-B77FBEC8ABAA}" srcOrd="1" destOrd="0" presId="urn:microsoft.com/office/officeart/2005/8/layout/list1"/>
    <dgm:cxn modelId="{DC112F77-A765-4261-9FB3-A077F02380B6}" type="presParOf" srcId="{27A53CEC-31D6-4A5A-B608-85AE8A909BCA}" destId="{08FC8982-C2DE-4E66-93B2-8EA39BEFF052}" srcOrd="5" destOrd="0" presId="urn:microsoft.com/office/officeart/2005/8/layout/list1"/>
    <dgm:cxn modelId="{E5D873C3-92FD-44A6-A97D-9F0BD625EA5A}" type="presParOf" srcId="{27A53CEC-31D6-4A5A-B608-85AE8A909BCA}" destId="{FE4391CC-BD0A-4F9A-BC54-E52A0B47BBEA}" srcOrd="6" destOrd="0" presId="urn:microsoft.com/office/officeart/2005/8/layout/list1"/>
    <dgm:cxn modelId="{D1EBA137-D670-46A3-A501-92DB4CC0CBDC}" type="presParOf" srcId="{27A53CEC-31D6-4A5A-B608-85AE8A909BCA}" destId="{295A12EE-9E46-48CC-95A7-03D1DBD2B652}" srcOrd="7" destOrd="0" presId="urn:microsoft.com/office/officeart/2005/8/layout/list1"/>
    <dgm:cxn modelId="{951095EB-3F63-4755-A1E4-9A34A103546F}" type="presParOf" srcId="{27A53CEC-31D6-4A5A-B608-85AE8A909BCA}" destId="{CA388F19-28B8-4289-AC8D-57CB62BD8973}" srcOrd="8" destOrd="0" presId="urn:microsoft.com/office/officeart/2005/8/layout/list1"/>
    <dgm:cxn modelId="{10BCABDF-AADC-4C2B-BF04-CE993A32D369}" type="presParOf" srcId="{CA388F19-28B8-4289-AC8D-57CB62BD8973}" destId="{641688F0-CBA5-40AA-A2B6-A21BD95C68DB}" srcOrd="0" destOrd="0" presId="urn:microsoft.com/office/officeart/2005/8/layout/list1"/>
    <dgm:cxn modelId="{B6E626BF-5482-4DB9-80F3-881DC9F5A143}" type="presParOf" srcId="{CA388F19-28B8-4289-AC8D-57CB62BD8973}" destId="{7CE69222-E184-4648-9A22-960D1506F432}" srcOrd="1" destOrd="0" presId="urn:microsoft.com/office/officeart/2005/8/layout/list1"/>
    <dgm:cxn modelId="{8514DD38-08D7-4FFF-BC73-9F9E57912C94}" type="presParOf" srcId="{27A53CEC-31D6-4A5A-B608-85AE8A909BCA}" destId="{6F4337C5-4237-440C-A423-E6FDBB290A99}" srcOrd="9" destOrd="0" presId="urn:microsoft.com/office/officeart/2005/8/layout/list1"/>
    <dgm:cxn modelId="{233D7027-F739-463C-A2CB-7D8FCCF5462F}" type="presParOf" srcId="{27A53CEC-31D6-4A5A-B608-85AE8A909BCA}" destId="{CF0DAAB1-31D7-4D77-9BBD-B8E3084E18AD}" srcOrd="10" destOrd="0" presId="urn:microsoft.com/office/officeart/2005/8/layout/list1"/>
    <dgm:cxn modelId="{ACF413D8-FD2C-43A8-A50A-AC19B06AFECB}" type="presParOf" srcId="{27A53CEC-31D6-4A5A-B608-85AE8A909BCA}" destId="{5471E370-982F-4592-8BE3-4F7E0EE1801E}" srcOrd="11" destOrd="0" presId="urn:microsoft.com/office/officeart/2005/8/layout/list1"/>
    <dgm:cxn modelId="{8C02E4C0-ED73-4F7C-AFF6-41CE2B6D0DAA}" type="presParOf" srcId="{27A53CEC-31D6-4A5A-B608-85AE8A909BCA}" destId="{ED454BDA-62E3-46CA-897B-33DD3D8E314E}" srcOrd="12" destOrd="0" presId="urn:microsoft.com/office/officeart/2005/8/layout/list1"/>
    <dgm:cxn modelId="{65FF2BBF-4F8A-41A2-A90E-40D6A20476FE}" type="presParOf" srcId="{ED454BDA-62E3-46CA-897B-33DD3D8E314E}" destId="{96B3ABA9-3ED5-4CCC-993A-65AD06260F3D}" srcOrd="0" destOrd="0" presId="urn:microsoft.com/office/officeart/2005/8/layout/list1"/>
    <dgm:cxn modelId="{E3F75ACC-98E7-42D2-8DE5-ADD486892CFB}" type="presParOf" srcId="{ED454BDA-62E3-46CA-897B-33DD3D8E314E}" destId="{AB702327-37BF-4E22-81F1-F8F21CBDE063}" srcOrd="1" destOrd="0" presId="urn:microsoft.com/office/officeart/2005/8/layout/list1"/>
    <dgm:cxn modelId="{ABD35977-E00A-4D9D-8288-3190A8344C4D}" type="presParOf" srcId="{27A53CEC-31D6-4A5A-B608-85AE8A909BCA}" destId="{B78A354F-9BD5-4895-AA8F-1C74C5CC5FDD}" srcOrd="13" destOrd="0" presId="urn:microsoft.com/office/officeart/2005/8/layout/list1"/>
    <dgm:cxn modelId="{487E786A-B839-44EF-8523-943EB328C3F6}" type="presParOf" srcId="{27A53CEC-31D6-4A5A-B608-85AE8A909BCA}" destId="{B9812840-6603-4128-860D-92F0E87A5E17}" srcOrd="14" destOrd="0" presId="urn:microsoft.com/office/officeart/2005/8/layout/list1"/>
    <dgm:cxn modelId="{04C84592-02F1-4496-81F9-F8BB869A6882}" type="presParOf" srcId="{27A53CEC-31D6-4A5A-B608-85AE8A909BCA}" destId="{C3576C93-5B46-4FD0-BB36-8FD2B27E6EEC}" srcOrd="15" destOrd="0" presId="urn:microsoft.com/office/officeart/2005/8/layout/list1"/>
    <dgm:cxn modelId="{EE2B099D-3A94-4028-BB99-E9B0024712DF}" type="presParOf" srcId="{27A53CEC-31D6-4A5A-B608-85AE8A909BCA}" destId="{A705F9B9-79C0-4107-B13F-F89DEAF123A2}" srcOrd="16" destOrd="0" presId="urn:microsoft.com/office/officeart/2005/8/layout/list1"/>
    <dgm:cxn modelId="{05EE73A0-38E5-4716-B753-4467B9ECADF2}" type="presParOf" srcId="{A705F9B9-79C0-4107-B13F-F89DEAF123A2}" destId="{3B15E15D-A1CF-40A1-8421-64B951060C71}" srcOrd="0" destOrd="0" presId="urn:microsoft.com/office/officeart/2005/8/layout/list1"/>
    <dgm:cxn modelId="{B3481CF2-9400-44DB-A32D-D092B0D04E83}" type="presParOf" srcId="{A705F9B9-79C0-4107-B13F-F89DEAF123A2}" destId="{9D2C6749-E4B0-4ADF-BAD1-8DC91CA0A710}" srcOrd="1" destOrd="0" presId="urn:microsoft.com/office/officeart/2005/8/layout/list1"/>
    <dgm:cxn modelId="{09E43B33-5F7F-439C-B5B3-39FD8C43BE68}" type="presParOf" srcId="{27A53CEC-31D6-4A5A-B608-85AE8A909BCA}" destId="{A85A43B3-F706-4EF3-A33D-661B8E0BF0DB}" srcOrd="17" destOrd="0" presId="urn:microsoft.com/office/officeart/2005/8/layout/list1"/>
    <dgm:cxn modelId="{A88E65CC-3F78-4F41-BB98-5B1A637439B4}" type="presParOf" srcId="{27A53CEC-31D6-4A5A-B608-85AE8A909BCA}" destId="{321850E2-3092-472B-A09A-127259FB90D3}" srcOrd="18" destOrd="0" presId="urn:microsoft.com/office/officeart/2005/8/layout/list1"/>
    <dgm:cxn modelId="{F418D39F-F7B5-409E-B2F3-CB4950E73E0A}" type="presParOf" srcId="{27A53CEC-31D6-4A5A-B608-85AE8A909BCA}" destId="{ADBAF642-9619-4018-9D67-5097FCB9E819}" srcOrd="19" destOrd="0" presId="urn:microsoft.com/office/officeart/2005/8/layout/list1"/>
    <dgm:cxn modelId="{F3038227-B9C8-4B68-886F-02CFC1A6C3F9}" type="presParOf" srcId="{27A53CEC-31D6-4A5A-B608-85AE8A909BCA}" destId="{5B4A2E27-6F2F-42E3-A555-6DDFFB58146C}" srcOrd="20" destOrd="0" presId="urn:microsoft.com/office/officeart/2005/8/layout/list1"/>
    <dgm:cxn modelId="{471E7CDE-994D-421A-9813-381F1CAD08BB}" type="presParOf" srcId="{5B4A2E27-6F2F-42E3-A555-6DDFFB58146C}" destId="{BE8D9EB2-23CD-4985-A37D-279AE5320E3B}" srcOrd="0" destOrd="0" presId="urn:microsoft.com/office/officeart/2005/8/layout/list1"/>
    <dgm:cxn modelId="{F09859A6-CEEA-41F4-9125-BFB3C2324DFA}" type="presParOf" srcId="{5B4A2E27-6F2F-42E3-A555-6DDFFB58146C}" destId="{91A6C51A-C4DA-41B6-BC40-AC873F8C9AF4}" srcOrd="1" destOrd="0" presId="urn:microsoft.com/office/officeart/2005/8/layout/list1"/>
    <dgm:cxn modelId="{2B8626E9-9086-4476-AE1E-5226C9B231BB}" type="presParOf" srcId="{27A53CEC-31D6-4A5A-B608-85AE8A909BCA}" destId="{0E50DA01-2413-44C7-9D54-4BCE973C435A}" srcOrd="21" destOrd="0" presId="urn:microsoft.com/office/officeart/2005/8/layout/list1"/>
    <dgm:cxn modelId="{403CEF75-6437-42CF-A9FB-5E33F1DAA60A}" type="presParOf" srcId="{27A53CEC-31D6-4A5A-B608-85AE8A909BCA}" destId="{FEA437CB-B2F1-466B-9FCF-4DB97A60F284}" srcOrd="22" destOrd="0" presId="urn:microsoft.com/office/officeart/2005/8/layout/list1"/>
    <dgm:cxn modelId="{7AB0F250-0E35-42C6-B68E-FEC80C8B11F5}" type="presParOf" srcId="{27A53CEC-31D6-4A5A-B608-85AE8A909BCA}" destId="{23053465-9196-4B8F-AB8D-E7996A82C34F}" srcOrd="23" destOrd="0" presId="urn:microsoft.com/office/officeart/2005/8/layout/list1"/>
    <dgm:cxn modelId="{12D7B6DB-86BE-47CF-ABD8-BFB07CDA543D}" type="presParOf" srcId="{27A53CEC-31D6-4A5A-B608-85AE8A909BCA}" destId="{D2CCC839-F3A3-4E26-BF2C-DC3BDC700874}" srcOrd="24" destOrd="0" presId="urn:microsoft.com/office/officeart/2005/8/layout/list1"/>
    <dgm:cxn modelId="{7BEF80D1-1EA4-42A7-88A3-A2DE8845EB68}" type="presParOf" srcId="{D2CCC839-F3A3-4E26-BF2C-DC3BDC700874}" destId="{545526B0-E94A-4CE3-8F59-4C79B89C0B06}" srcOrd="0" destOrd="0" presId="urn:microsoft.com/office/officeart/2005/8/layout/list1"/>
    <dgm:cxn modelId="{4B618C86-9F0E-4F0C-88DB-7C4771828162}" type="presParOf" srcId="{D2CCC839-F3A3-4E26-BF2C-DC3BDC700874}" destId="{BE9CD27B-13BF-4EA5-9952-81F7EA9764D3}" srcOrd="1" destOrd="0" presId="urn:microsoft.com/office/officeart/2005/8/layout/list1"/>
    <dgm:cxn modelId="{3D52818D-8ACA-4C7F-AF9F-C56EEAB4BDE5}" type="presParOf" srcId="{27A53CEC-31D6-4A5A-B608-85AE8A909BCA}" destId="{8F5A743A-C7BA-4816-B59A-5B2E3FED7E78}" srcOrd="25" destOrd="0" presId="urn:microsoft.com/office/officeart/2005/8/layout/list1"/>
    <dgm:cxn modelId="{6DA4125E-DB0E-4FAA-BBFB-86F88CA724CD}" type="presParOf" srcId="{27A53CEC-31D6-4A5A-B608-85AE8A909BCA}" destId="{1CCB968C-F30D-4124-B410-D2173A7345FA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113168C-FABC-497C-A310-BD9DCC488200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69CEF80-1924-48CB-9388-329A58C74CB7}">
      <dgm:prSet/>
      <dgm:spPr/>
      <dgm:t>
        <a:bodyPr/>
        <a:lstStyle/>
        <a:p>
          <a:r>
            <a:rPr lang="en-US" b="1" i="0" baseline="0"/>
            <a:t>Derived data types</a:t>
          </a:r>
          <a:endParaRPr lang="en-US"/>
        </a:p>
      </dgm:t>
    </dgm:pt>
    <dgm:pt modelId="{C1C33E29-8AF4-4DA8-92DA-4168C0634D9B}" type="parTrans" cxnId="{3FD50426-3D1F-4588-83DB-7256481C8BCB}">
      <dgm:prSet/>
      <dgm:spPr/>
      <dgm:t>
        <a:bodyPr/>
        <a:lstStyle/>
        <a:p>
          <a:endParaRPr lang="en-US"/>
        </a:p>
      </dgm:t>
    </dgm:pt>
    <dgm:pt modelId="{A7A2283B-382D-4AB0-A76E-257B298F2B7F}" type="sibTrans" cxnId="{3FD50426-3D1F-4588-83DB-7256481C8BCB}">
      <dgm:prSet/>
      <dgm:spPr/>
      <dgm:t>
        <a:bodyPr/>
        <a:lstStyle/>
        <a:p>
          <a:endParaRPr lang="en-US"/>
        </a:p>
      </dgm:t>
    </dgm:pt>
    <dgm:pt modelId="{5F2F4C9C-F317-41A5-BECC-4F66AAB38E1F}">
      <dgm:prSet/>
      <dgm:spPr/>
      <dgm:t>
        <a:bodyPr/>
        <a:lstStyle/>
        <a:p>
          <a:r>
            <a:rPr lang="en-US" b="1" i="0" baseline="0"/>
            <a:t>User defined data types</a:t>
          </a:r>
          <a:endParaRPr lang="en-US"/>
        </a:p>
      </dgm:t>
    </dgm:pt>
    <dgm:pt modelId="{5B179F9A-8E2F-4857-BB75-301CF9F10D3E}" type="parTrans" cxnId="{5ADEE1B3-BE34-470F-A3D2-780882B22DA0}">
      <dgm:prSet/>
      <dgm:spPr/>
      <dgm:t>
        <a:bodyPr/>
        <a:lstStyle/>
        <a:p>
          <a:endParaRPr lang="en-US"/>
        </a:p>
      </dgm:t>
    </dgm:pt>
    <dgm:pt modelId="{36D722E2-E41C-4CEF-8CA1-C765B15C2005}" type="sibTrans" cxnId="{5ADEE1B3-BE34-470F-A3D2-780882B22DA0}">
      <dgm:prSet/>
      <dgm:spPr/>
      <dgm:t>
        <a:bodyPr/>
        <a:lstStyle/>
        <a:p>
          <a:endParaRPr lang="en-US"/>
        </a:p>
      </dgm:t>
    </dgm:pt>
    <dgm:pt modelId="{F0F83871-C277-4943-8782-E372F7B9BD22}" type="pres">
      <dgm:prSet presAssocID="{7113168C-FABC-497C-A310-BD9DCC488200}" presName="diagram" presStyleCnt="0">
        <dgm:presLayoutVars>
          <dgm:dir/>
          <dgm:resizeHandles val="exact"/>
        </dgm:presLayoutVars>
      </dgm:prSet>
      <dgm:spPr/>
    </dgm:pt>
    <dgm:pt modelId="{5632FE4B-AEB2-402E-87EB-0F56D950E5B0}" type="pres">
      <dgm:prSet presAssocID="{569CEF80-1924-48CB-9388-329A58C74CB7}" presName="node" presStyleLbl="node1" presStyleIdx="0" presStyleCnt="2">
        <dgm:presLayoutVars>
          <dgm:bulletEnabled val="1"/>
        </dgm:presLayoutVars>
      </dgm:prSet>
      <dgm:spPr/>
    </dgm:pt>
    <dgm:pt modelId="{34947548-F06B-49F9-BC6E-6E6ED7BB96F8}" type="pres">
      <dgm:prSet presAssocID="{A7A2283B-382D-4AB0-A76E-257B298F2B7F}" presName="sibTrans" presStyleCnt="0"/>
      <dgm:spPr/>
    </dgm:pt>
    <dgm:pt modelId="{FA5F3D77-E364-4E1E-AF89-45A1A828FB03}" type="pres">
      <dgm:prSet presAssocID="{5F2F4C9C-F317-41A5-BECC-4F66AAB38E1F}" presName="node" presStyleLbl="node1" presStyleIdx="1" presStyleCnt="2">
        <dgm:presLayoutVars>
          <dgm:bulletEnabled val="1"/>
        </dgm:presLayoutVars>
      </dgm:prSet>
      <dgm:spPr/>
    </dgm:pt>
  </dgm:ptLst>
  <dgm:cxnLst>
    <dgm:cxn modelId="{3FD50426-3D1F-4588-83DB-7256481C8BCB}" srcId="{7113168C-FABC-497C-A310-BD9DCC488200}" destId="{569CEF80-1924-48CB-9388-329A58C74CB7}" srcOrd="0" destOrd="0" parTransId="{C1C33E29-8AF4-4DA8-92DA-4168C0634D9B}" sibTransId="{A7A2283B-382D-4AB0-A76E-257B298F2B7F}"/>
    <dgm:cxn modelId="{FAEC6C45-62FA-450E-8E3E-E8B14834F527}" type="presOf" srcId="{5F2F4C9C-F317-41A5-BECC-4F66AAB38E1F}" destId="{FA5F3D77-E364-4E1E-AF89-45A1A828FB03}" srcOrd="0" destOrd="0" presId="urn:microsoft.com/office/officeart/2005/8/layout/default"/>
    <dgm:cxn modelId="{5ADEE1B3-BE34-470F-A3D2-780882B22DA0}" srcId="{7113168C-FABC-497C-A310-BD9DCC488200}" destId="{5F2F4C9C-F317-41A5-BECC-4F66AAB38E1F}" srcOrd="1" destOrd="0" parTransId="{5B179F9A-8E2F-4857-BB75-301CF9F10D3E}" sibTransId="{36D722E2-E41C-4CEF-8CA1-C765B15C2005}"/>
    <dgm:cxn modelId="{B247B2B4-55EB-4179-9140-F3FD84BBA7B9}" type="presOf" srcId="{569CEF80-1924-48CB-9388-329A58C74CB7}" destId="{5632FE4B-AEB2-402E-87EB-0F56D950E5B0}" srcOrd="0" destOrd="0" presId="urn:microsoft.com/office/officeart/2005/8/layout/default"/>
    <dgm:cxn modelId="{A27B81F0-1E51-49CB-9B0A-EF9719001B12}" type="presOf" srcId="{7113168C-FABC-497C-A310-BD9DCC488200}" destId="{F0F83871-C277-4943-8782-E372F7B9BD22}" srcOrd="0" destOrd="0" presId="urn:microsoft.com/office/officeart/2005/8/layout/default"/>
    <dgm:cxn modelId="{DDB9BE06-FD6D-41A5-8A4C-A00998F29810}" type="presParOf" srcId="{F0F83871-C277-4943-8782-E372F7B9BD22}" destId="{5632FE4B-AEB2-402E-87EB-0F56D950E5B0}" srcOrd="0" destOrd="0" presId="urn:microsoft.com/office/officeart/2005/8/layout/default"/>
    <dgm:cxn modelId="{01BACDE3-C3ED-4DD2-AADB-5183D5D21F07}" type="presParOf" srcId="{F0F83871-C277-4943-8782-E372F7B9BD22}" destId="{34947548-F06B-49F9-BC6E-6E6ED7BB96F8}" srcOrd="1" destOrd="0" presId="urn:microsoft.com/office/officeart/2005/8/layout/default"/>
    <dgm:cxn modelId="{08B84FC1-5FAE-46DF-96BF-98B28522EAAB}" type="presParOf" srcId="{F0F83871-C277-4943-8782-E372F7B9BD22}" destId="{FA5F3D77-E364-4E1E-AF89-45A1A828FB0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9E4287-0CDA-45DE-B677-6C915EB6B7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F7DAFD-5AB8-4AAD-8D8D-F2CBE61B9878}">
      <dgm:prSet/>
      <dgm:spPr/>
      <dgm:t>
        <a:bodyPr/>
        <a:lstStyle/>
        <a:p>
          <a:r>
            <a:rPr lang="en-US" b="0" i="0" baseline="0"/>
            <a:t>Arithmetic Operators</a:t>
          </a:r>
          <a:endParaRPr lang="en-US"/>
        </a:p>
      </dgm:t>
    </dgm:pt>
    <dgm:pt modelId="{A6C667C7-5209-473E-9099-A564C3558487}" type="parTrans" cxnId="{88DA38B6-5801-4C58-A7F2-C4A9257C7897}">
      <dgm:prSet/>
      <dgm:spPr/>
      <dgm:t>
        <a:bodyPr/>
        <a:lstStyle/>
        <a:p>
          <a:endParaRPr lang="en-US"/>
        </a:p>
      </dgm:t>
    </dgm:pt>
    <dgm:pt modelId="{ED85CC59-0899-47D7-9151-3FCA4C53B7C2}" type="sibTrans" cxnId="{88DA38B6-5801-4C58-A7F2-C4A9257C7897}">
      <dgm:prSet/>
      <dgm:spPr/>
      <dgm:t>
        <a:bodyPr/>
        <a:lstStyle/>
        <a:p>
          <a:endParaRPr lang="en-US"/>
        </a:p>
      </dgm:t>
    </dgm:pt>
    <dgm:pt modelId="{768B3558-790B-4EC5-A1FF-302B3475DDA0}">
      <dgm:prSet/>
      <dgm:spPr/>
      <dgm:t>
        <a:bodyPr/>
        <a:lstStyle/>
        <a:p>
          <a:r>
            <a:rPr lang="en-US" b="0" i="0" baseline="0"/>
            <a:t>Relational Operators</a:t>
          </a:r>
          <a:endParaRPr lang="en-US"/>
        </a:p>
      </dgm:t>
    </dgm:pt>
    <dgm:pt modelId="{D4010EF8-7004-4435-8E40-05714B402B26}" type="parTrans" cxnId="{8320B345-875F-4F59-B192-450EDEE6BB8A}">
      <dgm:prSet/>
      <dgm:spPr/>
      <dgm:t>
        <a:bodyPr/>
        <a:lstStyle/>
        <a:p>
          <a:endParaRPr lang="en-US"/>
        </a:p>
      </dgm:t>
    </dgm:pt>
    <dgm:pt modelId="{B1DB948F-FF45-40B9-9154-A3D74AA3CF07}" type="sibTrans" cxnId="{8320B345-875F-4F59-B192-450EDEE6BB8A}">
      <dgm:prSet/>
      <dgm:spPr/>
      <dgm:t>
        <a:bodyPr/>
        <a:lstStyle/>
        <a:p>
          <a:endParaRPr lang="en-US"/>
        </a:p>
      </dgm:t>
    </dgm:pt>
    <dgm:pt modelId="{4EAA044A-4937-4688-A04F-2A24BA265293}">
      <dgm:prSet/>
      <dgm:spPr/>
      <dgm:t>
        <a:bodyPr/>
        <a:lstStyle/>
        <a:p>
          <a:r>
            <a:rPr lang="en-US" b="0" i="0" baseline="0"/>
            <a:t>Bitwise Operators</a:t>
          </a:r>
          <a:endParaRPr lang="en-US"/>
        </a:p>
      </dgm:t>
    </dgm:pt>
    <dgm:pt modelId="{E78398FE-0B9F-49E7-9883-7C1F9114A2FC}" type="parTrans" cxnId="{641B42CE-86DE-4155-AC15-DC7C8F832BD6}">
      <dgm:prSet/>
      <dgm:spPr/>
      <dgm:t>
        <a:bodyPr/>
        <a:lstStyle/>
        <a:p>
          <a:endParaRPr lang="en-US"/>
        </a:p>
      </dgm:t>
    </dgm:pt>
    <dgm:pt modelId="{F4457985-DE79-431B-8ADC-561FFD16CFB4}" type="sibTrans" cxnId="{641B42CE-86DE-4155-AC15-DC7C8F832BD6}">
      <dgm:prSet/>
      <dgm:spPr/>
      <dgm:t>
        <a:bodyPr/>
        <a:lstStyle/>
        <a:p>
          <a:endParaRPr lang="en-US"/>
        </a:p>
      </dgm:t>
    </dgm:pt>
    <dgm:pt modelId="{03EF4A5D-B720-4C56-AA8D-CC0AEC490CCE}">
      <dgm:prSet/>
      <dgm:spPr/>
      <dgm:t>
        <a:bodyPr/>
        <a:lstStyle/>
        <a:p>
          <a:r>
            <a:rPr lang="en-US" b="0" i="0" baseline="0"/>
            <a:t>Logical Operators</a:t>
          </a:r>
          <a:endParaRPr lang="en-US"/>
        </a:p>
      </dgm:t>
    </dgm:pt>
    <dgm:pt modelId="{2EA2A2AC-606D-4370-B1BD-D4B5EC348130}" type="parTrans" cxnId="{6733E6B7-E4B6-484B-A60D-162553DEF4D1}">
      <dgm:prSet/>
      <dgm:spPr/>
      <dgm:t>
        <a:bodyPr/>
        <a:lstStyle/>
        <a:p>
          <a:endParaRPr lang="en-US"/>
        </a:p>
      </dgm:t>
    </dgm:pt>
    <dgm:pt modelId="{BFABA47A-4852-445F-BAC9-F9CC8836B6D3}" type="sibTrans" cxnId="{6733E6B7-E4B6-484B-A60D-162553DEF4D1}">
      <dgm:prSet/>
      <dgm:spPr/>
      <dgm:t>
        <a:bodyPr/>
        <a:lstStyle/>
        <a:p>
          <a:endParaRPr lang="en-US"/>
        </a:p>
      </dgm:t>
    </dgm:pt>
    <dgm:pt modelId="{2C6028C9-43FA-4B05-AB1E-537C854A96DE}">
      <dgm:prSet/>
      <dgm:spPr/>
      <dgm:t>
        <a:bodyPr/>
        <a:lstStyle/>
        <a:p>
          <a:r>
            <a:rPr lang="en-US" b="0" i="0" baseline="0"/>
            <a:t>Assignment Operators</a:t>
          </a:r>
          <a:endParaRPr lang="en-US"/>
        </a:p>
      </dgm:t>
    </dgm:pt>
    <dgm:pt modelId="{BAD61D15-C173-45AF-AE89-376F6A4A5C63}" type="parTrans" cxnId="{B470F9D9-A120-4F30-BA89-4C33EE1ECBD5}">
      <dgm:prSet/>
      <dgm:spPr/>
      <dgm:t>
        <a:bodyPr/>
        <a:lstStyle/>
        <a:p>
          <a:endParaRPr lang="en-US"/>
        </a:p>
      </dgm:t>
    </dgm:pt>
    <dgm:pt modelId="{34AA3DD7-20CF-440E-B0AF-621C33BF9D17}" type="sibTrans" cxnId="{B470F9D9-A120-4F30-BA89-4C33EE1ECBD5}">
      <dgm:prSet/>
      <dgm:spPr/>
      <dgm:t>
        <a:bodyPr/>
        <a:lstStyle/>
        <a:p>
          <a:endParaRPr lang="en-US"/>
        </a:p>
      </dgm:t>
    </dgm:pt>
    <dgm:pt modelId="{642A15F0-BA7D-4761-84CA-F2208C0143AD}">
      <dgm:prSet/>
      <dgm:spPr/>
      <dgm:t>
        <a:bodyPr/>
        <a:lstStyle/>
        <a:p>
          <a:r>
            <a:rPr lang="en-US" b="0" i="0" baseline="0"/>
            <a:t>Misc Operators</a:t>
          </a:r>
          <a:endParaRPr lang="en-US"/>
        </a:p>
      </dgm:t>
    </dgm:pt>
    <dgm:pt modelId="{F9F687C7-4C49-46E8-9857-3945CFE6E568}" type="parTrans" cxnId="{A035A648-F2B2-4E4A-BD5C-52A453FE5AAB}">
      <dgm:prSet/>
      <dgm:spPr/>
      <dgm:t>
        <a:bodyPr/>
        <a:lstStyle/>
        <a:p>
          <a:endParaRPr lang="en-US"/>
        </a:p>
      </dgm:t>
    </dgm:pt>
    <dgm:pt modelId="{ABC50E43-0B02-434B-B637-700BD40D5247}" type="sibTrans" cxnId="{A035A648-F2B2-4E4A-BD5C-52A453FE5AAB}">
      <dgm:prSet/>
      <dgm:spPr/>
      <dgm:t>
        <a:bodyPr/>
        <a:lstStyle/>
        <a:p>
          <a:endParaRPr lang="en-US"/>
        </a:p>
      </dgm:t>
    </dgm:pt>
    <dgm:pt modelId="{5D21791E-1F07-44A2-A05C-566098B67419}" type="pres">
      <dgm:prSet presAssocID="{1E9E4287-0CDA-45DE-B677-6C915EB6B767}" presName="linear" presStyleCnt="0">
        <dgm:presLayoutVars>
          <dgm:animLvl val="lvl"/>
          <dgm:resizeHandles val="exact"/>
        </dgm:presLayoutVars>
      </dgm:prSet>
      <dgm:spPr/>
    </dgm:pt>
    <dgm:pt modelId="{FDF80831-E0D2-4549-A99E-E9308773770A}" type="pres">
      <dgm:prSet presAssocID="{3AF7DAFD-5AB8-4AAD-8D8D-F2CBE61B987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C99E5C9-34A9-46E8-8FA9-0EAD816DB912}" type="pres">
      <dgm:prSet presAssocID="{ED85CC59-0899-47D7-9151-3FCA4C53B7C2}" presName="spacer" presStyleCnt="0"/>
      <dgm:spPr/>
    </dgm:pt>
    <dgm:pt modelId="{E7E27E97-49FE-4776-AD41-5CFB823FBB5D}" type="pres">
      <dgm:prSet presAssocID="{768B3558-790B-4EC5-A1FF-302B3475DDA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2FD2EF3-FBA3-4187-A3B0-82FE3C716423}" type="pres">
      <dgm:prSet presAssocID="{B1DB948F-FF45-40B9-9154-A3D74AA3CF07}" presName="spacer" presStyleCnt="0"/>
      <dgm:spPr/>
    </dgm:pt>
    <dgm:pt modelId="{4C82F778-8073-4838-A14F-724D26602B1C}" type="pres">
      <dgm:prSet presAssocID="{4EAA044A-4937-4688-A04F-2A24BA26529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A37E5E4-B16C-4A82-82F6-65490C70B144}" type="pres">
      <dgm:prSet presAssocID="{F4457985-DE79-431B-8ADC-561FFD16CFB4}" presName="spacer" presStyleCnt="0"/>
      <dgm:spPr/>
    </dgm:pt>
    <dgm:pt modelId="{C6E0C624-BB73-4444-B1DD-2E76BD451769}" type="pres">
      <dgm:prSet presAssocID="{03EF4A5D-B720-4C56-AA8D-CC0AEC490CC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AD94AE3-2B65-43FD-9F24-F6C8351A410D}" type="pres">
      <dgm:prSet presAssocID="{BFABA47A-4852-445F-BAC9-F9CC8836B6D3}" presName="spacer" presStyleCnt="0"/>
      <dgm:spPr/>
    </dgm:pt>
    <dgm:pt modelId="{18129C4A-D265-4B4A-85AE-26F511115E3F}" type="pres">
      <dgm:prSet presAssocID="{2C6028C9-43FA-4B05-AB1E-537C854A96D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729C1F0-0A8E-425E-A08A-388C39000F50}" type="pres">
      <dgm:prSet presAssocID="{34AA3DD7-20CF-440E-B0AF-621C33BF9D17}" presName="spacer" presStyleCnt="0"/>
      <dgm:spPr/>
    </dgm:pt>
    <dgm:pt modelId="{9BB6820A-21BD-45CE-9600-BBFBCBCFE545}" type="pres">
      <dgm:prSet presAssocID="{642A15F0-BA7D-4761-84CA-F2208C0143A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CA16F1E-62F5-4651-9261-9C92291BA0ED}" type="presOf" srcId="{768B3558-790B-4EC5-A1FF-302B3475DDA0}" destId="{E7E27E97-49FE-4776-AD41-5CFB823FBB5D}" srcOrd="0" destOrd="0" presId="urn:microsoft.com/office/officeart/2005/8/layout/vList2"/>
    <dgm:cxn modelId="{74A8025D-CBCB-488A-9571-CAFB845ADAB8}" type="presOf" srcId="{642A15F0-BA7D-4761-84CA-F2208C0143AD}" destId="{9BB6820A-21BD-45CE-9600-BBFBCBCFE545}" srcOrd="0" destOrd="0" presId="urn:microsoft.com/office/officeart/2005/8/layout/vList2"/>
    <dgm:cxn modelId="{8320B345-875F-4F59-B192-450EDEE6BB8A}" srcId="{1E9E4287-0CDA-45DE-B677-6C915EB6B767}" destId="{768B3558-790B-4EC5-A1FF-302B3475DDA0}" srcOrd="1" destOrd="0" parTransId="{D4010EF8-7004-4435-8E40-05714B402B26}" sibTransId="{B1DB948F-FF45-40B9-9154-A3D74AA3CF07}"/>
    <dgm:cxn modelId="{A035A648-F2B2-4E4A-BD5C-52A453FE5AAB}" srcId="{1E9E4287-0CDA-45DE-B677-6C915EB6B767}" destId="{642A15F0-BA7D-4761-84CA-F2208C0143AD}" srcOrd="5" destOrd="0" parTransId="{F9F687C7-4C49-46E8-9857-3945CFE6E568}" sibTransId="{ABC50E43-0B02-434B-B637-700BD40D5247}"/>
    <dgm:cxn modelId="{F8E3A189-3EBB-46CB-834E-06F27F434DCF}" type="presOf" srcId="{2C6028C9-43FA-4B05-AB1E-537C854A96DE}" destId="{18129C4A-D265-4B4A-85AE-26F511115E3F}" srcOrd="0" destOrd="0" presId="urn:microsoft.com/office/officeart/2005/8/layout/vList2"/>
    <dgm:cxn modelId="{79C8F0AE-4A56-40DA-AD9D-FDEC32696D61}" type="presOf" srcId="{3AF7DAFD-5AB8-4AAD-8D8D-F2CBE61B9878}" destId="{FDF80831-E0D2-4549-A99E-E9308773770A}" srcOrd="0" destOrd="0" presId="urn:microsoft.com/office/officeart/2005/8/layout/vList2"/>
    <dgm:cxn modelId="{88DA38B6-5801-4C58-A7F2-C4A9257C7897}" srcId="{1E9E4287-0CDA-45DE-B677-6C915EB6B767}" destId="{3AF7DAFD-5AB8-4AAD-8D8D-F2CBE61B9878}" srcOrd="0" destOrd="0" parTransId="{A6C667C7-5209-473E-9099-A564C3558487}" sibTransId="{ED85CC59-0899-47D7-9151-3FCA4C53B7C2}"/>
    <dgm:cxn modelId="{6733E6B7-E4B6-484B-A60D-162553DEF4D1}" srcId="{1E9E4287-0CDA-45DE-B677-6C915EB6B767}" destId="{03EF4A5D-B720-4C56-AA8D-CC0AEC490CCE}" srcOrd="3" destOrd="0" parTransId="{2EA2A2AC-606D-4370-B1BD-D4B5EC348130}" sibTransId="{BFABA47A-4852-445F-BAC9-F9CC8836B6D3}"/>
    <dgm:cxn modelId="{E588BFCC-D8F6-4FAE-832A-12438EB14903}" type="presOf" srcId="{03EF4A5D-B720-4C56-AA8D-CC0AEC490CCE}" destId="{C6E0C624-BB73-4444-B1DD-2E76BD451769}" srcOrd="0" destOrd="0" presId="urn:microsoft.com/office/officeart/2005/8/layout/vList2"/>
    <dgm:cxn modelId="{641B42CE-86DE-4155-AC15-DC7C8F832BD6}" srcId="{1E9E4287-0CDA-45DE-B677-6C915EB6B767}" destId="{4EAA044A-4937-4688-A04F-2A24BA265293}" srcOrd="2" destOrd="0" parTransId="{E78398FE-0B9F-49E7-9883-7C1F9114A2FC}" sibTransId="{F4457985-DE79-431B-8ADC-561FFD16CFB4}"/>
    <dgm:cxn modelId="{B470F9D9-A120-4F30-BA89-4C33EE1ECBD5}" srcId="{1E9E4287-0CDA-45DE-B677-6C915EB6B767}" destId="{2C6028C9-43FA-4B05-AB1E-537C854A96DE}" srcOrd="4" destOrd="0" parTransId="{BAD61D15-C173-45AF-AE89-376F6A4A5C63}" sibTransId="{34AA3DD7-20CF-440E-B0AF-621C33BF9D17}"/>
    <dgm:cxn modelId="{E825E2DA-4744-43DA-A244-B060622CECE2}" type="presOf" srcId="{4EAA044A-4937-4688-A04F-2A24BA265293}" destId="{4C82F778-8073-4838-A14F-724D26602B1C}" srcOrd="0" destOrd="0" presId="urn:microsoft.com/office/officeart/2005/8/layout/vList2"/>
    <dgm:cxn modelId="{087F9AF4-19E3-45EC-A667-7F28DF6D9657}" type="presOf" srcId="{1E9E4287-0CDA-45DE-B677-6C915EB6B767}" destId="{5D21791E-1F07-44A2-A05C-566098B67419}" srcOrd="0" destOrd="0" presId="urn:microsoft.com/office/officeart/2005/8/layout/vList2"/>
    <dgm:cxn modelId="{F59CD154-13EA-45F6-AE16-71C650B4CB80}" type="presParOf" srcId="{5D21791E-1F07-44A2-A05C-566098B67419}" destId="{FDF80831-E0D2-4549-A99E-E9308773770A}" srcOrd="0" destOrd="0" presId="urn:microsoft.com/office/officeart/2005/8/layout/vList2"/>
    <dgm:cxn modelId="{0B13EBE1-6720-4E56-9BAE-1CEC14C58E2F}" type="presParOf" srcId="{5D21791E-1F07-44A2-A05C-566098B67419}" destId="{7C99E5C9-34A9-46E8-8FA9-0EAD816DB912}" srcOrd="1" destOrd="0" presId="urn:microsoft.com/office/officeart/2005/8/layout/vList2"/>
    <dgm:cxn modelId="{992F7428-5425-4CE8-9650-A58828ADB2A6}" type="presParOf" srcId="{5D21791E-1F07-44A2-A05C-566098B67419}" destId="{E7E27E97-49FE-4776-AD41-5CFB823FBB5D}" srcOrd="2" destOrd="0" presId="urn:microsoft.com/office/officeart/2005/8/layout/vList2"/>
    <dgm:cxn modelId="{83CE7F4A-D4BB-4316-8687-D0FE7A0EE35F}" type="presParOf" srcId="{5D21791E-1F07-44A2-A05C-566098B67419}" destId="{62FD2EF3-FBA3-4187-A3B0-82FE3C716423}" srcOrd="3" destOrd="0" presId="urn:microsoft.com/office/officeart/2005/8/layout/vList2"/>
    <dgm:cxn modelId="{97248D50-A3C4-4BFF-B067-CD79107AA797}" type="presParOf" srcId="{5D21791E-1F07-44A2-A05C-566098B67419}" destId="{4C82F778-8073-4838-A14F-724D26602B1C}" srcOrd="4" destOrd="0" presId="urn:microsoft.com/office/officeart/2005/8/layout/vList2"/>
    <dgm:cxn modelId="{A8CC28BC-991F-42AD-B37A-179EE3BA0F2B}" type="presParOf" srcId="{5D21791E-1F07-44A2-A05C-566098B67419}" destId="{CA37E5E4-B16C-4A82-82F6-65490C70B144}" srcOrd="5" destOrd="0" presId="urn:microsoft.com/office/officeart/2005/8/layout/vList2"/>
    <dgm:cxn modelId="{B9D72D4A-0509-4851-BE79-A9D85B7DDFBC}" type="presParOf" srcId="{5D21791E-1F07-44A2-A05C-566098B67419}" destId="{C6E0C624-BB73-4444-B1DD-2E76BD451769}" srcOrd="6" destOrd="0" presId="urn:microsoft.com/office/officeart/2005/8/layout/vList2"/>
    <dgm:cxn modelId="{C62E96BF-86E0-43F8-854F-35644900E9B5}" type="presParOf" srcId="{5D21791E-1F07-44A2-A05C-566098B67419}" destId="{7AD94AE3-2B65-43FD-9F24-F6C8351A410D}" srcOrd="7" destOrd="0" presId="urn:microsoft.com/office/officeart/2005/8/layout/vList2"/>
    <dgm:cxn modelId="{E5080EA7-D927-472E-97E9-9CA73E773547}" type="presParOf" srcId="{5D21791E-1F07-44A2-A05C-566098B67419}" destId="{18129C4A-D265-4B4A-85AE-26F511115E3F}" srcOrd="8" destOrd="0" presId="urn:microsoft.com/office/officeart/2005/8/layout/vList2"/>
    <dgm:cxn modelId="{40258488-AFC4-4362-81CD-9DDED631000E}" type="presParOf" srcId="{5D21791E-1F07-44A2-A05C-566098B67419}" destId="{4729C1F0-0A8E-425E-A08A-388C39000F50}" srcOrd="9" destOrd="0" presId="urn:microsoft.com/office/officeart/2005/8/layout/vList2"/>
    <dgm:cxn modelId="{614ADFCC-E831-4C0C-BE18-F68B34FEDE79}" type="presParOf" srcId="{5D21791E-1F07-44A2-A05C-566098B67419}" destId="{9BB6820A-21BD-45CE-9600-BBFBCBCFE54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FC7C4-9C55-4D30-B24E-2BC873021E67}">
      <dsp:nvSpPr>
        <dsp:cNvPr id="0" name=""/>
        <dsp:cNvSpPr/>
      </dsp:nvSpPr>
      <dsp:spPr>
        <a:xfrm>
          <a:off x="0" y="2585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8B22F-5E89-4F22-992C-A93999D489A0}">
      <dsp:nvSpPr>
        <dsp:cNvPr id="0" name=""/>
        <dsp:cNvSpPr/>
      </dsp:nvSpPr>
      <dsp:spPr>
        <a:xfrm>
          <a:off x="0" y="2585"/>
          <a:ext cx="5928344" cy="44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Classes – Interface</a:t>
          </a:r>
        </a:p>
      </dsp:txBody>
      <dsp:txXfrm>
        <a:off x="0" y="2585"/>
        <a:ext cx="5928344" cy="440798"/>
      </dsp:txXfrm>
    </dsp:sp>
    <dsp:sp modelId="{18165A37-40E9-498A-8E1F-5E0A0CEE4949}">
      <dsp:nvSpPr>
        <dsp:cNvPr id="0" name=""/>
        <dsp:cNvSpPr/>
      </dsp:nvSpPr>
      <dsp:spPr>
        <a:xfrm>
          <a:off x="0" y="443384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AEB77-36DF-42A8-AAEB-84A6A72F385F}">
      <dsp:nvSpPr>
        <dsp:cNvPr id="0" name=""/>
        <dsp:cNvSpPr/>
      </dsp:nvSpPr>
      <dsp:spPr>
        <a:xfrm>
          <a:off x="0" y="443384"/>
          <a:ext cx="5928344" cy="44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Static – Variables, Methods and block</a:t>
          </a:r>
        </a:p>
      </dsp:txBody>
      <dsp:txXfrm>
        <a:off x="0" y="443384"/>
        <a:ext cx="5928344" cy="440798"/>
      </dsp:txXfrm>
    </dsp:sp>
    <dsp:sp modelId="{F639ED7D-1DEC-4BC9-BE38-2D58B00AA050}">
      <dsp:nvSpPr>
        <dsp:cNvPr id="0" name=""/>
        <dsp:cNvSpPr/>
      </dsp:nvSpPr>
      <dsp:spPr>
        <a:xfrm>
          <a:off x="0" y="884183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9C148-74F7-44C5-A966-1D91437EFD37}">
      <dsp:nvSpPr>
        <dsp:cNvPr id="0" name=""/>
        <dsp:cNvSpPr/>
      </dsp:nvSpPr>
      <dsp:spPr>
        <a:xfrm>
          <a:off x="0" y="884183"/>
          <a:ext cx="5928344" cy="44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Packages – Visibility Specifier</a:t>
          </a:r>
        </a:p>
      </dsp:txBody>
      <dsp:txXfrm>
        <a:off x="0" y="884183"/>
        <a:ext cx="5928344" cy="440798"/>
      </dsp:txXfrm>
    </dsp:sp>
    <dsp:sp modelId="{52297BE3-4828-4555-B600-B57019894D4D}">
      <dsp:nvSpPr>
        <dsp:cNvPr id="0" name=""/>
        <dsp:cNvSpPr/>
      </dsp:nvSpPr>
      <dsp:spPr>
        <a:xfrm>
          <a:off x="0" y="1324981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70769-E327-4CE6-B6E9-9E4BFDDA1702}">
      <dsp:nvSpPr>
        <dsp:cNvPr id="0" name=""/>
        <dsp:cNvSpPr/>
      </dsp:nvSpPr>
      <dsp:spPr>
        <a:xfrm>
          <a:off x="0" y="1324981"/>
          <a:ext cx="5928344" cy="44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APIE</a:t>
          </a:r>
        </a:p>
      </dsp:txBody>
      <dsp:txXfrm>
        <a:off x="0" y="1324981"/>
        <a:ext cx="5928344" cy="440798"/>
      </dsp:txXfrm>
    </dsp:sp>
    <dsp:sp modelId="{9CBA62E8-E440-44C3-9E6B-FB3D1179012C}">
      <dsp:nvSpPr>
        <dsp:cNvPr id="0" name=""/>
        <dsp:cNvSpPr/>
      </dsp:nvSpPr>
      <dsp:spPr>
        <a:xfrm>
          <a:off x="0" y="1765780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24508-2770-4FA4-958C-1C6638955F8E}">
      <dsp:nvSpPr>
        <dsp:cNvPr id="0" name=""/>
        <dsp:cNvSpPr/>
      </dsp:nvSpPr>
      <dsp:spPr>
        <a:xfrm>
          <a:off x="0" y="1765780"/>
          <a:ext cx="5928344" cy="44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String Class</a:t>
          </a:r>
        </a:p>
      </dsp:txBody>
      <dsp:txXfrm>
        <a:off x="0" y="1765780"/>
        <a:ext cx="5928344" cy="440798"/>
      </dsp:txXfrm>
    </dsp:sp>
    <dsp:sp modelId="{A541BB92-635C-4B68-A80A-A42439037DFB}">
      <dsp:nvSpPr>
        <dsp:cNvPr id="0" name=""/>
        <dsp:cNvSpPr/>
      </dsp:nvSpPr>
      <dsp:spPr>
        <a:xfrm>
          <a:off x="0" y="2206579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9E2A8-67CB-4EB3-A718-31D732657DEE}">
      <dsp:nvSpPr>
        <dsp:cNvPr id="0" name=""/>
        <dsp:cNvSpPr/>
      </dsp:nvSpPr>
      <dsp:spPr>
        <a:xfrm>
          <a:off x="0" y="2206579"/>
          <a:ext cx="5928344" cy="44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Exception Handling</a:t>
          </a:r>
        </a:p>
      </dsp:txBody>
      <dsp:txXfrm>
        <a:off x="0" y="2206579"/>
        <a:ext cx="5928344" cy="440798"/>
      </dsp:txXfrm>
    </dsp:sp>
    <dsp:sp modelId="{21707B70-C86D-491F-8E82-63FA6F0DE666}">
      <dsp:nvSpPr>
        <dsp:cNvPr id="0" name=""/>
        <dsp:cNvSpPr/>
      </dsp:nvSpPr>
      <dsp:spPr>
        <a:xfrm>
          <a:off x="0" y="2647378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2CE50-5E39-4D30-A85A-8B80FC940E88}">
      <dsp:nvSpPr>
        <dsp:cNvPr id="0" name=""/>
        <dsp:cNvSpPr/>
      </dsp:nvSpPr>
      <dsp:spPr>
        <a:xfrm>
          <a:off x="0" y="2647378"/>
          <a:ext cx="5928344" cy="44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Multi Threading</a:t>
          </a:r>
        </a:p>
      </dsp:txBody>
      <dsp:txXfrm>
        <a:off x="0" y="2647378"/>
        <a:ext cx="5928344" cy="440798"/>
      </dsp:txXfrm>
    </dsp:sp>
    <dsp:sp modelId="{3C60DEE5-04E4-4D3C-9B86-F72AA422062B}">
      <dsp:nvSpPr>
        <dsp:cNvPr id="0" name=""/>
        <dsp:cNvSpPr/>
      </dsp:nvSpPr>
      <dsp:spPr>
        <a:xfrm>
          <a:off x="0" y="3088177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07D72-C6C6-4D8D-B397-AA5F3EB9D3C8}">
      <dsp:nvSpPr>
        <dsp:cNvPr id="0" name=""/>
        <dsp:cNvSpPr/>
      </dsp:nvSpPr>
      <dsp:spPr>
        <a:xfrm>
          <a:off x="0" y="3088177"/>
          <a:ext cx="5928344" cy="44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File Handling</a:t>
          </a:r>
        </a:p>
      </dsp:txBody>
      <dsp:txXfrm>
        <a:off x="0" y="3088177"/>
        <a:ext cx="5928344" cy="440798"/>
      </dsp:txXfrm>
    </dsp:sp>
    <dsp:sp modelId="{FCE4C176-E3C6-41F1-A76E-D30F8876AB96}">
      <dsp:nvSpPr>
        <dsp:cNvPr id="0" name=""/>
        <dsp:cNvSpPr/>
      </dsp:nvSpPr>
      <dsp:spPr>
        <a:xfrm>
          <a:off x="0" y="3528976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CDC08-B4DC-49AA-9F5D-E936E13E16F7}">
      <dsp:nvSpPr>
        <dsp:cNvPr id="0" name=""/>
        <dsp:cNvSpPr/>
      </dsp:nvSpPr>
      <dsp:spPr>
        <a:xfrm>
          <a:off x="0" y="3528976"/>
          <a:ext cx="5928344" cy="44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Serialization</a:t>
          </a:r>
        </a:p>
      </dsp:txBody>
      <dsp:txXfrm>
        <a:off x="0" y="3528976"/>
        <a:ext cx="5928344" cy="440798"/>
      </dsp:txXfrm>
    </dsp:sp>
    <dsp:sp modelId="{9BAEA819-07DB-4239-9841-9AA9F0DA490E}">
      <dsp:nvSpPr>
        <dsp:cNvPr id="0" name=""/>
        <dsp:cNvSpPr/>
      </dsp:nvSpPr>
      <dsp:spPr>
        <a:xfrm>
          <a:off x="0" y="3969775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D6507-2F89-4A74-B860-F173D8D81BA8}">
      <dsp:nvSpPr>
        <dsp:cNvPr id="0" name=""/>
        <dsp:cNvSpPr/>
      </dsp:nvSpPr>
      <dsp:spPr>
        <a:xfrm>
          <a:off x="0" y="3969775"/>
          <a:ext cx="5928344" cy="44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Collection framework</a:t>
          </a:r>
        </a:p>
      </dsp:txBody>
      <dsp:txXfrm>
        <a:off x="0" y="3969775"/>
        <a:ext cx="5928344" cy="440798"/>
      </dsp:txXfrm>
    </dsp:sp>
    <dsp:sp modelId="{4AD958D9-F96D-4B1B-8E33-7A5117733E13}">
      <dsp:nvSpPr>
        <dsp:cNvPr id="0" name=""/>
        <dsp:cNvSpPr/>
      </dsp:nvSpPr>
      <dsp:spPr>
        <a:xfrm>
          <a:off x="0" y="4410573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435C6-FC44-4BE6-983F-DCFFF0896477}">
      <dsp:nvSpPr>
        <dsp:cNvPr id="0" name=""/>
        <dsp:cNvSpPr/>
      </dsp:nvSpPr>
      <dsp:spPr>
        <a:xfrm>
          <a:off x="0" y="4410573"/>
          <a:ext cx="5928344" cy="44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JDBC</a:t>
          </a:r>
        </a:p>
      </dsp:txBody>
      <dsp:txXfrm>
        <a:off x="0" y="4410573"/>
        <a:ext cx="5928344" cy="440798"/>
      </dsp:txXfrm>
    </dsp:sp>
    <dsp:sp modelId="{46569782-ABD3-49BE-8041-93EC0C504D41}">
      <dsp:nvSpPr>
        <dsp:cNvPr id="0" name=""/>
        <dsp:cNvSpPr/>
      </dsp:nvSpPr>
      <dsp:spPr>
        <a:xfrm>
          <a:off x="0" y="4851372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57AF5-7159-41F9-877C-A96BB0D8A8A7}">
      <dsp:nvSpPr>
        <dsp:cNvPr id="0" name=""/>
        <dsp:cNvSpPr/>
      </dsp:nvSpPr>
      <dsp:spPr>
        <a:xfrm>
          <a:off x="0" y="4851372"/>
          <a:ext cx="5928344" cy="44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Wrapper</a:t>
          </a:r>
        </a:p>
      </dsp:txBody>
      <dsp:txXfrm>
        <a:off x="0" y="4851372"/>
        <a:ext cx="5928344" cy="4407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DA094-1AB4-4AFD-AC6A-B6F234E873E5}">
      <dsp:nvSpPr>
        <dsp:cNvPr id="0" name=""/>
        <dsp:cNvSpPr/>
      </dsp:nvSpPr>
      <dsp:spPr>
        <a:xfrm>
          <a:off x="1227" y="284662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BDF11C-5C23-420A-A972-CED15AE5DB7A}">
      <dsp:nvSpPr>
        <dsp:cNvPr id="0" name=""/>
        <dsp:cNvSpPr/>
      </dsp:nvSpPr>
      <dsp:spPr>
        <a:xfrm>
          <a:off x="480082" y="739574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b="1" i="0" kern="1200" baseline="0"/>
            <a:t>Access Modifiers</a:t>
          </a:r>
          <a:endParaRPr lang="en-US" sz="5900" kern="1200"/>
        </a:p>
      </dsp:txBody>
      <dsp:txXfrm>
        <a:off x="560236" y="819728"/>
        <a:ext cx="4149382" cy="2576345"/>
      </dsp:txXfrm>
    </dsp:sp>
    <dsp:sp modelId="{FE491FED-E448-4871-A37E-AD0D9DAD8B56}">
      <dsp:nvSpPr>
        <dsp:cNvPr id="0" name=""/>
        <dsp:cNvSpPr/>
      </dsp:nvSpPr>
      <dsp:spPr>
        <a:xfrm>
          <a:off x="5268627" y="284662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2700F3-F5B8-4C52-B1AB-9A8E87543688}">
      <dsp:nvSpPr>
        <dsp:cNvPr id="0" name=""/>
        <dsp:cNvSpPr/>
      </dsp:nvSpPr>
      <dsp:spPr>
        <a:xfrm>
          <a:off x="5747481" y="739574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b="1" i="0" kern="1200" baseline="0"/>
            <a:t>Non-access Modifiers</a:t>
          </a:r>
          <a:endParaRPr lang="en-US" sz="5900" kern="1200"/>
        </a:p>
      </dsp:txBody>
      <dsp:txXfrm>
        <a:off x="5827635" y="819728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40CE2-0236-4B19-97CD-5B3C448B2C0F}">
      <dsp:nvSpPr>
        <dsp:cNvPr id="0" name=""/>
        <dsp:cNvSpPr/>
      </dsp:nvSpPr>
      <dsp:spPr>
        <a:xfrm>
          <a:off x="0" y="1014643"/>
          <a:ext cx="5928344" cy="593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Features of Java</a:t>
          </a:r>
          <a:endParaRPr lang="en-US" sz="2600" kern="1200"/>
        </a:p>
      </dsp:txBody>
      <dsp:txXfrm>
        <a:off x="28957" y="1043600"/>
        <a:ext cx="5870430" cy="535276"/>
      </dsp:txXfrm>
    </dsp:sp>
    <dsp:sp modelId="{78294CA4-374C-4695-B755-EB88BE9F3630}">
      <dsp:nvSpPr>
        <dsp:cNvPr id="0" name=""/>
        <dsp:cNvSpPr/>
      </dsp:nvSpPr>
      <dsp:spPr>
        <a:xfrm>
          <a:off x="0" y="1682713"/>
          <a:ext cx="5928344" cy="593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Architecture of JVM</a:t>
          </a:r>
          <a:endParaRPr lang="en-US" sz="2600" kern="1200"/>
        </a:p>
      </dsp:txBody>
      <dsp:txXfrm>
        <a:off x="28957" y="1711670"/>
        <a:ext cx="5870430" cy="535276"/>
      </dsp:txXfrm>
    </dsp:sp>
    <dsp:sp modelId="{00F71FAD-F9EB-4C85-BBF9-64F29D00726C}">
      <dsp:nvSpPr>
        <dsp:cNvPr id="0" name=""/>
        <dsp:cNvSpPr/>
      </dsp:nvSpPr>
      <dsp:spPr>
        <a:xfrm>
          <a:off x="0" y="2350783"/>
          <a:ext cx="5928344" cy="593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Java as a Concepts</a:t>
          </a:r>
          <a:endParaRPr lang="en-US" sz="2600" kern="1200"/>
        </a:p>
      </dsp:txBody>
      <dsp:txXfrm>
        <a:off x="28957" y="2379740"/>
        <a:ext cx="5870430" cy="535276"/>
      </dsp:txXfrm>
    </dsp:sp>
    <dsp:sp modelId="{00A63758-09C2-4775-A76C-01E82F188948}">
      <dsp:nvSpPr>
        <dsp:cNvPr id="0" name=""/>
        <dsp:cNvSpPr/>
      </dsp:nvSpPr>
      <dsp:spPr>
        <a:xfrm>
          <a:off x="0" y="3018853"/>
          <a:ext cx="5928344" cy="593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Object Oriented Programming Principles</a:t>
          </a:r>
          <a:endParaRPr lang="en-US" sz="2600" kern="1200"/>
        </a:p>
      </dsp:txBody>
      <dsp:txXfrm>
        <a:off x="28957" y="3047810"/>
        <a:ext cx="5870430" cy="535276"/>
      </dsp:txXfrm>
    </dsp:sp>
    <dsp:sp modelId="{9F6A1816-CC71-499D-8B2D-2ADD0846F35B}">
      <dsp:nvSpPr>
        <dsp:cNvPr id="0" name=""/>
        <dsp:cNvSpPr/>
      </dsp:nvSpPr>
      <dsp:spPr>
        <a:xfrm>
          <a:off x="0" y="3686923"/>
          <a:ext cx="5928344" cy="593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Java Identifiers</a:t>
          </a:r>
          <a:endParaRPr lang="en-US" sz="2600" kern="1200"/>
        </a:p>
      </dsp:txBody>
      <dsp:txXfrm>
        <a:off x="28957" y="3715880"/>
        <a:ext cx="5870430" cy="5352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CC613-4EB8-4DBF-A1EC-4CFC6559FDD9}">
      <dsp:nvSpPr>
        <dsp:cNvPr id="0" name=""/>
        <dsp:cNvSpPr/>
      </dsp:nvSpPr>
      <dsp:spPr>
        <a:xfrm>
          <a:off x="0" y="75448"/>
          <a:ext cx="5928344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Java Keywords</a:t>
          </a:r>
          <a:endParaRPr lang="en-US" sz="3400" kern="1200"/>
        </a:p>
      </dsp:txBody>
      <dsp:txXfrm>
        <a:off x="37867" y="113315"/>
        <a:ext cx="5852610" cy="699976"/>
      </dsp:txXfrm>
    </dsp:sp>
    <dsp:sp modelId="{62BAC09A-ED8A-4D21-A963-55B5A7158EB1}">
      <dsp:nvSpPr>
        <dsp:cNvPr id="0" name=""/>
        <dsp:cNvSpPr/>
      </dsp:nvSpPr>
      <dsp:spPr>
        <a:xfrm>
          <a:off x="0" y="949078"/>
          <a:ext cx="5928344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Java Data types</a:t>
          </a:r>
          <a:endParaRPr lang="en-US" sz="3400" kern="1200"/>
        </a:p>
      </dsp:txBody>
      <dsp:txXfrm>
        <a:off x="37867" y="986945"/>
        <a:ext cx="5852610" cy="699976"/>
      </dsp:txXfrm>
    </dsp:sp>
    <dsp:sp modelId="{5ACC02CA-3C85-401B-8C46-B61446E16138}">
      <dsp:nvSpPr>
        <dsp:cNvPr id="0" name=""/>
        <dsp:cNvSpPr/>
      </dsp:nvSpPr>
      <dsp:spPr>
        <a:xfrm>
          <a:off x="0" y="1822708"/>
          <a:ext cx="5928344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Java Operators</a:t>
          </a:r>
          <a:endParaRPr lang="en-US" sz="3400" kern="1200"/>
        </a:p>
      </dsp:txBody>
      <dsp:txXfrm>
        <a:off x="37867" y="1860575"/>
        <a:ext cx="5852610" cy="699976"/>
      </dsp:txXfrm>
    </dsp:sp>
    <dsp:sp modelId="{3297D798-4840-4E02-83A7-6016C1DB6EA3}">
      <dsp:nvSpPr>
        <dsp:cNvPr id="0" name=""/>
        <dsp:cNvSpPr/>
      </dsp:nvSpPr>
      <dsp:spPr>
        <a:xfrm>
          <a:off x="0" y="2696338"/>
          <a:ext cx="5928344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Java Modifiers</a:t>
          </a:r>
          <a:endParaRPr lang="en-US" sz="3400" kern="1200"/>
        </a:p>
      </dsp:txBody>
      <dsp:txXfrm>
        <a:off x="37867" y="2734205"/>
        <a:ext cx="5852610" cy="699976"/>
      </dsp:txXfrm>
    </dsp:sp>
    <dsp:sp modelId="{3826F19A-D54B-4571-B6D0-061305D6619A}">
      <dsp:nvSpPr>
        <dsp:cNvPr id="0" name=""/>
        <dsp:cNvSpPr/>
      </dsp:nvSpPr>
      <dsp:spPr>
        <a:xfrm>
          <a:off x="0" y="3569968"/>
          <a:ext cx="5928344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Java Variables</a:t>
          </a:r>
          <a:endParaRPr lang="en-US" sz="3400" kern="1200"/>
        </a:p>
      </dsp:txBody>
      <dsp:txXfrm>
        <a:off x="37867" y="3607835"/>
        <a:ext cx="5852610" cy="699976"/>
      </dsp:txXfrm>
    </dsp:sp>
    <dsp:sp modelId="{E0D52FF1-F785-44FB-9D36-669916F012AB}">
      <dsp:nvSpPr>
        <dsp:cNvPr id="0" name=""/>
        <dsp:cNvSpPr/>
      </dsp:nvSpPr>
      <dsp:spPr>
        <a:xfrm>
          <a:off x="0" y="4443598"/>
          <a:ext cx="5928344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Garbage Collection</a:t>
          </a:r>
          <a:endParaRPr lang="en-US" sz="3400" kern="1200"/>
        </a:p>
      </dsp:txBody>
      <dsp:txXfrm>
        <a:off x="37867" y="4481465"/>
        <a:ext cx="5852610" cy="6999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6DA1C-64F7-45D1-A0F6-F17FA16F0C15}">
      <dsp:nvSpPr>
        <dsp:cNvPr id="0" name=""/>
        <dsp:cNvSpPr/>
      </dsp:nvSpPr>
      <dsp:spPr>
        <a:xfrm>
          <a:off x="0" y="81096"/>
          <a:ext cx="5928344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/>
            <a:t>Object Oriented</a:t>
          </a:r>
          <a:endParaRPr lang="en-US" sz="2900" kern="1200"/>
        </a:p>
      </dsp:txBody>
      <dsp:txXfrm>
        <a:off x="32298" y="113394"/>
        <a:ext cx="5863748" cy="597039"/>
      </dsp:txXfrm>
    </dsp:sp>
    <dsp:sp modelId="{C2B37CB9-A785-4A4C-8EEB-3FEB74F68BD1}">
      <dsp:nvSpPr>
        <dsp:cNvPr id="0" name=""/>
        <dsp:cNvSpPr/>
      </dsp:nvSpPr>
      <dsp:spPr>
        <a:xfrm>
          <a:off x="0" y="826251"/>
          <a:ext cx="5928344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/>
            <a:t>Platform independent</a:t>
          </a:r>
          <a:endParaRPr lang="en-US" sz="2900" kern="1200"/>
        </a:p>
      </dsp:txBody>
      <dsp:txXfrm>
        <a:off x="32298" y="858549"/>
        <a:ext cx="5863748" cy="597039"/>
      </dsp:txXfrm>
    </dsp:sp>
    <dsp:sp modelId="{A4E453B6-F2EE-4A03-B064-0771DC87AB16}">
      <dsp:nvSpPr>
        <dsp:cNvPr id="0" name=""/>
        <dsp:cNvSpPr/>
      </dsp:nvSpPr>
      <dsp:spPr>
        <a:xfrm>
          <a:off x="0" y="1571406"/>
          <a:ext cx="5928344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/>
            <a:t>Simple</a:t>
          </a:r>
          <a:endParaRPr lang="en-US" sz="2900" kern="1200"/>
        </a:p>
      </dsp:txBody>
      <dsp:txXfrm>
        <a:off x="32298" y="1603704"/>
        <a:ext cx="5863748" cy="597039"/>
      </dsp:txXfrm>
    </dsp:sp>
    <dsp:sp modelId="{2C40812D-4604-4BB4-94BA-9E5301F5B89A}">
      <dsp:nvSpPr>
        <dsp:cNvPr id="0" name=""/>
        <dsp:cNvSpPr/>
      </dsp:nvSpPr>
      <dsp:spPr>
        <a:xfrm>
          <a:off x="0" y="2316561"/>
          <a:ext cx="5928344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/>
            <a:t>Secure</a:t>
          </a:r>
          <a:endParaRPr lang="en-US" sz="2900" kern="1200"/>
        </a:p>
      </dsp:txBody>
      <dsp:txXfrm>
        <a:off x="32298" y="2348859"/>
        <a:ext cx="5863748" cy="597039"/>
      </dsp:txXfrm>
    </dsp:sp>
    <dsp:sp modelId="{3B2F9506-AE1D-4AC1-848A-4D866D88BAD7}">
      <dsp:nvSpPr>
        <dsp:cNvPr id="0" name=""/>
        <dsp:cNvSpPr/>
      </dsp:nvSpPr>
      <dsp:spPr>
        <a:xfrm>
          <a:off x="0" y="3061716"/>
          <a:ext cx="5928344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/>
            <a:t>Architectural-neutral</a:t>
          </a:r>
          <a:endParaRPr lang="en-US" sz="2900" kern="1200"/>
        </a:p>
      </dsp:txBody>
      <dsp:txXfrm>
        <a:off x="32298" y="3094014"/>
        <a:ext cx="5863748" cy="597039"/>
      </dsp:txXfrm>
    </dsp:sp>
    <dsp:sp modelId="{39784399-2260-40BA-820A-42E2ADBEC797}">
      <dsp:nvSpPr>
        <dsp:cNvPr id="0" name=""/>
        <dsp:cNvSpPr/>
      </dsp:nvSpPr>
      <dsp:spPr>
        <a:xfrm>
          <a:off x="0" y="3806871"/>
          <a:ext cx="5928344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/>
            <a:t>Portable</a:t>
          </a:r>
          <a:endParaRPr lang="en-US" sz="2900" kern="1200"/>
        </a:p>
      </dsp:txBody>
      <dsp:txXfrm>
        <a:off x="32298" y="3839169"/>
        <a:ext cx="5863748" cy="597039"/>
      </dsp:txXfrm>
    </dsp:sp>
    <dsp:sp modelId="{CA620840-85C5-4F87-9534-4A4699BA55FF}">
      <dsp:nvSpPr>
        <dsp:cNvPr id="0" name=""/>
        <dsp:cNvSpPr/>
      </dsp:nvSpPr>
      <dsp:spPr>
        <a:xfrm>
          <a:off x="0" y="4552026"/>
          <a:ext cx="5928344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/>
            <a:t>Robust</a:t>
          </a:r>
          <a:endParaRPr lang="en-US" sz="2900" kern="1200"/>
        </a:p>
      </dsp:txBody>
      <dsp:txXfrm>
        <a:off x="32298" y="4584324"/>
        <a:ext cx="5863748" cy="5970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DF563-83D4-4739-999B-EA321ABF21ED}">
      <dsp:nvSpPr>
        <dsp:cNvPr id="0" name=""/>
        <dsp:cNvSpPr/>
      </dsp:nvSpPr>
      <dsp:spPr>
        <a:xfrm>
          <a:off x="0" y="9883"/>
          <a:ext cx="592834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i="0" kern="1200" baseline="0"/>
            <a:t>Multithreaded</a:t>
          </a:r>
          <a:endParaRPr lang="en-US" sz="4200" kern="1200"/>
        </a:p>
      </dsp:txBody>
      <dsp:txXfrm>
        <a:off x="46777" y="56660"/>
        <a:ext cx="5834790" cy="864675"/>
      </dsp:txXfrm>
    </dsp:sp>
    <dsp:sp modelId="{161AA45C-A70F-46E7-B876-004314C75F18}">
      <dsp:nvSpPr>
        <dsp:cNvPr id="0" name=""/>
        <dsp:cNvSpPr/>
      </dsp:nvSpPr>
      <dsp:spPr>
        <a:xfrm>
          <a:off x="0" y="1089073"/>
          <a:ext cx="592834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i="0" kern="1200" baseline="0"/>
            <a:t>Interpreted</a:t>
          </a:r>
          <a:endParaRPr lang="en-US" sz="4200" kern="1200"/>
        </a:p>
      </dsp:txBody>
      <dsp:txXfrm>
        <a:off x="46777" y="1135850"/>
        <a:ext cx="5834790" cy="864675"/>
      </dsp:txXfrm>
    </dsp:sp>
    <dsp:sp modelId="{97949BFA-DA8C-4837-98DC-7C3B893E5261}">
      <dsp:nvSpPr>
        <dsp:cNvPr id="0" name=""/>
        <dsp:cNvSpPr/>
      </dsp:nvSpPr>
      <dsp:spPr>
        <a:xfrm>
          <a:off x="0" y="2168263"/>
          <a:ext cx="592834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i="0" kern="1200" baseline="0"/>
            <a:t>High Performance</a:t>
          </a:r>
          <a:endParaRPr lang="en-US" sz="4200" kern="1200"/>
        </a:p>
      </dsp:txBody>
      <dsp:txXfrm>
        <a:off x="46777" y="2215040"/>
        <a:ext cx="5834790" cy="864675"/>
      </dsp:txXfrm>
    </dsp:sp>
    <dsp:sp modelId="{1520A267-F110-4529-8161-A846C462A22E}">
      <dsp:nvSpPr>
        <dsp:cNvPr id="0" name=""/>
        <dsp:cNvSpPr/>
      </dsp:nvSpPr>
      <dsp:spPr>
        <a:xfrm>
          <a:off x="0" y="3247453"/>
          <a:ext cx="592834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i="0" kern="1200" baseline="0"/>
            <a:t>Distributed</a:t>
          </a:r>
          <a:endParaRPr lang="en-US" sz="4200" kern="1200"/>
        </a:p>
      </dsp:txBody>
      <dsp:txXfrm>
        <a:off x="46777" y="3294230"/>
        <a:ext cx="5834790" cy="864675"/>
      </dsp:txXfrm>
    </dsp:sp>
    <dsp:sp modelId="{D29E5B78-FF34-4C9B-9F94-66A672904D98}">
      <dsp:nvSpPr>
        <dsp:cNvPr id="0" name=""/>
        <dsp:cNvSpPr/>
      </dsp:nvSpPr>
      <dsp:spPr>
        <a:xfrm>
          <a:off x="0" y="4326643"/>
          <a:ext cx="592834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i="0" kern="1200" baseline="0"/>
            <a:t>Dynamic</a:t>
          </a:r>
          <a:endParaRPr lang="en-US" sz="4200" kern="1200"/>
        </a:p>
      </dsp:txBody>
      <dsp:txXfrm>
        <a:off x="46777" y="4373420"/>
        <a:ext cx="5834790" cy="8646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3F81D-C414-4784-B42B-DD6CA36D372B}">
      <dsp:nvSpPr>
        <dsp:cNvPr id="0" name=""/>
        <dsp:cNvSpPr/>
      </dsp:nvSpPr>
      <dsp:spPr>
        <a:xfrm>
          <a:off x="0" y="860398"/>
          <a:ext cx="5928344" cy="15884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9E80C-05E5-46ED-99F1-D2C68886B844}">
      <dsp:nvSpPr>
        <dsp:cNvPr id="0" name=""/>
        <dsp:cNvSpPr/>
      </dsp:nvSpPr>
      <dsp:spPr>
        <a:xfrm>
          <a:off x="480499" y="1217794"/>
          <a:ext cx="873634" cy="873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ADA19-25DF-481C-8569-32C51521C44E}">
      <dsp:nvSpPr>
        <dsp:cNvPr id="0" name=""/>
        <dsp:cNvSpPr/>
      </dsp:nvSpPr>
      <dsp:spPr>
        <a:xfrm>
          <a:off x="1834633" y="860398"/>
          <a:ext cx="4093710" cy="158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9" tIns="168109" rIns="168109" bIns="16810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Primitive Data Types</a:t>
          </a:r>
          <a:endParaRPr lang="en-US" sz="2500" kern="1200"/>
        </a:p>
      </dsp:txBody>
      <dsp:txXfrm>
        <a:off x="1834633" y="860398"/>
        <a:ext cx="4093710" cy="1588427"/>
      </dsp:txXfrm>
    </dsp:sp>
    <dsp:sp modelId="{60B67C83-3966-4017-87A6-48273EEF19C9}">
      <dsp:nvSpPr>
        <dsp:cNvPr id="0" name=""/>
        <dsp:cNvSpPr/>
      </dsp:nvSpPr>
      <dsp:spPr>
        <a:xfrm>
          <a:off x="0" y="2845931"/>
          <a:ext cx="5928344" cy="15884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2150A-AA05-4081-B578-E33C4F7F277A}">
      <dsp:nvSpPr>
        <dsp:cNvPr id="0" name=""/>
        <dsp:cNvSpPr/>
      </dsp:nvSpPr>
      <dsp:spPr>
        <a:xfrm>
          <a:off x="480499" y="3203327"/>
          <a:ext cx="873634" cy="873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F6BAE-1B1D-40C1-9E22-E0617DBD7DE6}">
      <dsp:nvSpPr>
        <dsp:cNvPr id="0" name=""/>
        <dsp:cNvSpPr/>
      </dsp:nvSpPr>
      <dsp:spPr>
        <a:xfrm>
          <a:off x="1834633" y="2845931"/>
          <a:ext cx="4093710" cy="158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9" tIns="168109" rIns="168109" bIns="16810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Non-Primitive Data Types</a:t>
          </a:r>
          <a:endParaRPr lang="en-US" sz="2500" kern="1200"/>
        </a:p>
      </dsp:txBody>
      <dsp:txXfrm>
        <a:off x="1834633" y="2845931"/>
        <a:ext cx="4093710" cy="15884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46EB8-66D1-48FD-85C6-68EC9444038F}">
      <dsp:nvSpPr>
        <dsp:cNvPr id="0" name=""/>
        <dsp:cNvSpPr/>
      </dsp:nvSpPr>
      <dsp:spPr>
        <a:xfrm>
          <a:off x="0" y="386578"/>
          <a:ext cx="592834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FBD58-980B-4A75-9189-9984539A3911}">
      <dsp:nvSpPr>
        <dsp:cNvPr id="0" name=""/>
        <dsp:cNvSpPr/>
      </dsp:nvSpPr>
      <dsp:spPr>
        <a:xfrm>
          <a:off x="296417" y="150418"/>
          <a:ext cx="414984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54" tIns="0" rIns="15685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Byte</a:t>
          </a:r>
          <a:endParaRPr lang="en-US" sz="1600" kern="1200"/>
        </a:p>
      </dsp:txBody>
      <dsp:txXfrm>
        <a:off x="319474" y="173475"/>
        <a:ext cx="4103726" cy="426206"/>
      </dsp:txXfrm>
    </dsp:sp>
    <dsp:sp modelId="{FE4391CC-BD0A-4F9A-BC54-E52A0B47BBEA}">
      <dsp:nvSpPr>
        <dsp:cNvPr id="0" name=""/>
        <dsp:cNvSpPr/>
      </dsp:nvSpPr>
      <dsp:spPr>
        <a:xfrm>
          <a:off x="0" y="1112338"/>
          <a:ext cx="592834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136EF-FA9E-4C20-A716-B77FBEC8ABAA}">
      <dsp:nvSpPr>
        <dsp:cNvPr id="0" name=""/>
        <dsp:cNvSpPr/>
      </dsp:nvSpPr>
      <dsp:spPr>
        <a:xfrm>
          <a:off x="296417" y="876178"/>
          <a:ext cx="414984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54" tIns="0" rIns="15685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Short</a:t>
          </a:r>
          <a:endParaRPr lang="en-US" sz="1600" kern="1200"/>
        </a:p>
      </dsp:txBody>
      <dsp:txXfrm>
        <a:off x="319474" y="899235"/>
        <a:ext cx="4103726" cy="426206"/>
      </dsp:txXfrm>
    </dsp:sp>
    <dsp:sp modelId="{CF0DAAB1-31D7-4D77-9BBD-B8E3084E18AD}">
      <dsp:nvSpPr>
        <dsp:cNvPr id="0" name=""/>
        <dsp:cNvSpPr/>
      </dsp:nvSpPr>
      <dsp:spPr>
        <a:xfrm>
          <a:off x="0" y="1838098"/>
          <a:ext cx="592834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69222-E184-4648-9A22-960D1506F432}">
      <dsp:nvSpPr>
        <dsp:cNvPr id="0" name=""/>
        <dsp:cNvSpPr/>
      </dsp:nvSpPr>
      <dsp:spPr>
        <a:xfrm>
          <a:off x="296417" y="1601938"/>
          <a:ext cx="414984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54" tIns="0" rIns="15685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Int</a:t>
          </a:r>
          <a:endParaRPr lang="en-US" sz="1600" kern="1200"/>
        </a:p>
      </dsp:txBody>
      <dsp:txXfrm>
        <a:off x="319474" y="1624995"/>
        <a:ext cx="4103726" cy="426206"/>
      </dsp:txXfrm>
    </dsp:sp>
    <dsp:sp modelId="{B9812840-6603-4128-860D-92F0E87A5E17}">
      <dsp:nvSpPr>
        <dsp:cNvPr id="0" name=""/>
        <dsp:cNvSpPr/>
      </dsp:nvSpPr>
      <dsp:spPr>
        <a:xfrm>
          <a:off x="0" y="2563858"/>
          <a:ext cx="592834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02327-37BF-4E22-81F1-F8F21CBDE063}">
      <dsp:nvSpPr>
        <dsp:cNvPr id="0" name=""/>
        <dsp:cNvSpPr/>
      </dsp:nvSpPr>
      <dsp:spPr>
        <a:xfrm>
          <a:off x="296417" y="2327698"/>
          <a:ext cx="414984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54" tIns="0" rIns="15685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Float</a:t>
          </a:r>
          <a:endParaRPr lang="en-US" sz="1600" kern="1200"/>
        </a:p>
      </dsp:txBody>
      <dsp:txXfrm>
        <a:off x="319474" y="2350755"/>
        <a:ext cx="4103726" cy="426206"/>
      </dsp:txXfrm>
    </dsp:sp>
    <dsp:sp modelId="{321850E2-3092-472B-A09A-127259FB90D3}">
      <dsp:nvSpPr>
        <dsp:cNvPr id="0" name=""/>
        <dsp:cNvSpPr/>
      </dsp:nvSpPr>
      <dsp:spPr>
        <a:xfrm>
          <a:off x="0" y="3289618"/>
          <a:ext cx="592834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C6749-E4B0-4ADF-BAD1-8DC91CA0A710}">
      <dsp:nvSpPr>
        <dsp:cNvPr id="0" name=""/>
        <dsp:cNvSpPr/>
      </dsp:nvSpPr>
      <dsp:spPr>
        <a:xfrm>
          <a:off x="296417" y="3053458"/>
          <a:ext cx="414984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54" tIns="0" rIns="15685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Double</a:t>
          </a:r>
          <a:endParaRPr lang="en-US" sz="1600" kern="1200"/>
        </a:p>
      </dsp:txBody>
      <dsp:txXfrm>
        <a:off x="319474" y="3076515"/>
        <a:ext cx="4103726" cy="426206"/>
      </dsp:txXfrm>
    </dsp:sp>
    <dsp:sp modelId="{FEA437CB-B2F1-466B-9FCF-4DB97A60F284}">
      <dsp:nvSpPr>
        <dsp:cNvPr id="0" name=""/>
        <dsp:cNvSpPr/>
      </dsp:nvSpPr>
      <dsp:spPr>
        <a:xfrm>
          <a:off x="0" y="4015378"/>
          <a:ext cx="592834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6C51A-C4DA-41B6-BC40-AC873F8C9AF4}">
      <dsp:nvSpPr>
        <dsp:cNvPr id="0" name=""/>
        <dsp:cNvSpPr/>
      </dsp:nvSpPr>
      <dsp:spPr>
        <a:xfrm>
          <a:off x="296417" y="3779218"/>
          <a:ext cx="414984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54" tIns="0" rIns="15685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Boolean</a:t>
          </a:r>
          <a:endParaRPr lang="en-US" sz="1600" kern="1200"/>
        </a:p>
      </dsp:txBody>
      <dsp:txXfrm>
        <a:off x="319474" y="3802275"/>
        <a:ext cx="4103726" cy="426206"/>
      </dsp:txXfrm>
    </dsp:sp>
    <dsp:sp modelId="{1CCB968C-F30D-4124-B410-D2173A7345FA}">
      <dsp:nvSpPr>
        <dsp:cNvPr id="0" name=""/>
        <dsp:cNvSpPr/>
      </dsp:nvSpPr>
      <dsp:spPr>
        <a:xfrm>
          <a:off x="0" y="4741138"/>
          <a:ext cx="592834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CD27B-13BF-4EA5-9952-81F7EA9764D3}">
      <dsp:nvSpPr>
        <dsp:cNvPr id="0" name=""/>
        <dsp:cNvSpPr/>
      </dsp:nvSpPr>
      <dsp:spPr>
        <a:xfrm>
          <a:off x="296417" y="4504978"/>
          <a:ext cx="414984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54" tIns="0" rIns="15685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char</a:t>
          </a:r>
          <a:endParaRPr lang="en-US" sz="1600" kern="1200"/>
        </a:p>
      </dsp:txBody>
      <dsp:txXfrm>
        <a:off x="319474" y="4528035"/>
        <a:ext cx="4103726" cy="4262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2FE4B-AEB2-402E-87EB-0F56D950E5B0}">
      <dsp:nvSpPr>
        <dsp:cNvPr id="0" name=""/>
        <dsp:cNvSpPr/>
      </dsp:nvSpPr>
      <dsp:spPr>
        <a:xfrm>
          <a:off x="1227" y="443882"/>
          <a:ext cx="4788544" cy="287312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b="1" i="0" kern="1200" baseline="0"/>
            <a:t>Derived data types</a:t>
          </a:r>
          <a:endParaRPr lang="en-US" sz="6300" kern="1200"/>
        </a:p>
      </dsp:txBody>
      <dsp:txXfrm>
        <a:off x="1227" y="443882"/>
        <a:ext cx="4788544" cy="2873126"/>
      </dsp:txXfrm>
    </dsp:sp>
    <dsp:sp modelId="{FA5F3D77-E364-4E1E-AF89-45A1A828FB03}">
      <dsp:nvSpPr>
        <dsp:cNvPr id="0" name=""/>
        <dsp:cNvSpPr/>
      </dsp:nvSpPr>
      <dsp:spPr>
        <a:xfrm>
          <a:off x="5268627" y="443882"/>
          <a:ext cx="4788544" cy="287312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b="1" i="0" kern="1200" baseline="0"/>
            <a:t>User defined data types</a:t>
          </a:r>
          <a:endParaRPr lang="en-US" sz="6300" kern="1200"/>
        </a:p>
      </dsp:txBody>
      <dsp:txXfrm>
        <a:off x="5268627" y="443882"/>
        <a:ext cx="4788544" cy="28731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80831-E0D2-4549-A99E-E9308773770A}">
      <dsp:nvSpPr>
        <dsp:cNvPr id="0" name=""/>
        <dsp:cNvSpPr/>
      </dsp:nvSpPr>
      <dsp:spPr>
        <a:xfrm>
          <a:off x="0" y="75448"/>
          <a:ext cx="5928344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/>
            <a:t>Arithmetic Operators</a:t>
          </a:r>
          <a:endParaRPr lang="en-US" sz="3400" kern="1200"/>
        </a:p>
      </dsp:txBody>
      <dsp:txXfrm>
        <a:off x="37867" y="113315"/>
        <a:ext cx="5852610" cy="699976"/>
      </dsp:txXfrm>
    </dsp:sp>
    <dsp:sp modelId="{E7E27E97-49FE-4776-AD41-5CFB823FBB5D}">
      <dsp:nvSpPr>
        <dsp:cNvPr id="0" name=""/>
        <dsp:cNvSpPr/>
      </dsp:nvSpPr>
      <dsp:spPr>
        <a:xfrm>
          <a:off x="0" y="949078"/>
          <a:ext cx="5928344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/>
            <a:t>Relational Operators</a:t>
          </a:r>
          <a:endParaRPr lang="en-US" sz="3400" kern="1200"/>
        </a:p>
      </dsp:txBody>
      <dsp:txXfrm>
        <a:off x="37867" y="986945"/>
        <a:ext cx="5852610" cy="699976"/>
      </dsp:txXfrm>
    </dsp:sp>
    <dsp:sp modelId="{4C82F778-8073-4838-A14F-724D26602B1C}">
      <dsp:nvSpPr>
        <dsp:cNvPr id="0" name=""/>
        <dsp:cNvSpPr/>
      </dsp:nvSpPr>
      <dsp:spPr>
        <a:xfrm>
          <a:off x="0" y="1822708"/>
          <a:ext cx="5928344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/>
            <a:t>Bitwise Operators</a:t>
          </a:r>
          <a:endParaRPr lang="en-US" sz="3400" kern="1200"/>
        </a:p>
      </dsp:txBody>
      <dsp:txXfrm>
        <a:off x="37867" y="1860575"/>
        <a:ext cx="5852610" cy="699976"/>
      </dsp:txXfrm>
    </dsp:sp>
    <dsp:sp modelId="{C6E0C624-BB73-4444-B1DD-2E76BD451769}">
      <dsp:nvSpPr>
        <dsp:cNvPr id="0" name=""/>
        <dsp:cNvSpPr/>
      </dsp:nvSpPr>
      <dsp:spPr>
        <a:xfrm>
          <a:off x="0" y="2696338"/>
          <a:ext cx="5928344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/>
            <a:t>Logical Operators</a:t>
          </a:r>
          <a:endParaRPr lang="en-US" sz="3400" kern="1200"/>
        </a:p>
      </dsp:txBody>
      <dsp:txXfrm>
        <a:off x="37867" y="2734205"/>
        <a:ext cx="5852610" cy="699976"/>
      </dsp:txXfrm>
    </dsp:sp>
    <dsp:sp modelId="{18129C4A-D265-4B4A-85AE-26F511115E3F}">
      <dsp:nvSpPr>
        <dsp:cNvPr id="0" name=""/>
        <dsp:cNvSpPr/>
      </dsp:nvSpPr>
      <dsp:spPr>
        <a:xfrm>
          <a:off x="0" y="3569968"/>
          <a:ext cx="5928344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/>
            <a:t>Assignment Operators</a:t>
          </a:r>
          <a:endParaRPr lang="en-US" sz="3400" kern="1200"/>
        </a:p>
      </dsp:txBody>
      <dsp:txXfrm>
        <a:off x="37867" y="3607835"/>
        <a:ext cx="5852610" cy="699976"/>
      </dsp:txXfrm>
    </dsp:sp>
    <dsp:sp modelId="{9BB6820A-21BD-45CE-9600-BBFBCBCFE545}">
      <dsp:nvSpPr>
        <dsp:cNvPr id="0" name=""/>
        <dsp:cNvSpPr/>
      </dsp:nvSpPr>
      <dsp:spPr>
        <a:xfrm>
          <a:off x="0" y="4443598"/>
          <a:ext cx="5928344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/>
            <a:t>Misc Operators</a:t>
          </a:r>
          <a:endParaRPr lang="en-US" sz="3400" kern="1200"/>
        </a:p>
      </dsp:txBody>
      <dsp:txXfrm>
        <a:off x="37867" y="4481465"/>
        <a:ext cx="5852610" cy="699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Online summer bridge course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C179-904E-4CCF-AC78-8BBC12D8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Java Keywords</a:t>
            </a:r>
          </a:p>
        </p:txBody>
      </p:sp>
      <p:pic>
        <p:nvPicPr>
          <p:cNvPr id="10" name="Content Placeholder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5065DCB2-8D25-463D-80DF-8385649DB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03" y="1955409"/>
            <a:ext cx="9580098" cy="4417256"/>
          </a:xfrm>
          <a:noFill/>
        </p:spPr>
      </p:pic>
    </p:spTree>
    <p:extLst>
      <p:ext uri="{BB962C8B-B14F-4D97-AF65-F5344CB8AC3E}">
        <p14:creationId xmlns:p14="http://schemas.microsoft.com/office/powerpoint/2010/main" val="361956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179A-BB05-4E09-A4D2-1961D824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b="1" i="0" u="none" strike="noStrike" baseline="0"/>
              <a:t>Java Data types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CBE7640-187D-4A89-AA19-6CAD3C4F9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8571FD-47BE-4C0D-8780-E85E41C3D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772454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725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9E3F-628D-46E7-9024-F30D43CD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Primitive Data Type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F52BF80-29EB-4C49-B8E3-CBD22B5DD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9D94EF2-F059-4A97-8681-88AA16A67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586005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99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34D4-EFEC-477E-8582-4AFE5159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b="1" i="0" u="none" strike="noStrike" baseline="0"/>
              <a:t>Non - Primitive Data Types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3FCDAEF-FF1E-4016-B153-33FB44830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034532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120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F907-D7FF-4998-A4F6-7C6619F9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b="1" i="0" u="none" strike="noStrike" baseline="0"/>
              <a:t>Java Operators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9D71F46-75C6-4E26-816A-5536E52CC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E7BA89-D646-498C-BB5F-C7CE7A0BF0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629129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64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BE6B-8C04-4F6E-ABF0-42152D51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b="1" i="0" u="none" strike="noStrike" baseline="0"/>
              <a:t>Java Modifiers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E8F7411-27E9-40BA-BCD9-AA8DADB1B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345703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665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B75E-F39D-434F-8730-E377270A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b="1" i="0" u="none" strike="noStrike" baseline="0"/>
              <a:t>Java Variables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E9B81A8-B4AB-480A-9DB2-C501790B8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US" b="0" i="0" u="none" strike="noStrike" baseline="0"/>
              <a:t>Local Variables</a:t>
            </a:r>
          </a:p>
          <a:p>
            <a:r>
              <a:rPr lang="en-US" b="0" i="0" u="none" strike="noStrike" baseline="0"/>
              <a:t>Instance Variables (Non-static variables)</a:t>
            </a:r>
          </a:p>
          <a:p>
            <a:r>
              <a:rPr lang="en-US" b="0" i="0" u="none" strike="noStrike" baseline="0"/>
              <a:t>Class Variables (Static Variables)</a:t>
            </a:r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8E895113-DC37-4CAD-8F2E-4C453FC10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03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0AA6-BFB8-447D-849A-C3CF479B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b="1" i="0" u="none" strike="noStrike" baseline="0"/>
              <a:t>Garbage Collection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F5FC778-5CF2-4AC4-BF61-BABDD841C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00" y="812799"/>
            <a:ext cx="4632912" cy="5294757"/>
          </a:xfr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A05FF8C-FFC3-429F-80BC-2CD8B87B6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93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9E05-93F8-4B63-B4DC-887CECB3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11B5-981D-469C-8815-7570EA0DE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1B95E-3A91-4C55-AE46-F076118BB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1759348"/>
            <a:ext cx="10058400" cy="1388104"/>
          </a:xfrm>
        </p:spPr>
        <p:txBody>
          <a:bodyPr anchor="ctr">
            <a:normAutofit fontScale="90000"/>
          </a:bodyPr>
          <a:lstStyle/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i="1" dirty="0">
                <a:solidFill>
                  <a:srgbClr val="FFFFFF"/>
                </a:solidFill>
              </a:rPr>
              <a:t>The Java Ladder</a:t>
            </a:r>
            <a:br>
              <a:rPr lang="en-US" sz="4800" i="1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3C9A1E5-4DBD-439C-887A-80A62528B084}"/>
              </a:ext>
            </a:extLst>
          </p:cNvPr>
          <p:cNvSpPr txBox="1">
            <a:spLocks/>
          </p:cNvSpPr>
          <p:nvPr/>
        </p:nvSpPr>
        <p:spPr>
          <a:xfrm>
            <a:off x="900332" y="5555396"/>
            <a:ext cx="10058400" cy="543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Day 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9AC3718-E44A-4D79-8015-C00BCB605184}"/>
              </a:ext>
            </a:extLst>
          </p:cNvPr>
          <p:cNvSpPr txBox="1">
            <a:spLocks/>
          </p:cNvSpPr>
          <p:nvPr/>
        </p:nvSpPr>
        <p:spPr>
          <a:xfrm>
            <a:off x="1066783" y="2196772"/>
            <a:ext cx="10058400" cy="2318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300" i="1" dirty="0">
                <a:solidFill>
                  <a:srgbClr val="FFFFFF"/>
                </a:solidFill>
              </a:rPr>
              <a:t>Oops Concept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300" i="1" dirty="0">
                <a:solidFill>
                  <a:srgbClr val="FFFFFF"/>
                </a:solidFill>
              </a:rPr>
              <a:t>Mini – Project</a:t>
            </a:r>
            <a:br>
              <a:rPr lang="en-US" sz="4300" i="1" dirty="0">
                <a:solidFill>
                  <a:srgbClr val="FFFFFF"/>
                </a:solidFill>
              </a:rPr>
            </a:br>
            <a:endParaRPr lang="en-US" sz="43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E23C-5A30-4316-B7EF-FEAFE350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Java Ladder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2FF8DC9-3161-4D20-AA07-A2B434E02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B823FD4-A8D4-475C-9D29-E5672D2B01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176158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722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103C-816E-48E0-A3E1-E28571E9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Java Basics - Runbook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A44E5C5-DC72-4537-AF87-AE8E29299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056FD1-C737-4475-B661-B0D2D5658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210790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13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7A33-35F4-4D0D-9F7D-18898083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Cont.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A4B3F66-F373-4FA5-A06E-82C86EF2E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B45B816-2585-4BF0-A77A-D29BDFDD47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553937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207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67DF-8125-4FD0-A26F-88656D21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b="1" i="0" u="none" strike="noStrike" baseline="0"/>
              <a:t>Features of Java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08229BC-21F5-49AF-8AF7-74888AA03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D4E538-6996-4ADC-93A6-751B19731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524075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00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C24C-1209-4563-88DF-0E96B5CE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Cont.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8B39FAE-06B2-459E-BCB9-77D34F091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045DA9-F490-4A4C-BE9E-CB3AAE7E6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728360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6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75FD-2275-49D2-BDD0-5D013549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b="1" i="0" u="none" strike="noStrike" baseline="0"/>
              <a:t>Architecture of JVM</a:t>
            </a:r>
            <a:br>
              <a:rPr lang="en-US" b="1" i="0" u="none" strike="noStrike" baseline="0"/>
            </a:br>
            <a:endParaRPr lang="en-US" dirty="0"/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A457BF0-F230-4D3D-936E-6485269FA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84" y="902494"/>
            <a:ext cx="5928344" cy="5115366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43FEE4F-A33A-473A-869F-8CB7F678E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1DA2-A8DA-433B-B4BE-9ADCDBB5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5DDEAA-3520-4CC9-A116-B777A49CB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967994"/>
            <a:ext cx="5927725" cy="49839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9FD50-4D85-4E1E-8D2B-05B11905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314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{A7084C39-90D2-46A1-93DD-75C6A9362951}tf56160789_win32</Template>
  <TotalTime>272</TotalTime>
  <Words>182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1_RetrospectVTI</vt:lpstr>
      <vt:lpstr>Agenda</vt:lpstr>
      <vt:lpstr>The Java Ladder </vt:lpstr>
      <vt:lpstr>Java Ladder</vt:lpstr>
      <vt:lpstr>Java Basics - Runbook</vt:lpstr>
      <vt:lpstr>Cont.</vt:lpstr>
      <vt:lpstr>Features of Java</vt:lpstr>
      <vt:lpstr>Cont.</vt:lpstr>
      <vt:lpstr>Architecture of JVM </vt:lpstr>
      <vt:lpstr>Cont.</vt:lpstr>
      <vt:lpstr>Java Keywords</vt:lpstr>
      <vt:lpstr>Java Data types</vt:lpstr>
      <vt:lpstr>Primitive Data Type</vt:lpstr>
      <vt:lpstr>Non - Primitive Data Types</vt:lpstr>
      <vt:lpstr>Java Operators</vt:lpstr>
      <vt:lpstr>Java Modifiers</vt:lpstr>
      <vt:lpstr>Java Variables</vt:lpstr>
      <vt:lpstr>Garbage Collection</vt:lpstr>
      <vt:lpstr>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Prahlad Singh</dc:creator>
  <cp:lastModifiedBy>Prahlad Singh</cp:lastModifiedBy>
  <cp:revision>11</cp:revision>
  <dcterms:created xsi:type="dcterms:W3CDTF">2021-06-07T01:24:17Z</dcterms:created>
  <dcterms:modified xsi:type="dcterms:W3CDTF">2021-06-07T05:56:36Z</dcterms:modified>
</cp:coreProperties>
</file>