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490F-A3AB-4003-87FF-26065040D5E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E01-7EC2-427A-A876-BED65AC7E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03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490F-A3AB-4003-87FF-26065040D5E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E01-7EC2-427A-A876-BED65AC7E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2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490F-A3AB-4003-87FF-26065040D5E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E01-7EC2-427A-A876-BED65AC7E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90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490F-A3AB-4003-87FF-26065040D5E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E01-7EC2-427A-A876-BED65AC7E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3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490F-A3AB-4003-87FF-26065040D5E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E01-7EC2-427A-A876-BED65AC7E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95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490F-A3AB-4003-87FF-26065040D5E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E01-7EC2-427A-A876-BED65AC7E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93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490F-A3AB-4003-87FF-26065040D5E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E01-7EC2-427A-A876-BED65AC7E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67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490F-A3AB-4003-87FF-26065040D5E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E01-7EC2-427A-A876-BED65AC7E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3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490F-A3AB-4003-87FF-26065040D5E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E01-7EC2-427A-A876-BED65AC7E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13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490F-A3AB-4003-87FF-26065040D5E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E01-7EC2-427A-A876-BED65AC7E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490F-A3AB-4003-87FF-26065040D5E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E01-7EC2-427A-A876-BED65AC7E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2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490F-A3AB-4003-87FF-26065040D5E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ABE01-7EC2-427A-A876-BED65AC7E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тест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9851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тест</vt:lpstr>
    </vt:vector>
  </TitlesOfParts>
  <Company>OKEY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</dc:title>
  <dc:creator>Клеков Владислав</dc:creator>
  <cp:lastModifiedBy>Клеков Владислав</cp:lastModifiedBy>
  <cp:revision>1</cp:revision>
  <dcterms:created xsi:type="dcterms:W3CDTF">2023-06-07T08:12:25Z</dcterms:created>
  <dcterms:modified xsi:type="dcterms:W3CDTF">2023-06-07T08:12:34Z</dcterms:modified>
</cp:coreProperties>
</file>