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68" r:id="rId10"/>
    <p:sldId id="27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9BBC0-C940-4ADA-BFC8-B5685FD7DA4F}" v="405" dt="2020-06-30T03:18:16.292"/>
    <p1510:client id="{D935145D-9628-4807-B051-E879CB8E9788}" v="1390" dt="2020-06-30T09:15:5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klen" userId="16c0706178af94f2" providerId="Windows Live" clId="Web-{D935145D-9628-4807-B051-E879CB8E9788}"/>
    <pc:docChg chg="delSld modSld">
      <pc:chgData name="c klen" userId="16c0706178af94f2" providerId="Windows Live" clId="Web-{D935145D-9628-4807-B051-E879CB8E9788}" dt="2020-06-30T09:15:55.934" v="1791" actId="20577"/>
      <pc:docMkLst>
        <pc:docMk/>
      </pc:docMkLst>
      <pc:sldChg chg="del">
        <pc:chgData name="c klen" userId="16c0706178af94f2" providerId="Windows Live" clId="Web-{D935145D-9628-4807-B051-E879CB8E9788}" dt="2020-06-30T08:44:49.175" v="1230"/>
        <pc:sldMkLst>
          <pc:docMk/>
          <pc:sldMk cId="1565088279" sldId="257"/>
        </pc:sldMkLst>
      </pc:sldChg>
      <pc:sldChg chg="del">
        <pc:chgData name="c klen" userId="16c0706178af94f2" providerId="Windows Live" clId="Web-{D935145D-9628-4807-B051-E879CB8E9788}" dt="2020-06-30T08:44:53.112" v="1233"/>
        <pc:sldMkLst>
          <pc:docMk/>
          <pc:sldMk cId="2864093280" sldId="258"/>
        </pc:sldMkLst>
      </pc:sldChg>
      <pc:sldChg chg="del">
        <pc:chgData name="c klen" userId="16c0706178af94f2" providerId="Windows Live" clId="Web-{D935145D-9628-4807-B051-E879CB8E9788}" dt="2020-06-30T08:44:54.144" v="1234"/>
        <pc:sldMkLst>
          <pc:docMk/>
          <pc:sldMk cId="2417552931" sldId="259"/>
        </pc:sldMkLst>
      </pc:sldChg>
      <pc:sldChg chg="del">
        <pc:chgData name="c klen" userId="16c0706178af94f2" providerId="Windows Live" clId="Web-{D935145D-9628-4807-B051-E879CB8E9788}" dt="2020-06-30T08:44:50.784" v="1231"/>
        <pc:sldMkLst>
          <pc:docMk/>
          <pc:sldMk cId="3018649662" sldId="260"/>
        </pc:sldMkLst>
      </pc:sldChg>
      <pc:sldChg chg="del">
        <pc:chgData name="c klen" userId="16c0706178af94f2" providerId="Windows Live" clId="Web-{D935145D-9628-4807-B051-E879CB8E9788}" dt="2020-06-30T08:44:52.112" v="1232"/>
        <pc:sldMkLst>
          <pc:docMk/>
          <pc:sldMk cId="2234955203" sldId="261"/>
        </pc:sldMkLst>
      </pc:sldChg>
      <pc:sldChg chg="del">
        <pc:chgData name="c klen" userId="16c0706178af94f2" providerId="Windows Live" clId="Web-{D935145D-9628-4807-B051-E879CB8E9788}" dt="2020-06-30T08:44:57.800" v="1236"/>
        <pc:sldMkLst>
          <pc:docMk/>
          <pc:sldMk cId="1549001041" sldId="262"/>
        </pc:sldMkLst>
      </pc:sldChg>
      <pc:sldChg chg="del">
        <pc:chgData name="c klen" userId="16c0706178af94f2" providerId="Windows Live" clId="Web-{D935145D-9628-4807-B051-E879CB8E9788}" dt="2020-06-30T08:44:55.238" v="1235"/>
        <pc:sldMkLst>
          <pc:docMk/>
          <pc:sldMk cId="209945318" sldId="263"/>
        </pc:sldMkLst>
      </pc:sldChg>
      <pc:sldChg chg="modSp">
        <pc:chgData name="c klen" userId="16c0706178af94f2" providerId="Windows Live" clId="Web-{D935145D-9628-4807-B051-E879CB8E9788}" dt="2020-06-30T03:21:52.824" v="211" actId="1076"/>
        <pc:sldMkLst>
          <pc:docMk/>
          <pc:sldMk cId="3683045680" sldId="266"/>
        </pc:sldMkLst>
        <pc:picChg chg="mod">
          <ac:chgData name="c klen" userId="16c0706178af94f2" providerId="Windows Live" clId="Web-{D935145D-9628-4807-B051-E879CB8E9788}" dt="2020-06-30T03:21:52.824" v="211" actId="1076"/>
          <ac:picMkLst>
            <pc:docMk/>
            <pc:sldMk cId="3683045680" sldId="266"/>
            <ac:picMk id="10" creationId="{9412616B-4F37-413C-843B-6A3E8DBA655C}"/>
          </ac:picMkLst>
        </pc:picChg>
      </pc:sldChg>
      <pc:sldChg chg="addSp modSp">
        <pc:chgData name="c klen" userId="16c0706178af94f2" providerId="Windows Live" clId="Web-{D935145D-9628-4807-B051-E879CB8E9788}" dt="2020-06-30T07:25:38.402" v="215" actId="20577"/>
        <pc:sldMkLst>
          <pc:docMk/>
          <pc:sldMk cId="2394732662" sldId="267"/>
        </pc:sldMkLst>
        <pc:spChg chg="mod">
          <ac:chgData name="c klen" userId="16c0706178af94f2" providerId="Windows Live" clId="Web-{D935145D-9628-4807-B051-E879CB8E9788}" dt="2020-06-30T07:25:38.402" v="215" actId="20577"/>
          <ac:spMkLst>
            <pc:docMk/>
            <pc:sldMk cId="2394732662" sldId="267"/>
            <ac:spMk id="2" creationId="{C8A1796F-489E-46A4-8884-DCB78D5BD6DC}"/>
          </ac:spMkLst>
        </pc:spChg>
        <pc:spChg chg="mod">
          <ac:chgData name="c klen" userId="16c0706178af94f2" providerId="Windows Live" clId="Web-{D935145D-9628-4807-B051-E879CB8E9788}" dt="2020-06-30T03:21:24.246" v="206" actId="14100"/>
          <ac:spMkLst>
            <pc:docMk/>
            <pc:sldMk cId="2394732662" sldId="267"/>
            <ac:spMk id="13" creationId="{B95CAEF5-6839-41AF-B153-0D93EBCDAF02}"/>
          </ac:spMkLst>
        </pc:spChg>
        <pc:picChg chg="add mod">
          <ac:chgData name="c klen" userId="16c0706178af94f2" providerId="Windows Live" clId="Web-{D935145D-9628-4807-B051-E879CB8E9788}" dt="2020-06-30T03:21:34.527" v="208" actId="1076"/>
          <ac:picMkLst>
            <pc:docMk/>
            <pc:sldMk cId="2394732662" sldId="267"/>
            <ac:picMk id="4" creationId="{C50FEA23-F7DF-47DC-9B17-69F5737627A3}"/>
          </ac:picMkLst>
        </pc:picChg>
        <pc:picChg chg="mod">
          <ac:chgData name="c klen" userId="16c0706178af94f2" providerId="Windows Live" clId="Web-{D935145D-9628-4807-B051-E879CB8E9788}" dt="2020-06-30T03:21:29.652" v="207" actId="1076"/>
          <ac:picMkLst>
            <pc:docMk/>
            <pc:sldMk cId="2394732662" sldId="267"/>
            <ac:picMk id="10" creationId="{AC8E5AE7-15D1-4FBD-BC90-41CC9DD8FC98}"/>
          </ac:picMkLst>
        </pc:picChg>
      </pc:sldChg>
      <pc:sldChg chg="addSp delSp modSp modNotes">
        <pc:chgData name="c klen" userId="16c0706178af94f2" providerId="Windows Live" clId="Web-{D935145D-9628-4807-B051-E879CB8E9788}" dt="2020-06-30T09:12:30.792" v="1750" actId="14100"/>
        <pc:sldMkLst>
          <pc:docMk/>
          <pc:sldMk cId="1705960569" sldId="268"/>
        </pc:sldMkLst>
        <pc:spChg chg="mod">
          <ac:chgData name="c klen" userId="16c0706178af94f2" providerId="Windows Live" clId="Web-{D935145D-9628-4807-B051-E879CB8E9788}" dt="2020-06-30T08:40:50.377" v="1069" actId="20577"/>
          <ac:spMkLst>
            <pc:docMk/>
            <pc:sldMk cId="1705960569" sldId="268"/>
            <ac:spMk id="3" creationId="{6208D7A4-117D-49F8-9C91-9911D08B7670}"/>
          </ac:spMkLst>
        </pc:spChg>
        <pc:spChg chg="mod">
          <ac:chgData name="c klen" userId="16c0706178af94f2" providerId="Windows Live" clId="Web-{D935145D-9628-4807-B051-E879CB8E9788}" dt="2020-06-30T09:12:19.324" v="1744" actId="20577"/>
          <ac:spMkLst>
            <pc:docMk/>
            <pc:sldMk cId="1705960569" sldId="268"/>
            <ac:spMk id="4" creationId="{BCFB9009-AC9C-457E-8CA5-BD1599F4D025}"/>
          </ac:spMkLst>
        </pc:spChg>
        <pc:spChg chg="mod">
          <ac:chgData name="c klen" userId="16c0706178af94f2" providerId="Windows Live" clId="Web-{D935145D-9628-4807-B051-E879CB8E9788}" dt="2020-06-30T08:42:17.034" v="1124" actId="20577"/>
          <ac:spMkLst>
            <pc:docMk/>
            <pc:sldMk cId="1705960569" sldId="268"/>
            <ac:spMk id="5" creationId="{4030B15E-3F6E-48F2-B106-98E76C5B421A}"/>
          </ac:spMkLst>
        </pc:spChg>
        <pc:spChg chg="add del mod">
          <ac:chgData name="c klen" userId="16c0706178af94f2" providerId="Windows Live" clId="Web-{D935145D-9628-4807-B051-E879CB8E9788}" dt="2020-06-30T08:43:53.315" v="1186" actId="20577"/>
          <ac:spMkLst>
            <pc:docMk/>
            <pc:sldMk cId="1705960569" sldId="268"/>
            <ac:spMk id="6" creationId="{90904D81-785D-417F-9560-ECEBFDF1C4EA}"/>
          </ac:spMkLst>
        </pc:spChg>
        <pc:picChg chg="add del mod ord">
          <ac:chgData name="c klen" userId="16c0706178af94f2" providerId="Windows Live" clId="Web-{D935145D-9628-4807-B051-E879CB8E9788}" dt="2020-06-30T08:41:03.158" v="1093"/>
          <ac:picMkLst>
            <pc:docMk/>
            <pc:sldMk cId="1705960569" sldId="268"/>
            <ac:picMk id="7" creationId="{3142D71A-9888-4561-B37B-7A2FA6DDB301}"/>
          </ac:picMkLst>
        </pc:picChg>
        <pc:picChg chg="add del mod ord">
          <ac:chgData name="c klen" userId="16c0706178af94f2" providerId="Windows Live" clId="Web-{D935145D-9628-4807-B051-E879CB8E9788}" dt="2020-06-30T08:41:20.471" v="1095"/>
          <ac:picMkLst>
            <pc:docMk/>
            <pc:sldMk cId="1705960569" sldId="268"/>
            <ac:picMk id="8" creationId="{95BDE1CB-9FAA-435C-9C1C-D9EFE3CCEA13}"/>
          </ac:picMkLst>
        </pc:picChg>
        <pc:picChg chg="add del mod ord">
          <ac:chgData name="c klen" userId="16c0706178af94f2" providerId="Windows Live" clId="Web-{D935145D-9628-4807-B051-E879CB8E9788}" dt="2020-06-30T08:42:45.456" v="1135"/>
          <ac:picMkLst>
            <pc:docMk/>
            <pc:sldMk cId="1705960569" sldId="268"/>
            <ac:picMk id="9" creationId="{E61A8C4F-BBA0-4F75-A66F-E10DD69E82B7}"/>
          </ac:picMkLst>
        </pc:picChg>
        <pc:picChg chg="add del mod ord">
          <ac:chgData name="c klen" userId="16c0706178af94f2" providerId="Windows Live" clId="Web-{D935145D-9628-4807-B051-E879CB8E9788}" dt="2020-06-30T08:43:23.831" v="1147"/>
          <ac:picMkLst>
            <pc:docMk/>
            <pc:sldMk cId="1705960569" sldId="268"/>
            <ac:picMk id="10" creationId="{7A6BA4A9-6C77-4062-9F0C-416BA2DD9EC3}"/>
          </ac:picMkLst>
        </pc:picChg>
        <pc:picChg chg="add del mod">
          <ac:chgData name="c klen" userId="16c0706178af94f2" providerId="Windows Live" clId="Web-{D935145D-9628-4807-B051-E879CB8E9788}" dt="2020-06-30T09:12:24.636" v="1747"/>
          <ac:picMkLst>
            <pc:docMk/>
            <pc:sldMk cId="1705960569" sldId="268"/>
            <ac:picMk id="11" creationId="{6D24BE41-4004-4B0F-AAF4-304336EF9071}"/>
          </ac:picMkLst>
        </pc:picChg>
        <pc:picChg chg="add mod">
          <ac:chgData name="c klen" userId="16c0706178af94f2" providerId="Windows Live" clId="Web-{D935145D-9628-4807-B051-E879CB8E9788}" dt="2020-06-30T09:12:30.792" v="1750" actId="14100"/>
          <ac:picMkLst>
            <pc:docMk/>
            <pc:sldMk cId="1705960569" sldId="268"/>
            <ac:picMk id="12" creationId="{269BA0E1-1DFF-41FE-944A-E3A766FAF8B1}"/>
          </ac:picMkLst>
        </pc:picChg>
      </pc:sldChg>
      <pc:sldChg chg="addSp delSp modSp modNotes">
        <pc:chgData name="c klen" userId="16c0706178af94f2" providerId="Windows Live" clId="Web-{D935145D-9628-4807-B051-E879CB8E9788}" dt="2020-06-30T08:43:01.612" v="1138" actId="20577"/>
        <pc:sldMkLst>
          <pc:docMk/>
          <pc:sldMk cId="1647410496" sldId="269"/>
        </pc:sldMkLst>
        <pc:spChg chg="mod">
          <ac:chgData name="c klen" userId="16c0706178af94f2" providerId="Windows Live" clId="Web-{D935145D-9628-4807-B051-E879CB8E9788}" dt="2020-06-30T07:26:17.558" v="219" actId="20577"/>
          <ac:spMkLst>
            <pc:docMk/>
            <pc:sldMk cId="1647410496" sldId="269"/>
            <ac:spMk id="3" creationId="{78711F7E-57CC-4CA8-BF28-0EA0CCBE3A5C}"/>
          </ac:spMkLst>
        </pc:spChg>
        <pc:spChg chg="del">
          <ac:chgData name="c klen" userId="16c0706178af94f2" providerId="Windows Live" clId="Web-{D935145D-9628-4807-B051-E879CB8E9788}" dt="2020-06-30T07:31:09.278" v="221"/>
          <ac:spMkLst>
            <pc:docMk/>
            <pc:sldMk cId="1647410496" sldId="269"/>
            <ac:spMk id="4" creationId="{251420F1-B575-4E84-A76A-B9A3D92131EC}"/>
          </ac:spMkLst>
        </pc:spChg>
        <pc:spChg chg="mod">
          <ac:chgData name="c klen" userId="16c0706178af94f2" providerId="Windows Live" clId="Web-{D935145D-9628-4807-B051-E879CB8E9788}" dt="2020-06-30T07:26:23.199" v="220" actId="20577"/>
          <ac:spMkLst>
            <pc:docMk/>
            <pc:sldMk cId="1647410496" sldId="269"/>
            <ac:spMk id="5" creationId="{922442FB-FAC0-4CE6-959A-E5E98CC53F98}"/>
          </ac:spMkLst>
        </pc:spChg>
        <pc:spChg chg="mod">
          <ac:chgData name="c klen" userId="16c0706178af94f2" providerId="Windows Live" clId="Web-{D935145D-9628-4807-B051-E879CB8E9788}" dt="2020-06-30T08:43:01.612" v="1138" actId="20577"/>
          <ac:spMkLst>
            <pc:docMk/>
            <pc:sldMk cId="1647410496" sldId="269"/>
            <ac:spMk id="6" creationId="{6C7FF186-9BC1-4AF4-A12B-A91E28A63FCE}"/>
          </ac:spMkLst>
        </pc:spChg>
        <pc:picChg chg="add mod ord">
          <ac:chgData name="c klen" userId="16c0706178af94f2" providerId="Windows Live" clId="Web-{D935145D-9628-4807-B051-E879CB8E9788}" dt="2020-06-30T07:31:21.106" v="223" actId="1076"/>
          <ac:picMkLst>
            <pc:docMk/>
            <pc:sldMk cId="1647410496" sldId="269"/>
            <ac:picMk id="7" creationId="{959E4F09-B16E-478B-B453-2A1E649710A3}"/>
          </ac:picMkLst>
        </pc:picChg>
        <pc:picChg chg="add del mod">
          <ac:chgData name="c klen" userId="16c0706178af94f2" providerId="Windows Live" clId="Web-{D935145D-9628-4807-B051-E879CB8E9788}" dt="2020-06-30T07:46:33.192" v="359"/>
          <ac:picMkLst>
            <pc:docMk/>
            <pc:sldMk cId="1647410496" sldId="269"/>
            <ac:picMk id="8" creationId="{42C23466-06D5-41F8-9695-C27A9D98891C}"/>
          </ac:picMkLst>
        </pc:picChg>
        <pc:picChg chg="add del mod">
          <ac:chgData name="c klen" userId="16c0706178af94f2" providerId="Windows Live" clId="Web-{D935145D-9628-4807-B051-E879CB8E9788}" dt="2020-06-30T07:46:40.798" v="361"/>
          <ac:picMkLst>
            <pc:docMk/>
            <pc:sldMk cId="1647410496" sldId="269"/>
            <ac:picMk id="9" creationId="{350B59D0-1824-42EA-B417-A51B75DD1397}"/>
          </ac:picMkLst>
        </pc:picChg>
        <pc:picChg chg="add del mod">
          <ac:chgData name="c klen" userId="16c0706178af94f2" providerId="Windows Live" clId="Web-{D935145D-9628-4807-B051-E879CB8E9788}" dt="2020-06-30T07:48:20.330" v="366"/>
          <ac:picMkLst>
            <pc:docMk/>
            <pc:sldMk cId="1647410496" sldId="269"/>
            <ac:picMk id="10" creationId="{95303BA7-63D4-47FD-A4C2-007F41E5D795}"/>
          </ac:picMkLst>
        </pc:picChg>
        <pc:picChg chg="add del mod">
          <ac:chgData name="c klen" userId="16c0706178af94f2" providerId="Windows Live" clId="Web-{D935145D-9628-4807-B051-E879CB8E9788}" dt="2020-06-30T07:51:47.081" v="370"/>
          <ac:picMkLst>
            <pc:docMk/>
            <pc:sldMk cId="1647410496" sldId="269"/>
            <ac:picMk id="11" creationId="{C3C51A44-86BF-42E2-A9BC-ECE9D5862923}"/>
          </ac:picMkLst>
        </pc:picChg>
        <pc:picChg chg="add mod">
          <ac:chgData name="c klen" userId="16c0706178af94f2" providerId="Windows Live" clId="Web-{D935145D-9628-4807-B051-E879CB8E9788}" dt="2020-06-30T07:52:08.847" v="373" actId="14100"/>
          <ac:picMkLst>
            <pc:docMk/>
            <pc:sldMk cId="1647410496" sldId="269"/>
            <ac:picMk id="12" creationId="{749E6E52-9CD4-4E52-93A5-3D652BD7B571}"/>
          </ac:picMkLst>
        </pc:picChg>
      </pc:sldChg>
      <pc:sldChg chg="addSp delSp modSp modNotes">
        <pc:chgData name="c klen" userId="16c0706178af94f2" providerId="Windows Live" clId="Web-{D935145D-9628-4807-B051-E879CB8E9788}" dt="2020-06-30T08:25:21.357" v="642"/>
        <pc:sldMkLst>
          <pc:docMk/>
          <pc:sldMk cId="2775410144" sldId="270"/>
        </pc:sldMkLst>
        <pc:spChg chg="mod">
          <ac:chgData name="c klen" userId="16c0706178af94f2" providerId="Windows Live" clId="Web-{D935145D-9628-4807-B051-E879CB8E9788}" dt="2020-06-30T07:53:47.082" v="426" actId="20577"/>
          <ac:spMkLst>
            <pc:docMk/>
            <pc:sldMk cId="2775410144" sldId="270"/>
            <ac:spMk id="3" creationId="{E96F8AA8-1669-497B-83B2-C1675E63FDB2}"/>
          </ac:spMkLst>
        </pc:spChg>
        <pc:spChg chg="del">
          <ac:chgData name="c klen" userId="16c0706178af94f2" providerId="Windows Live" clId="Web-{D935145D-9628-4807-B051-E879CB8E9788}" dt="2020-06-30T08:07:23.289" v="431"/>
          <ac:spMkLst>
            <pc:docMk/>
            <pc:sldMk cId="2775410144" sldId="270"/>
            <ac:spMk id="4" creationId="{4B87EAC5-0B9F-4286-AB0B-764FC3BF2E1C}"/>
          </ac:spMkLst>
        </pc:spChg>
        <pc:spChg chg="mod">
          <ac:chgData name="c klen" userId="16c0706178af94f2" providerId="Windows Live" clId="Web-{D935145D-9628-4807-B051-E879CB8E9788}" dt="2020-06-30T07:53:52.644" v="430" actId="20577"/>
          <ac:spMkLst>
            <pc:docMk/>
            <pc:sldMk cId="2775410144" sldId="270"/>
            <ac:spMk id="5" creationId="{9789F36C-C5FE-436F-874A-F7C38E3D41EB}"/>
          </ac:spMkLst>
        </pc:spChg>
        <pc:spChg chg="add del">
          <ac:chgData name="c klen" userId="16c0706178af94f2" providerId="Windows Live" clId="Web-{D935145D-9628-4807-B051-E879CB8E9788}" dt="2020-06-30T08:21:51.559" v="436"/>
          <ac:spMkLst>
            <pc:docMk/>
            <pc:sldMk cId="2775410144" sldId="270"/>
            <ac:spMk id="6" creationId="{75B15E66-253F-4F8A-A7B3-52AD51B25075}"/>
          </ac:spMkLst>
        </pc:spChg>
        <pc:spChg chg="add del mod">
          <ac:chgData name="c klen" userId="16c0706178af94f2" providerId="Windows Live" clId="Web-{D935145D-9628-4807-B051-E879CB8E9788}" dt="2020-06-30T08:08:31.180" v="435"/>
          <ac:spMkLst>
            <pc:docMk/>
            <pc:sldMk cId="2775410144" sldId="270"/>
            <ac:spMk id="9" creationId="{3FB3AB69-A39D-492D-AE0D-73754B6CFD0B}"/>
          </ac:spMkLst>
        </pc:spChg>
        <pc:picChg chg="add del mod ord">
          <ac:chgData name="c klen" userId="16c0706178af94f2" providerId="Windows Live" clId="Web-{D935145D-9628-4807-B051-E879CB8E9788}" dt="2020-06-30T08:08:21.728" v="432"/>
          <ac:picMkLst>
            <pc:docMk/>
            <pc:sldMk cId="2775410144" sldId="270"/>
            <ac:picMk id="7" creationId="{9DAA051E-7292-46FC-8D29-62F0FB446836}"/>
          </ac:picMkLst>
        </pc:picChg>
        <pc:picChg chg="add del mod ord">
          <ac:chgData name="c klen" userId="16c0706178af94f2" providerId="Windows Live" clId="Web-{D935145D-9628-4807-B051-E879CB8E9788}" dt="2020-06-30T08:08:26.352" v="434"/>
          <ac:picMkLst>
            <pc:docMk/>
            <pc:sldMk cId="2775410144" sldId="270"/>
            <ac:picMk id="10" creationId="{0DE10292-16D4-4AF8-BA30-4387B885D726}"/>
          </ac:picMkLst>
        </pc:picChg>
        <pc:picChg chg="add mod ord">
          <ac:chgData name="c klen" userId="16c0706178af94f2" providerId="Windows Live" clId="Web-{D935145D-9628-4807-B051-E879CB8E9788}" dt="2020-06-30T08:08:31.180" v="435"/>
          <ac:picMkLst>
            <pc:docMk/>
            <pc:sldMk cId="2775410144" sldId="270"/>
            <ac:picMk id="11" creationId="{83C70B0F-1852-46E2-B28F-60AE370E228D}"/>
          </ac:picMkLst>
        </pc:picChg>
        <pc:picChg chg="add mod ord">
          <ac:chgData name="c klen" userId="16c0706178af94f2" providerId="Windows Live" clId="Web-{D935145D-9628-4807-B051-E879CB8E9788}" dt="2020-06-30T08:21:53.106" v="437" actId="1076"/>
          <ac:picMkLst>
            <pc:docMk/>
            <pc:sldMk cId="2775410144" sldId="270"/>
            <ac:picMk id="12" creationId="{33B97CD2-8DB5-4483-88FF-901C91CF8F20}"/>
          </ac:picMkLst>
        </pc:picChg>
      </pc:sldChg>
      <pc:sldChg chg="addSp delSp modSp modNotes">
        <pc:chgData name="c klen" userId="16c0706178af94f2" providerId="Windows Live" clId="Web-{D935145D-9628-4807-B051-E879CB8E9788}" dt="2020-06-30T08:33:00.953" v="1054"/>
        <pc:sldMkLst>
          <pc:docMk/>
          <pc:sldMk cId="230101662" sldId="271"/>
        </pc:sldMkLst>
        <pc:spChg chg="mod">
          <ac:chgData name="c klen" userId="16c0706178af94f2" providerId="Windows Live" clId="Web-{D935145D-9628-4807-B051-E879CB8E9788}" dt="2020-06-30T08:27:44.389" v="649" actId="20577"/>
          <ac:spMkLst>
            <pc:docMk/>
            <pc:sldMk cId="230101662" sldId="271"/>
            <ac:spMk id="3" creationId="{83CC50A2-F830-4F00-AE59-9A2314F36CC0}"/>
          </ac:spMkLst>
        </pc:spChg>
        <pc:spChg chg="del">
          <ac:chgData name="c klen" userId="16c0706178af94f2" providerId="Windows Live" clId="Web-{D935145D-9628-4807-B051-E879CB8E9788}" dt="2020-06-30T08:27:36.232" v="646"/>
          <ac:spMkLst>
            <pc:docMk/>
            <pc:sldMk cId="230101662" sldId="271"/>
            <ac:spMk id="4" creationId="{1CDE1FF8-F679-47CC-80F8-05930EC352EF}"/>
          </ac:spMkLst>
        </pc:spChg>
        <pc:spChg chg="mod">
          <ac:chgData name="c klen" userId="16c0706178af94f2" providerId="Windows Live" clId="Web-{D935145D-9628-4807-B051-E879CB8E9788}" dt="2020-06-30T08:27:48.232" v="650" actId="20577"/>
          <ac:spMkLst>
            <pc:docMk/>
            <pc:sldMk cId="230101662" sldId="271"/>
            <ac:spMk id="5" creationId="{5BCB53D7-E621-4075-9A98-74A0F482801D}"/>
          </ac:spMkLst>
        </pc:spChg>
        <pc:spChg chg="mod">
          <ac:chgData name="c klen" userId="16c0706178af94f2" providerId="Windows Live" clId="Web-{D935145D-9628-4807-B051-E879CB8E9788}" dt="2020-06-30T08:31:03.983" v="955" actId="20577"/>
          <ac:spMkLst>
            <pc:docMk/>
            <pc:sldMk cId="230101662" sldId="271"/>
            <ac:spMk id="6" creationId="{7CCF036C-66A7-4057-9CA2-C79824A8A56D}"/>
          </ac:spMkLst>
        </pc:spChg>
        <pc:spChg chg="add del mod">
          <ac:chgData name="c klen" userId="16c0706178af94f2" providerId="Windows Live" clId="Web-{D935145D-9628-4807-B051-E879CB8E9788}" dt="2020-06-30T08:28:13.264" v="652"/>
          <ac:spMkLst>
            <pc:docMk/>
            <pc:sldMk cId="230101662" sldId="271"/>
            <ac:spMk id="9" creationId="{A18143C5-A681-415D-BF39-93DA587671E0}"/>
          </ac:spMkLst>
        </pc:spChg>
        <pc:picChg chg="add del mod ord">
          <ac:chgData name="c klen" userId="16c0706178af94f2" providerId="Windows Live" clId="Web-{D935145D-9628-4807-B051-E879CB8E9788}" dt="2020-06-30T08:28:08.467" v="651"/>
          <ac:picMkLst>
            <pc:docMk/>
            <pc:sldMk cId="230101662" sldId="271"/>
            <ac:picMk id="7" creationId="{59D9E55B-652E-42A3-9B8B-07AC5F937F56}"/>
          </ac:picMkLst>
        </pc:picChg>
        <pc:picChg chg="add mod ord">
          <ac:chgData name="c klen" userId="16c0706178af94f2" providerId="Windows Live" clId="Web-{D935145D-9628-4807-B051-E879CB8E9788}" dt="2020-06-30T08:28:13.264" v="652"/>
          <ac:picMkLst>
            <pc:docMk/>
            <pc:sldMk cId="230101662" sldId="271"/>
            <ac:picMk id="10" creationId="{4CE62BC6-68F9-462C-A6DF-DC14F4839FE3}"/>
          </ac:picMkLst>
        </pc:picChg>
      </pc:sldChg>
      <pc:sldChg chg="addSp delSp modSp modNotes">
        <pc:chgData name="c klen" userId="16c0706178af94f2" providerId="Windows Live" clId="Web-{D935145D-9628-4807-B051-E879CB8E9788}" dt="2020-06-30T08:45:27.347" v="1250"/>
        <pc:sldMkLst>
          <pc:docMk/>
          <pc:sldMk cId="781080801" sldId="272"/>
        </pc:sldMkLst>
        <pc:spChg chg="mod">
          <ac:chgData name="c klen" userId="16c0706178af94f2" providerId="Windows Live" clId="Web-{D935145D-9628-4807-B051-E879CB8E9788}" dt="2020-06-30T08:33:49.140" v="1061" actId="20577"/>
          <ac:spMkLst>
            <pc:docMk/>
            <pc:sldMk cId="781080801" sldId="272"/>
            <ac:spMk id="3" creationId="{7958123C-6CFD-40A1-B9CD-35ABCCC651D6}"/>
          </ac:spMkLst>
        </pc:spChg>
        <pc:spChg chg="del">
          <ac:chgData name="c klen" userId="16c0706178af94f2" providerId="Windows Live" clId="Web-{D935145D-9628-4807-B051-E879CB8E9788}" dt="2020-06-30T08:36:56.048" v="1063"/>
          <ac:spMkLst>
            <pc:docMk/>
            <pc:sldMk cId="781080801" sldId="272"/>
            <ac:spMk id="4" creationId="{F8A041D3-C6E9-4963-8AE7-E5BF5B76C2CD}"/>
          </ac:spMkLst>
        </pc:spChg>
        <pc:spChg chg="mod">
          <ac:chgData name="c klen" userId="16c0706178af94f2" providerId="Windows Live" clId="Web-{D935145D-9628-4807-B051-E879CB8E9788}" dt="2020-06-30T08:33:52.312" v="1062" actId="20577"/>
          <ac:spMkLst>
            <pc:docMk/>
            <pc:sldMk cId="781080801" sldId="272"/>
            <ac:spMk id="5" creationId="{D6577863-E7AC-4BD1-BFE9-1BBA8B6A211E}"/>
          </ac:spMkLst>
        </pc:spChg>
        <pc:spChg chg="del">
          <ac:chgData name="c klen" userId="16c0706178af94f2" providerId="Windows Live" clId="Web-{D935145D-9628-4807-B051-E879CB8E9788}" dt="2020-06-30T08:37:57.173" v="1064"/>
          <ac:spMkLst>
            <pc:docMk/>
            <pc:sldMk cId="781080801" sldId="272"/>
            <ac:spMk id="6" creationId="{006A9678-F45B-41B2-834B-5D499F636894}"/>
          </ac:spMkLst>
        </pc:spChg>
        <pc:picChg chg="add mod ord">
          <ac:chgData name="c klen" userId="16c0706178af94f2" providerId="Windows Live" clId="Web-{D935145D-9628-4807-B051-E879CB8E9788}" dt="2020-06-30T08:36:56.048" v="1063"/>
          <ac:picMkLst>
            <pc:docMk/>
            <pc:sldMk cId="781080801" sldId="272"/>
            <ac:picMk id="7" creationId="{BB0ACE2C-D0C2-4B6B-BD88-9A79EE92FFB8}"/>
          </ac:picMkLst>
        </pc:picChg>
        <pc:picChg chg="add mod ord">
          <ac:chgData name="c klen" userId="16c0706178af94f2" providerId="Windows Live" clId="Web-{D935145D-9628-4807-B051-E879CB8E9788}" dt="2020-06-30T08:37:57.173" v="1064"/>
          <ac:picMkLst>
            <pc:docMk/>
            <pc:sldMk cId="781080801" sldId="272"/>
            <ac:picMk id="8" creationId="{75A1B4D8-ADF2-459C-94B1-54756B8ED4D4}"/>
          </ac:picMkLst>
        </pc:picChg>
      </pc:sldChg>
      <pc:sldChg chg="delSp modSp mod modClrScheme chgLayout modNotes">
        <pc:chgData name="c klen" userId="16c0706178af94f2" providerId="Windows Live" clId="Web-{D935145D-9628-4807-B051-E879CB8E9788}" dt="2020-06-30T09:15:54.778" v="1790" actId="20577"/>
        <pc:sldMkLst>
          <pc:docMk/>
          <pc:sldMk cId="4247434650" sldId="273"/>
        </pc:sldMkLst>
        <pc:spChg chg="mod ord">
          <ac:chgData name="c klen" userId="16c0706178af94f2" providerId="Windows Live" clId="Web-{D935145D-9628-4807-B051-E879CB8E9788}" dt="2020-06-30T08:53:43.209" v="1268" actId="20577"/>
          <ac:spMkLst>
            <pc:docMk/>
            <pc:sldMk cId="4247434650" sldId="273"/>
            <ac:spMk id="2" creationId="{D6CEC14D-B06E-4371-B20B-9AE1CC5CB667}"/>
          </ac:spMkLst>
        </pc:spChg>
        <pc:spChg chg="mod ord">
          <ac:chgData name="c klen" userId="16c0706178af94f2" providerId="Windows Live" clId="Web-{D935145D-9628-4807-B051-E879CB8E9788}" dt="2020-06-30T08:46:13.785" v="1251"/>
          <ac:spMkLst>
            <pc:docMk/>
            <pc:sldMk cId="4247434650" sldId="273"/>
            <ac:spMk id="3" creationId="{A0729D79-F9F5-4259-96DC-5690FEF2B833}"/>
          </ac:spMkLst>
        </pc:spChg>
        <pc:spChg chg="mod ord">
          <ac:chgData name="c klen" userId="16c0706178af94f2" providerId="Windows Live" clId="Web-{D935145D-9628-4807-B051-E879CB8E9788}" dt="2020-06-30T09:15:54.778" v="1790" actId="20577"/>
          <ac:spMkLst>
            <pc:docMk/>
            <pc:sldMk cId="4247434650" sldId="273"/>
            <ac:spMk id="4" creationId="{1A741F5C-500E-4DE3-961B-EFF5AC8937B9}"/>
          </ac:spMkLst>
        </pc:spChg>
        <pc:spChg chg="del">
          <ac:chgData name="c klen" userId="16c0706178af94f2" providerId="Windows Live" clId="Web-{D935145D-9628-4807-B051-E879CB8E9788}" dt="2020-06-30T08:46:13.785" v="1251"/>
          <ac:spMkLst>
            <pc:docMk/>
            <pc:sldMk cId="4247434650" sldId="273"/>
            <ac:spMk id="5" creationId="{4ADDAD71-ACFF-4EE5-9CF7-E215EE41E99F}"/>
          </ac:spMkLst>
        </pc:spChg>
        <pc:spChg chg="del">
          <ac:chgData name="c klen" userId="16c0706178af94f2" providerId="Windows Live" clId="Web-{D935145D-9628-4807-B051-E879CB8E9788}" dt="2020-06-30T08:46:13.785" v="1251"/>
          <ac:spMkLst>
            <pc:docMk/>
            <pc:sldMk cId="4247434650" sldId="273"/>
            <ac:spMk id="6" creationId="{E7B06D77-3411-4E51-A628-72DF5BECCFB7}"/>
          </ac:spMkLst>
        </pc:spChg>
      </pc:sldChg>
      <pc:sldChg chg="del">
        <pc:chgData name="c klen" userId="16c0706178af94f2" providerId="Windows Live" clId="Web-{D935145D-9628-4807-B051-E879CB8E9788}" dt="2020-06-30T07:25:34.152" v="212"/>
        <pc:sldMkLst>
          <pc:docMk/>
          <pc:sldMk cId="3994833169" sldId="274"/>
        </pc:sldMkLst>
      </pc:sldChg>
    </pc:docChg>
  </pc:docChgLst>
  <pc:docChgLst>
    <pc:chgData name="c klen" userId="16c0706178af94f2" providerId="Windows Live" clId="Web-{8DE9BBC0-C940-4ADA-BFC8-B5685FD7DA4F}"/>
    <pc:docChg chg="addSld modSld sldOrd">
      <pc:chgData name="c klen" userId="16c0706178af94f2" providerId="Windows Live" clId="Web-{8DE9BBC0-C940-4ADA-BFC8-B5685FD7DA4F}" dt="2020-06-30T03:18:16.292" v="814"/>
      <pc:docMkLst>
        <pc:docMk/>
      </pc:docMkLst>
      <pc:sldChg chg="modSp">
        <pc:chgData name="c klen" userId="16c0706178af94f2" providerId="Windows Live" clId="Web-{8DE9BBC0-C940-4ADA-BFC8-B5685FD7DA4F}" dt="2020-06-30T01:34:01.061" v="14" actId="20577"/>
        <pc:sldMkLst>
          <pc:docMk/>
          <pc:sldMk cId="2239699663" sldId="256"/>
        </pc:sldMkLst>
        <pc:spChg chg="mod">
          <ac:chgData name="c klen" userId="16c0706178af94f2" providerId="Windows Live" clId="Web-{8DE9BBC0-C940-4ADA-BFC8-B5685FD7DA4F}" dt="2020-06-30T01:33:23.999" v="7" actId="20577"/>
          <ac:spMkLst>
            <pc:docMk/>
            <pc:sldMk cId="2239699663" sldId="256"/>
            <ac:spMk id="2" creationId="{00000000-0000-0000-0000-000000000000}"/>
          </ac:spMkLst>
        </pc:spChg>
        <pc:spChg chg="mod">
          <ac:chgData name="c klen" userId="16c0706178af94f2" providerId="Windows Live" clId="Web-{8DE9BBC0-C940-4ADA-BFC8-B5685FD7DA4F}" dt="2020-06-30T01:34:01.061" v="14" actId="20577"/>
          <ac:spMkLst>
            <pc:docMk/>
            <pc:sldMk cId="2239699663" sldId="256"/>
            <ac:spMk id="3" creationId="{00000000-0000-0000-0000-000000000000}"/>
          </ac:spMkLst>
        </pc:spChg>
      </pc:sldChg>
      <pc:sldChg chg="addSp delSp modSp new mod modClrScheme chgLayout modNotes">
        <pc:chgData name="c klen" userId="16c0706178af94f2" providerId="Windows Live" clId="Web-{8DE9BBC0-C940-4ADA-BFC8-B5685FD7DA4F}" dt="2020-06-30T02:15:41.203" v="251"/>
        <pc:sldMkLst>
          <pc:docMk/>
          <pc:sldMk cId="3639732661" sldId="265"/>
        </pc:sldMkLst>
        <pc:spChg chg="mod ord">
          <ac:chgData name="c klen" userId="16c0706178af94f2" providerId="Windows Live" clId="Web-{8DE9BBC0-C940-4ADA-BFC8-B5685FD7DA4F}" dt="2020-06-30T01:40:07.074" v="20" actId="20577"/>
          <ac:spMkLst>
            <pc:docMk/>
            <pc:sldMk cId="3639732661" sldId="265"/>
            <ac:spMk id="2" creationId="{2BEF90DA-5DF2-4712-B804-49B773DAB46F}"/>
          </ac:spMkLst>
        </pc:spChg>
        <pc:spChg chg="del mod ord">
          <ac:chgData name="c klen" userId="16c0706178af94f2" providerId="Windows Live" clId="Web-{8DE9BBC0-C940-4ADA-BFC8-B5685FD7DA4F}" dt="2020-06-30T02:07:36.425" v="38"/>
          <ac:spMkLst>
            <pc:docMk/>
            <pc:sldMk cId="3639732661" sldId="265"/>
            <ac:spMk id="3" creationId="{B28060C1-F5BF-495E-9E8C-66C4247E9D33}"/>
          </ac:spMkLst>
        </pc:spChg>
        <pc:spChg chg="add mod ord">
          <ac:chgData name="c klen" userId="16c0706178af94f2" providerId="Windows Live" clId="Web-{8DE9BBC0-C940-4ADA-BFC8-B5685FD7DA4F}" dt="2020-06-30T02:03:10.395" v="33" actId="20577"/>
          <ac:spMkLst>
            <pc:docMk/>
            <pc:sldMk cId="3639732661" sldId="265"/>
            <ac:spMk id="4" creationId="{7112041B-292F-4AFC-8353-914AA0F69CB9}"/>
          </ac:spMkLst>
        </pc:spChg>
        <pc:spChg chg="add mod ord">
          <ac:chgData name="c klen" userId="16c0706178af94f2" providerId="Windows Live" clId="Web-{8DE9BBC0-C940-4ADA-BFC8-B5685FD7DA4F}" dt="2020-06-30T02:03:16.833" v="37" actId="20577"/>
          <ac:spMkLst>
            <pc:docMk/>
            <pc:sldMk cId="3639732661" sldId="265"/>
            <ac:spMk id="5" creationId="{D11E194C-98D2-40B1-95B0-0DF4E65549CA}"/>
          </ac:spMkLst>
        </pc:spChg>
        <pc:spChg chg="add del mod ord">
          <ac:chgData name="c klen" userId="16c0706178af94f2" providerId="Windows Live" clId="Web-{8DE9BBC0-C940-4ADA-BFC8-B5685FD7DA4F}" dt="2020-06-30T02:10:22.096" v="39"/>
          <ac:spMkLst>
            <pc:docMk/>
            <pc:sldMk cId="3639732661" sldId="265"/>
            <ac:spMk id="6" creationId="{2A7ADE92-D019-4D72-9F7A-F18F5AFC19A6}"/>
          </ac:spMkLst>
        </pc:spChg>
        <pc:picChg chg="add mod ord">
          <ac:chgData name="c klen" userId="16c0706178af94f2" providerId="Windows Live" clId="Web-{8DE9BBC0-C940-4ADA-BFC8-B5685FD7DA4F}" dt="2020-06-30T02:07:36.425" v="38"/>
          <ac:picMkLst>
            <pc:docMk/>
            <pc:sldMk cId="3639732661" sldId="265"/>
            <ac:picMk id="7" creationId="{F2DACF27-ECD1-4D7D-ABBA-6BFB51648613}"/>
          </ac:picMkLst>
        </pc:picChg>
        <pc:picChg chg="add mod ord">
          <ac:chgData name="c klen" userId="16c0706178af94f2" providerId="Windows Live" clId="Web-{8DE9BBC0-C940-4ADA-BFC8-B5685FD7DA4F}" dt="2020-06-30T02:10:22.096" v="39"/>
          <ac:picMkLst>
            <pc:docMk/>
            <pc:sldMk cId="3639732661" sldId="265"/>
            <ac:picMk id="8" creationId="{315B6C83-DA6A-4EAC-A11E-55C25357E22D}"/>
          </ac:picMkLst>
        </pc:picChg>
      </pc:sldChg>
      <pc:sldChg chg="addSp delSp modSp new modNotes">
        <pc:chgData name="c klen" userId="16c0706178af94f2" providerId="Windows Live" clId="Web-{8DE9BBC0-C940-4ADA-BFC8-B5685FD7DA4F}" dt="2020-06-30T02:38:02.680" v="481" actId="20577"/>
        <pc:sldMkLst>
          <pc:docMk/>
          <pc:sldMk cId="3683045680" sldId="266"/>
        </pc:sldMkLst>
        <pc:spChg chg="mod">
          <ac:chgData name="c klen" userId="16c0706178af94f2" providerId="Windows Live" clId="Web-{8DE9BBC0-C940-4ADA-BFC8-B5685FD7DA4F}" dt="2020-06-30T02:36:09.509" v="463" actId="20577"/>
          <ac:spMkLst>
            <pc:docMk/>
            <pc:sldMk cId="3683045680" sldId="266"/>
            <ac:spMk id="2" creationId="{B9FDB3FE-D8FA-4257-95FB-2D8EEFB072F0}"/>
          </ac:spMkLst>
        </pc:spChg>
        <pc:spChg chg="mod">
          <ac:chgData name="c klen" userId="16c0706178af94f2" providerId="Windows Live" clId="Web-{8DE9BBC0-C940-4ADA-BFC8-B5685FD7DA4F}" dt="2020-06-30T02:20:03.561" v="275" actId="20577"/>
          <ac:spMkLst>
            <pc:docMk/>
            <pc:sldMk cId="3683045680" sldId="266"/>
            <ac:spMk id="3" creationId="{90773185-36DF-4AB0-BE30-65268231F8D2}"/>
          </ac:spMkLst>
        </pc:spChg>
        <pc:spChg chg="del">
          <ac:chgData name="c klen" userId="16c0706178af94f2" providerId="Windows Live" clId="Web-{8DE9BBC0-C940-4ADA-BFC8-B5685FD7DA4F}" dt="2020-06-30T02:32:22.432" v="279"/>
          <ac:spMkLst>
            <pc:docMk/>
            <pc:sldMk cId="3683045680" sldId="266"/>
            <ac:spMk id="4" creationId="{04E24530-894D-42E3-A407-35E7890AD8C9}"/>
          </ac:spMkLst>
        </pc:spChg>
        <pc:spChg chg="mod">
          <ac:chgData name="c klen" userId="16c0706178af94f2" providerId="Windows Live" clId="Web-{8DE9BBC0-C940-4ADA-BFC8-B5685FD7DA4F}" dt="2020-06-30T02:20:09.936" v="278" actId="20577"/>
          <ac:spMkLst>
            <pc:docMk/>
            <pc:sldMk cId="3683045680" sldId="266"/>
            <ac:spMk id="5" creationId="{494A611E-02DB-4452-80DC-29CD8160D99A}"/>
          </ac:spMkLst>
        </pc:spChg>
        <pc:spChg chg="mod">
          <ac:chgData name="c klen" userId="16c0706178af94f2" providerId="Windows Live" clId="Web-{8DE9BBC0-C940-4ADA-BFC8-B5685FD7DA4F}" dt="2020-06-30T02:38:02.680" v="481" actId="20577"/>
          <ac:spMkLst>
            <pc:docMk/>
            <pc:sldMk cId="3683045680" sldId="266"/>
            <ac:spMk id="6" creationId="{80207525-CF3C-439A-A4FC-02A6856CA8A3}"/>
          </ac:spMkLst>
        </pc:spChg>
        <pc:spChg chg="add del mod">
          <ac:chgData name="c klen" userId="16c0706178af94f2" providerId="Windows Live" clId="Web-{8DE9BBC0-C940-4ADA-BFC8-B5685FD7DA4F}" dt="2020-06-30T02:32:40.574" v="285"/>
          <ac:spMkLst>
            <pc:docMk/>
            <pc:sldMk cId="3683045680" sldId="266"/>
            <ac:spMk id="9" creationId="{CA78AB42-7D28-47F0-B4EC-BB94F4C25D96}"/>
          </ac:spMkLst>
        </pc:spChg>
        <pc:picChg chg="add del mod ord">
          <ac:chgData name="c klen" userId="16c0706178af94f2" providerId="Windows Live" clId="Web-{8DE9BBC0-C940-4ADA-BFC8-B5685FD7DA4F}" dt="2020-06-30T02:32:36.198" v="284"/>
          <ac:picMkLst>
            <pc:docMk/>
            <pc:sldMk cId="3683045680" sldId="266"/>
            <ac:picMk id="7" creationId="{7CC5E8C2-AE62-40D6-8C35-F76CB43DF0EE}"/>
          </ac:picMkLst>
        </pc:picChg>
        <pc:picChg chg="add mod ord">
          <ac:chgData name="c klen" userId="16c0706178af94f2" providerId="Windows Live" clId="Web-{8DE9BBC0-C940-4ADA-BFC8-B5685FD7DA4F}" dt="2020-06-30T02:32:40.574" v="285"/>
          <ac:picMkLst>
            <pc:docMk/>
            <pc:sldMk cId="3683045680" sldId="266"/>
            <ac:picMk id="10" creationId="{9412616B-4F37-413C-843B-6A3E8DBA655C}"/>
          </ac:picMkLst>
        </pc:picChg>
      </pc:sldChg>
      <pc:sldChg chg="addSp delSp modSp new modNotes">
        <pc:chgData name="c klen" userId="16c0706178af94f2" providerId="Windows Live" clId="Web-{8DE9BBC0-C940-4ADA-BFC8-B5685FD7DA4F}" dt="2020-06-30T03:18:16.292" v="814"/>
        <pc:sldMkLst>
          <pc:docMk/>
          <pc:sldMk cId="2394732662" sldId="267"/>
        </pc:sldMkLst>
        <pc:spChg chg="mod">
          <ac:chgData name="c klen" userId="16c0706178af94f2" providerId="Windows Live" clId="Web-{8DE9BBC0-C940-4ADA-BFC8-B5685FD7DA4F}" dt="2020-06-30T03:09:18.435" v="798" actId="20577"/>
          <ac:spMkLst>
            <pc:docMk/>
            <pc:sldMk cId="2394732662" sldId="267"/>
            <ac:spMk id="2" creationId="{C8A1796F-489E-46A4-8884-DCB78D5BD6DC}"/>
          </ac:spMkLst>
        </pc:spChg>
        <pc:spChg chg="mod">
          <ac:chgData name="c klen" userId="16c0706178af94f2" providerId="Windows Live" clId="Web-{8DE9BBC0-C940-4ADA-BFC8-B5685FD7DA4F}" dt="2020-06-30T03:08:43.701" v="763" actId="20577"/>
          <ac:spMkLst>
            <pc:docMk/>
            <pc:sldMk cId="2394732662" sldId="267"/>
            <ac:spMk id="3" creationId="{C3B8DF66-305E-4777-B7D8-DA18863314E7}"/>
          </ac:spMkLst>
        </pc:spChg>
        <pc:spChg chg="del">
          <ac:chgData name="c klen" userId="16c0706178af94f2" providerId="Windows Live" clId="Web-{8DE9BBC0-C940-4ADA-BFC8-B5685FD7DA4F}" dt="2020-06-30T03:04:03.500" v="757"/>
          <ac:spMkLst>
            <pc:docMk/>
            <pc:sldMk cId="2394732662" sldId="267"/>
            <ac:spMk id="4" creationId="{A614C7EC-11DD-4642-989B-5AB71B9C5802}"/>
          </ac:spMkLst>
        </pc:spChg>
        <pc:spChg chg="mod">
          <ac:chgData name="c klen" userId="16c0706178af94f2" providerId="Windows Live" clId="Web-{8DE9BBC0-C940-4ADA-BFC8-B5685FD7DA4F}" dt="2020-06-30T03:08:48.311" v="765" actId="20577"/>
          <ac:spMkLst>
            <pc:docMk/>
            <pc:sldMk cId="2394732662" sldId="267"/>
            <ac:spMk id="5" creationId="{1BF6AE75-5226-436D-9C33-55630BDAF605}"/>
          </ac:spMkLst>
        </pc:spChg>
        <pc:spChg chg="del">
          <ac:chgData name="c klen" userId="16c0706178af94f2" providerId="Windows Live" clId="Web-{8DE9BBC0-C940-4ADA-BFC8-B5685FD7DA4F}" dt="2020-06-30T03:17:26.183" v="805"/>
          <ac:spMkLst>
            <pc:docMk/>
            <pc:sldMk cId="2394732662" sldId="267"/>
            <ac:spMk id="6" creationId="{E6F7F82F-B549-4F40-B4D5-60AD0BB08E6E}"/>
          </ac:spMkLst>
        </pc:spChg>
        <pc:spChg chg="add del mod">
          <ac:chgData name="c klen" userId="16c0706178af94f2" providerId="Windows Live" clId="Web-{8DE9BBC0-C940-4ADA-BFC8-B5685FD7DA4F}" dt="2020-06-30T03:08:36.389" v="759"/>
          <ac:spMkLst>
            <pc:docMk/>
            <pc:sldMk cId="2394732662" sldId="267"/>
            <ac:spMk id="9" creationId="{2F17753C-C3E4-40F4-AA04-A362665F456F}"/>
          </ac:spMkLst>
        </pc:spChg>
        <pc:spChg chg="add del mod">
          <ac:chgData name="c klen" userId="16c0706178af94f2" providerId="Windows Live" clId="Web-{8DE9BBC0-C940-4ADA-BFC8-B5685FD7DA4F}" dt="2020-06-30T03:18:16.292" v="814"/>
          <ac:spMkLst>
            <pc:docMk/>
            <pc:sldMk cId="2394732662" sldId="267"/>
            <ac:spMk id="13" creationId="{B95CAEF5-6839-41AF-B153-0D93EBCDAF02}"/>
          </ac:spMkLst>
        </pc:spChg>
        <pc:picChg chg="add del mod ord">
          <ac:chgData name="c klen" userId="16c0706178af94f2" providerId="Windows Live" clId="Web-{8DE9BBC0-C940-4ADA-BFC8-B5685FD7DA4F}" dt="2020-06-30T03:08:30.733" v="758"/>
          <ac:picMkLst>
            <pc:docMk/>
            <pc:sldMk cId="2394732662" sldId="267"/>
            <ac:picMk id="7" creationId="{10AA136C-6446-477C-8D56-E2D06915F5FC}"/>
          </ac:picMkLst>
        </pc:picChg>
        <pc:picChg chg="add mod ord">
          <ac:chgData name="c klen" userId="16c0706178af94f2" providerId="Windows Live" clId="Web-{8DE9BBC0-C940-4ADA-BFC8-B5685FD7DA4F}" dt="2020-06-30T03:08:36.389" v="759"/>
          <ac:picMkLst>
            <pc:docMk/>
            <pc:sldMk cId="2394732662" sldId="267"/>
            <ac:picMk id="10" creationId="{AC8E5AE7-15D1-4FBD-BC90-41CC9DD8FC98}"/>
          </ac:picMkLst>
        </pc:picChg>
        <pc:picChg chg="add del mod ord">
          <ac:chgData name="c klen" userId="16c0706178af94f2" providerId="Windows Live" clId="Web-{8DE9BBC0-C940-4ADA-BFC8-B5685FD7DA4F}" dt="2020-06-30T03:18:01.714" v="811"/>
          <ac:picMkLst>
            <pc:docMk/>
            <pc:sldMk cId="2394732662" sldId="267"/>
            <ac:picMk id="11" creationId="{2D82C028-1C9B-46FC-B4EA-11F9E4FBB10B}"/>
          </ac:picMkLst>
        </pc:picChg>
        <pc:picChg chg="add del mod ord">
          <ac:chgData name="c klen" userId="16c0706178af94f2" providerId="Windows Live" clId="Web-{8DE9BBC0-C940-4ADA-BFC8-B5685FD7DA4F}" dt="2020-06-30T03:18:16.292" v="814"/>
          <ac:picMkLst>
            <pc:docMk/>
            <pc:sldMk cId="2394732662" sldId="267"/>
            <ac:picMk id="14" creationId="{B01D621E-6A20-4095-868D-31DE03551E4D}"/>
          </ac:picMkLst>
        </pc:picChg>
      </pc:sldChg>
      <pc:sldChg chg="modSp new ord modNotes">
        <pc:chgData name="c klen" userId="16c0706178af94f2" providerId="Windows Live" clId="Web-{8DE9BBC0-C940-4ADA-BFC8-B5685FD7DA4F}" dt="2020-06-30T03:04:00.906" v="756"/>
        <pc:sldMkLst>
          <pc:docMk/>
          <pc:sldMk cId="1705960569" sldId="268"/>
        </pc:sldMkLst>
        <pc:spChg chg="mod">
          <ac:chgData name="c klen" userId="16c0706178af94f2" providerId="Windows Live" clId="Web-{8DE9BBC0-C940-4ADA-BFC8-B5685FD7DA4F}" dt="2020-06-30T02:47:06.568" v="567" actId="20577"/>
          <ac:spMkLst>
            <pc:docMk/>
            <pc:sldMk cId="1705960569" sldId="268"/>
            <ac:spMk id="2" creationId="{7D5DA763-FE12-4D1D-8003-87D3C0E5F20B}"/>
          </ac:spMkLst>
        </pc:spChg>
      </pc:sldChg>
      <pc:sldChg chg="modSp new">
        <pc:chgData name="c klen" userId="16c0706178af94f2" providerId="Windows Live" clId="Web-{8DE9BBC0-C940-4ADA-BFC8-B5685FD7DA4F}" dt="2020-06-30T02:47:43.521" v="592" actId="20577"/>
        <pc:sldMkLst>
          <pc:docMk/>
          <pc:sldMk cId="1647410496" sldId="269"/>
        </pc:sldMkLst>
        <pc:spChg chg="mod">
          <ac:chgData name="c klen" userId="16c0706178af94f2" providerId="Windows Live" clId="Web-{8DE9BBC0-C940-4ADA-BFC8-B5685FD7DA4F}" dt="2020-06-30T02:47:43.521" v="592" actId="20577"/>
          <ac:spMkLst>
            <pc:docMk/>
            <pc:sldMk cId="1647410496" sldId="269"/>
            <ac:spMk id="2" creationId="{E29BF8AE-5893-4F64-B729-15B1AE9CFD71}"/>
          </ac:spMkLst>
        </pc:spChg>
      </pc:sldChg>
      <pc:sldChg chg="modSp new">
        <pc:chgData name="c klen" userId="16c0706178af94f2" providerId="Windows Live" clId="Web-{8DE9BBC0-C940-4ADA-BFC8-B5685FD7DA4F}" dt="2020-06-30T02:49:40.051" v="668" actId="20577"/>
        <pc:sldMkLst>
          <pc:docMk/>
          <pc:sldMk cId="2775410144" sldId="270"/>
        </pc:sldMkLst>
        <pc:spChg chg="mod">
          <ac:chgData name="c klen" userId="16c0706178af94f2" providerId="Windows Live" clId="Web-{8DE9BBC0-C940-4ADA-BFC8-B5685FD7DA4F}" dt="2020-06-30T02:49:40.051" v="668" actId="20577"/>
          <ac:spMkLst>
            <pc:docMk/>
            <pc:sldMk cId="2775410144" sldId="270"/>
            <ac:spMk id="2" creationId="{A7F72718-98A7-43C1-A3C6-76BB78551D44}"/>
          </ac:spMkLst>
        </pc:spChg>
      </pc:sldChg>
      <pc:sldChg chg="modSp new">
        <pc:chgData name="c klen" userId="16c0706178af94f2" providerId="Windows Live" clId="Web-{8DE9BBC0-C940-4ADA-BFC8-B5685FD7DA4F}" dt="2020-06-30T02:50:49.598" v="680" actId="20577"/>
        <pc:sldMkLst>
          <pc:docMk/>
          <pc:sldMk cId="230101662" sldId="271"/>
        </pc:sldMkLst>
        <pc:spChg chg="mod">
          <ac:chgData name="c klen" userId="16c0706178af94f2" providerId="Windows Live" clId="Web-{8DE9BBC0-C940-4ADA-BFC8-B5685FD7DA4F}" dt="2020-06-30T02:50:49.598" v="680" actId="20577"/>
          <ac:spMkLst>
            <pc:docMk/>
            <pc:sldMk cId="230101662" sldId="271"/>
            <ac:spMk id="2" creationId="{2C7E16C0-5099-49ED-8830-8A9646ECC6BA}"/>
          </ac:spMkLst>
        </pc:spChg>
      </pc:sldChg>
      <pc:sldChg chg="modSp new">
        <pc:chgData name="c klen" userId="16c0706178af94f2" providerId="Windows Live" clId="Web-{8DE9BBC0-C940-4ADA-BFC8-B5685FD7DA4F}" dt="2020-06-30T02:52:20.754" v="718" actId="20577"/>
        <pc:sldMkLst>
          <pc:docMk/>
          <pc:sldMk cId="781080801" sldId="272"/>
        </pc:sldMkLst>
        <pc:spChg chg="mod">
          <ac:chgData name="c klen" userId="16c0706178af94f2" providerId="Windows Live" clId="Web-{8DE9BBC0-C940-4ADA-BFC8-B5685FD7DA4F}" dt="2020-06-30T02:52:20.754" v="718" actId="20577"/>
          <ac:spMkLst>
            <pc:docMk/>
            <pc:sldMk cId="781080801" sldId="272"/>
            <ac:spMk id="2" creationId="{58BE3964-1679-45F4-B969-EB683AF2A026}"/>
          </ac:spMkLst>
        </pc:spChg>
      </pc:sldChg>
      <pc:sldChg chg="modSp new">
        <pc:chgData name="c klen" userId="16c0706178af94f2" providerId="Windows Live" clId="Web-{8DE9BBC0-C940-4ADA-BFC8-B5685FD7DA4F}" dt="2020-06-30T02:59:06.408" v="738" actId="20577"/>
        <pc:sldMkLst>
          <pc:docMk/>
          <pc:sldMk cId="4247434650" sldId="273"/>
        </pc:sldMkLst>
        <pc:spChg chg="mod">
          <ac:chgData name="c klen" userId="16c0706178af94f2" providerId="Windows Live" clId="Web-{8DE9BBC0-C940-4ADA-BFC8-B5685FD7DA4F}" dt="2020-06-30T02:59:06.408" v="738" actId="20577"/>
          <ac:spMkLst>
            <pc:docMk/>
            <pc:sldMk cId="4247434650" sldId="273"/>
            <ac:spMk id="2" creationId="{D6CEC14D-B06E-4371-B20B-9AE1CC5CB667}"/>
          </ac:spMkLst>
        </pc:spChg>
      </pc:sldChg>
      <pc:sldChg chg="modSp add replId">
        <pc:chgData name="c klen" userId="16c0706178af94f2" providerId="Windows Live" clId="Web-{8DE9BBC0-C940-4ADA-BFC8-B5685FD7DA4F}" dt="2020-06-30T03:09:27.857" v="802" actId="20577"/>
        <pc:sldMkLst>
          <pc:docMk/>
          <pc:sldMk cId="3994833169" sldId="274"/>
        </pc:sldMkLst>
        <pc:spChg chg="mod">
          <ac:chgData name="c klen" userId="16c0706178af94f2" providerId="Windows Live" clId="Web-{8DE9BBC0-C940-4ADA-BFC8-B5685FD7DA4F}" dt="2020-06-30T03:09:27.857" v="802" actId="20577"/>
          <ac:spMkLst>
            <pc:docMk/>
            <pc:sldMk cId="3994833169" sldId="274"/>
            <ac:spMk id="2" creationId="{C8A1796F-489E-46A4-8884-DCB78D5BD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39F6-3F4B-4755-B82E-8A73E58DB59A}" type="datetimeFigureOut">
              <a:rPr lang="en-US" altLang="zh-TW"/>
              <a:t>6/30/2020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56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/>
              </a:rPr>
              <a:t>In our current projects, there were many application sent a request to the other </a:t>
            </a:r>
            <a:r>
              <a:rPr lang="en-US" altLang="zh-TW" dirty="0" err="1">
                <a:ea typeface="新細明體"/>
                <a:cs typeface="Calibri"/>
              </a:rPr>
              <a:t>api</a:t>
            </a:r>
            <a:r>
              <a:rPr lang="en-US" altLang="zh-TW" dirty="0">
                <a:ea typeface="新細明體"/>
                <a:cs typeface="Calibri"/>
              </a:rPr>
              <a:t> service.</a:t>
            </a:r>
            <a:br>
              <a:rPr lang="en-US" altLang="zh-TW" dirty="0">
                <a:ea typeface="新細明體"/>
                <a:cs typeface="+mn-lt"/>
              </a:rPr>
            </a:br>
            <a:r>
              <a:rPr lang="en-US" altLang="zh-TW" dirty="0">
                <a:ea typeface="新細明體"/>
                <a:cs typeface="Calibri"/>
              </a:rPr>
              <a:t>But they used different request data structure between both side.</a:t>
            </a:r>
            <a:br>
              <a:rPr lang="en-US" altLang="zh-TW" dirty="0">
                <a:ea typeface="新細明體"/>
                <a:cs typeface="+mn-lt"/>
              </a:rPr>
            </a:br>
            <a:r>
              <a:rPr lang="en-US" altLang="zh-TW" dirty="0">
                <a:ea typeface="新細明體"/>
                <a:cs typeface="Calibri"/>
              </a:rPr>
              <a:t>It will let project to be difficult to maintain and it's easy to be confused.</a:t>
            </a:r>
          </a:p>
          <a:p>
            <a:r>
              <a:rPr lang="en-US" altLang="zh-TW" dirty="0">
                <a:ea typeface="新細明體"/>
                <a:cs typeface="Calibri"/>
              </a:rPr>
              <a:t>It's better to define a common structure for the request data.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can see many useless code that are remarked and kept in our projects.</a:t>
            </a:r>
          </a:p>
          <a:p>
            <a:r>
              <a:rPr lang="en-US" dirty="0">
                <a:cs typeface="Calibri"/>
              </a:rPr>
              <a:t>It will cause the project to be very dirty.</a:t>
            </a:r>
          </a:p>
          <a:p>
            <a:r>
              <a:rPr lang="en-US" dirty="0">
                <a:cs typeface="Calibri"/>
              </a:rPr>
              <a:t>We should use source control tool to keep every version of code, such as Git, SVN, TFS...etc.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08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SRP: Single Responsibility Principle. It means object should only have one responsibility at the same time.</a:t>
            </a:r>
            <a:endParaRPr lang="en-US" altLang="zh-TW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7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 separate to small functions will be easy to read the code.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19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It's not good to modify properties value of reference type input parameter.</a:t>
            </a: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If the function is provide to other developer and we only give them dll file.</a:t>
            </a:r>
            <a:br>
              <a:rPr lang="en-US" dirty="0">
                <a:cs typeface="+mn-lt"/>
              </a:rPr>
            </a:br>
            <a:r>
              <a:rPr lang="en-US">
                <a:cs typeface="Calibri"/>
              </a:rPr>
              <a:t>Then it's really hard to notice the property value already be changed after callback the function.</a:t>
            </a:r>
          </a:p>
          <a:p>
            <a:r>
              <a:rPr lang="en-US">
                <a:cs typeface="Calibri"/>
              </a:rPr>
              <a:t>Because dll file cannot run the code step by step. So this is a bad coding style.</a:t>
            </a:r>
            <a:endParaRPr 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39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There is a terrible design in EC project.</a:t>
            </a:r>
            <a:br>
              <a:rPr lang="en-US" dirty="0">
                <a:cs typeface="+mn-lt"/>
              </a:rPr>
            </a:br>
            <a:r>
              <a:rPr lang="en-US">
                <a:cs typeface="Calibri"/>
              </a:rPr>
              <a:t>Static keyword was </a:t>
            </a:r>
            <a:r>
              <a:rPr lang="en-US"/>
              <a:t>abused.</a:t>
            </a:r>
          </a:p>
          <a:p>
            <a:r>
              <a:rPr lang="en-US">
                <a:cs typeface="Calibri"/>
              </a:rPr>
              <a:t>We should understand how static work and use it in right place.</a:t>
            </a:r>
            <a:endParaRPr 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0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exception should be recorded.</a:t>
            </a:r>
            <a:endParaRPr lang="en-US" altLang="zh-TW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7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Naming should be meaningful and easy to understand.</a:t>
            </a:r>
            <a:endParaRPr 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Pascal =&gt; such as GetName</a:t>
            </a:r>
          </a:p>
          <a:p>
            <a:r>
              <a:rPr lang="en-US">
                <a:cs typeface="Calibri"/>
              </a:rPr>
              <a:t>Camel =&gt; such as getName</a:t>
            </a:r>
            <a:endParaRPr lang="en-US" dirty="0"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523B-B851-41E5-9188-69E949C422EF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1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8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8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1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8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0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4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4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9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5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2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1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89DBC8-2135-46DA-8E03-FB61740DD972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6C32B-4814-468B-9821-A65FFD4A3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Bad Coding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Sharer: </a:t>
            </a:r>
            <a:r>
              <a:rPr lang="en-US" dirty="0" err="1"/>
              <a:t>Klen</a:t>
            </a:r>
            <a:endParaRPr lang="en-US" dirty="0"/>
          </a:p>
          <a:p>
            <a:r>
              <a:rPr lang="en-US" dirty="0"/>
              <a:t>Sharing Date: 30 June 2020</a:t>
            </a:r>
          </a:p>
        </p:txBody>
      </p:sp>
    </p:spTree>
    <p:extLst>
      <p:ext uri="{BB962C8B-B14F-4D97-AF65-F5344CB8AC3E}">
        <p14:creationId xmlns:p14="http://schemas.microsoft.com/office/powerpoint/2010/main" val="223969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EC14D-B06E-4371-B20B-9AE1CC5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Naming rules - </a:t>
            </a:r>
            <a:r>
              <a:rPr lang="en-US" altLang="en-US">
                <a:ea typeface="微軟正黑體"/>
                <a:cs typeface="+mj-lt"/>
              </a:rPr>
              <a:t>p</a:t>
            </a:r>
            <a:r>
              <a:rPr lang="zh-TW">
                <a:ea typeface="+mj-lt"/>
                <a:cs typeface="+mj-lt"/>
              </a:rPr>
              <a:t>ascal</a:t>
            </a:r>
            <a:r>
              <a:rPr lang="en-US" altLang="zh-TW">
                <a:ea typeface="+mj-lt"/>
                <a:cs typeface="+mj-lt"/>
              </a:rPr>
              <a:t>, </a:t>
            </a:r>
            <a:r>
              <a:rPr lang="en-US">
                <a:ea typeface="+mj-lt"/>
                <a:cs typeface="+mj-lt"/>
              </a:rPr>
              <a:t>camel</a:t>
            </a:r>
            <a:endParaRPr lang="zh-TW" altLang="en-US">
              <a:ea typeface="+mj-lt"/>
              <a:cs typeface="+mj-lt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741F5C-500E-4DE3-961B-EFF5AC89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>
                <a:ea typeface="新細明體"/>
              </a:rPr>
              <a:t>Namespace – pascal</a:t>
            </a:r>
            <a:endParaRPr lang="zh-TW" altLang="en-US">
              <a:ea typeface="新細明體" panose="02020500000000000000" pitchFamily="18" charset="-120"/>
            </a:endParaRPr>
          </a:p>
          <a:p>
            <a:r>
              <a:rPr lang="zh-TW" altLang="en-US">
                <a:ea typeface="新細明體"/>
              </a:rPr>
              <a:t>Class </a:t>
            </a:r>
            <a:r>
              <a:rPr lang="zh-TW">
                <a:ea typeface="+mn-lt"/>
                <a:cs typeface="+mn-lt"/>
              </a:rPr>
              <a:t>– p</a:t>
            </a:r>
            <a:r>
              <a:rPr lang="en-US" altLang="zh-TW">
                <a:ea typeface="+mn-lt"/>
                <a:cs typeface="+mn-lt"/>
              </a:rPr>
              <a:t>ascal</a:t>
            </a:r>
            <a:endParaRPr lang="zh-TW" altLang="en-US" dirty="0">
              <a:ea typeface="新細明體"/>
              <a:cs typeface="+mn-lt"/>
            </a:endParaRPr>
          </a:p>
          <a:p>
            <a:r>
              <a:rPr lang="en-US" altLang="zh-TW">
                <a:ea typeface="新細明體"/>
              </a:rPr>
              <a:t>Property</a:t>
            </a:r>
            <a:r>
              <a:rPr lang="zh-TW" altLang="en-US" dirty="0">
                <a:ea typeface="新細明體"/>
              </a:rPr>
              <a:t> </a:t>
            </a:r>
            <a:r>
              <a:rPr lang="zh-TW">
                <a:ea typeface="+mn-lt"/>
                <a:cs typeface="+mn-lt"/>
              </a:rPr>
              <a:t>– pa</a:t>
            </a:r>
            <a:r>
              <a:rPr lang="en-US" altLang="zh-TW">
                <a:ea typeface="+mn-lt"/>
                <a:cs typeface="+mn-lt"/>
              </a:rPr>
              <a:t>scal</a:t>
            </a:r>
          </a:p>
          <a:p>
            <a:r>
              <a:rPr lang="zh-TW">
                <a:ea typeface="+mn-lt"/>
                <a:cs typeface="+mn-lt"/>
              </a:rPr>
              <a:t>Me</a:t>
            </a:r>
            <a:r>
              <a:rPr lang="en-US" altLang="zh-TW">
                <a:ea typeface="+mn-lt"/>
                <a:cs typeface="+mn-lt"/>
              </a:rPr>
              <a:t>thod </a:t>
            </a:r>
            <a:r>
              <a:rPr lang="zh-TW">
                <a:ea typeface="+mn-lt"/>
                <a:cs typeface="+mn-lt"/>
              </a:rPr>
              <a:t>– pa</a:t>
            </a:r>
            <a:r>
              <a:rPr lang="en-US" altLang="zh-TW">
                <a:ea typeface="+mn-lt"/>
                <a:cs typeface="+mn-lt"/>
              </a:rPr>
              <a:t>scal</a:t>
            </a:r>
          </a:p>
          <a:p>
            <a:r>
              <a:rPr lang="en-US" altLang="zh-TW">
                <a:ea typeface="+mn-lt"/>
                <a:cs typeface="+mn-lt"/>
              </a:rPr>
              <a:t>Interface</a:t>
            </a:r>
            <a:r>
              <a:rPr lang="zh-TW" dirty="0">
                <a:ea typeface="+mn-lt"/>
                <a:cs typeface="+mn-lt"/>
              </a:rPr>
              <a:t> </a:t>
            </a:r>
            <a:r>
              <a:rPr lang="en-US" altLang="zh-TW">
                <a:ea typeface="+mn-lt"/>
                <a:cs typeface="+mn-lt"/>
              </a:rPr>
              <a:t>– Start with I and pascal</a:t>
            </a:r>
          </a:p>
          <a:p>
            <a:r>
              <a:rPr lang="en-US" altLang="zh-TW">
                <a:ea typeface="+mn-lt"/>
                <a:cs typeface="+mn-lt"/>
              </a:rPr>
              <a:t>Enum –</a:t>
            </a:r>
            <a:r>
              <a:rPr lang="zh-TW">
                <a:ea typeface="+mn-lt"/>
                <a:cs typeface="+mn-lt"/>
              </a:rPr>
              <a:t> pa</a:t>
            </a:r>
            <a:r>
              <a:rPr lang="en-US" altLang="zh-TW">
                <a:ea typeface="+mn-lt"/>
                <a:cs typeface="+mn-lt"/>
              </a:rPr>
              <a:t>scal</a:t>
            </a:r>
          </a:p>
          <a:p>
            <a:r>
              <a:rPr lang="zh-TW" altLang="en-US">
                <a:ea typeface="+mn-lt"/>
                <a:cs typeface="+mn-lt"/>
              </a:rPr>
              <a:t>Field </a:t>
            </a:r>
            <a:r>
              <a:rPr lang="zh-TW">
                <a:ea typeface="+mn-lt"/>
                <a:cs typeface="+mn-lt"/>
              </a:rPr>
              <a:t>– c</a:t>
            </a:r>
            <a:r>
              <a:rPr lang="en-US" altLang="zh-TW">
                <a:ea typeface="+mn-lt"/>
                <a:cs typeface="+mn-lt"/>
              </a:rPr>
              <a:t>amel</a:t>
            </a:r>
          </a:p>
          <a:p>
            <a:r>
              <a:rPr lang="en-US" altLang="zh-TW">
                <a:ea typeface="+mn-lt"/>
                <a:cs typeface="+mn-lt"/>
              </a:rPr>
              <a:t>Local</a:t>
            </a:r>
            <a:r>
              <a:rPr lang="zh-TW">
                <a:ea typeface="+mn-lt"/>
                <a:cs typeface="+mn-lt"/>
              </a:rPr>
              <a:t> par</a:t>
            </a:r>
            <a:r>
              <a:rPr lang="en-US" altLang="zh-TW">
                <a:ea typeface="+mn-lt"/>
                <a:cs typeface="+mn-lt"/>
              </a:rPr>
              <a:t>ameter –</a:t>
            </a:r>
            <a:r>
              <a:rPr lang="zh-TW">
                <a:ea typeface="+mn-lt"/>
                <a:cs typeface="+mn-lt"/>
              </a:rPr>
              <a:t> camel</a:t>
            </a:r>
          </a:p>
          <a:p>
            <a:r>
              <a:rPr lang="zh-TW">
                <a:ea typeface="+mn-lt"/>
                <a:cs typeface="+mn-lt"/>
              </a:rPr>
              <a:t>Rea</a:t>
            </a:r>
            <a:r>
              <a:rPr lang="en-US" altLang="zh-TW">
                <a:ea typeface="+mn-lt"/>
                <a:cs typeface="+mn-lt"/>
              </a:rPr>
              <a:t>donly and const field –</a:t>
            </a:r>
            <a:r>
              <a:rPr lang="zh-TW">
                <a:ea typeface="+mn-lt"/>
                <a:cs typeface="+mn-lt"/>
              </a:rPr>
              <a:t> pa</a:t>
            </a:r>
            <a:r>
              <a:rPr lang="en-US" altLang="zh-TW">
                <a:ea typeface="+mn-lt"/>
                <a:cs typeface="+mn-lt"/>
              </a:rPr>
              <a:t>scal</a:t>
            </a:r>
          </a:p>
          <a:p>
            <a:r>
              <a:rPr lang="en-US" altLang="zh-TW">
                <a:ea typeface="+mn-lt"/>
                <a:cs typeface="+mn-lt"/>
              </a:rPr>
              <a:t>Function input –</a:t>
            </a:r>
            <a:r>
              <a:rPr lang="zh-TW">
                <a:ea typeface="+mn-lt"/>
                <a:cs typeface="+mn-lt"/>
              </a:rPr>
              <a:t> cam</a:t>
            </a:r>
            <a:r>
              <a:rPr lang="en-US" altLang="zh-TW">
                <a:ea typeface="+mn-lt"/>
                <a:cs typeface="+mn-lt"/>
              </a:rPr>
              <a:t>el</a:t>
            </a:r>
          </a:p>
          <a:p>
            <a:r>
              <a:rPr lang="en-US" altLang="zh-TW">
                <a:ea typeface="+mn-lt"/>
                <a:cs typeface="+mn-lt"/>
              </a:rPr>
              <a:t>Delegate and Event –</a:t>
            </a:r>
            <a:r>
              <a:rPr lang="zh-TW" dirty="0">
                <a:ea typeface="+mn-lt"/>
                <a:cs typeface="+mn-lt"/>
              </a:rPr>
              <a:t> </a:t>
            </a:r>
            <a:r>
              <a:rPr lang="en-US" altLang="zh-TW">
                <a:ea typeface="+mn-lt"/>
                <a:cs typeface="+mn-lt"/>
              </a:rPr>
              <a:t>pascal</a:t>
            </a:r>
            <a:endParaRPr lang="en-US" altLang="zh-TW" dirty="0">
              <a:ea typeface="+mn-lt"/>
              <a:cs typeface="+mn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29D79-F9F5-4259-96DC-5690FEF2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43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90DA-5DF2-4712-B804-49B773DA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Inconsistent data structure</a:t>
            </a:r>
            <a:endParaRPr lang="zh-TW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12041B-292F-4AFC-8353-914AA0F69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/>
          </a:p>
        </p:txBody>
      </p:sp>
      <p:pic>
        <p:nvPicPr>
          <p:cNvPr id="7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F2DACF27-ECD1-4D7D-ABBA-6BFB51648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3423676"/>
            <a:ext cx="4718304" cy="2271776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1E194C-98D2-40B1-95B0-0DF4E6554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pic>
        <p:nvPicPr>
          <p:cNvPr id="8" name="圖片 8" descr="一張含有 螢幕擷取畫面 的圖片&#10;&#10;自動產生的描述">
            <a:extLst>
              <a:ext uri="{FF2B5EF4-FFF2-40B4-BE49-F238E27FC236}">
                <a16:creationId xmlns:a16="http://schemas.microsoft.com/office/drawing/2014/main" id="{315B6C83-DA6A-4EAC-A11E-55C25357E2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80670" y="3452052"/>
            <a:ext cx="4718304" cy="2215024"/>
          </a:xfrm>
        </p:spPr>
      </p:pic>
    </p:spTree>
    <p:extLst>
      <p:ext uri="{BB962C8B-B14F-4D97-AF65-F5344CB8AC3E}">
        <p14:creationId xmlns:p14="http://schemas.microsoft.com/office/powerpoint/2010/main" val="36397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B3FE-D8FA-4257-95FB-2D8EEFB0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Useless </a:t>
            </a:r>
            <a:r>
              <a:rPr lang="zh-TW">
                <a:ea typeface="+mj-lt"/>
                <a:cs typeface="+mj-lt"/>
              </a:rPr>
              <a:t>c</a:t>
            </a:r>
            <a:r>
              <a:rPr lang="en-US" altLang="zh-TW" dirty="0">
                <a:ea typeface="+mj-lt"/>
                <a:cs typeface="+mj-lt"/>
              </a:rPr>
              <a:t>ode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73185-36DF-4AB0-BE30-65268231F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4A611E-02DB-4452-80DC-29CD8160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207525-CF3C-439A-A4FC-02A6856CA8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Just delete the useless code</a:t>
            </a:r>
            <a:endParaRPr lang="zh-TW" altLang="en-US"/>
          </a:p>
        </p:txBody>
      </p:sp>
      <p:pic>
        <p:nvPicPr>
          <p:cNvPr id="10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9412616B-4F37-413C-843B-6A3E8DBA65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8907" y="3248097"/>
            <a:ext cx="4718304" cy="1850496"/>
          </a:xfrm>
        </p:spPr>
      </p:pic>
    </p:spTree>
    <p:extLst>
      <p:ext uri="{BB962C8B-B14F-4D97-AF65-F5344CB8AC3E}">
        <p14:creationId xmlns:p14="http://schemas.microsoft.com/office/powerpoint/2010/main" val="368304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1796F-489E-46A4-8884-DCB78D5B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Violate SRP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B8DF66-305E-4777-B7D8-DA1886331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F6AE75-5226-436D-9C33-55630BDAF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pic>
        <p:nvPicPr>
          <p:cNvPr id="10" name="圖片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AC8E5AE7-15D1-4FBD-BC90-41CC9DD8FC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3233415"/>
            <a:ext cx="4718304" cy="2297394"/>
          </a:xfrm>
        </p:spPr>
      </p:pic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B95CAEF5-6839-41AF-B153-0D93EBCDA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230347"/>
            <a:ext cx="4720781" cy="9145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>
                <a:ea typeface="新細明體"/>
              </a:rPr>
              <a:t>We should callback the validate function out of function to make every function have unique responsibility</a:t>
            </a:r>
            <a:endParaRPr lang="zh-TW" altLang="en-US"/>
          </a:p>
        </p:txBody>
      </p:sp>
      <p:pic>
        <p:nvPicPr>
          <p:cNvPr id="4" name="圖片 5" descr="一張含有 相片, 手, 橙色, 握住 的圖片&#10;&#10;自動產生的描述">
            <a:extLst>
              <a:ext uri="{FF2B5EF4-FFF2-40B4-BE49-F238E27FC236}">
                <a16:creationId xmlns:a16="http://schemas.microsoft.com/office/drawing/2014/main" id="{C50FEA23-F7DF-47DC-9B17-69F573762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030" y="4146128"/>
            <a:ext cx="4778679" cy="68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BF8AE-5893-4F64-B729-15B1AE9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Lengthy </a:t>
            </a:r>
            <a:r>
              <a:rPr lang="en-US" altLang="zh-TW" dirty="0">
                <a:ea typeface="+mj-lt"/>
                <a:cs typeface="+mj-lt"/>
              </a:rPr>
              <a:t>function</a:t>
            </a:r>
            <a:endParaRPr 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711F7E-57CC-4CA8-BF28-0EA0CCBE3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959E4F09-B16E-478B-B453-2A1E64971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1" y="3221564"/>
            <a:ext cx="4718304" cy="1332814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442FB-FAC0-4CE6-959A-E5E98CC53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7FF186-9BC1-4AF4-A12B-A91E28A63F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Break big function to small functions. Such as</a:t>
            </a:r>
            <a:br>
              <a:rPr lang="zh-TW" altLang="en-US" dirty="0">
                <a:ea typeface="新細明體"/>
              </a:rPr>
            </a:br>
            <a:endParaRPr lang="zh-TW" altLang="en-US" dirty="0">
              <a:ea typeface="新細明體"/>
            </a:endParaRPr>
          </a:p>
        </p:txBody>
      </p:sp>
      <p:pic>
        <p:nvPicPr>
          <p:cNvPr id="12" name="圖片 12" descr="一張含有 螢幕擷取畫面, 手機 的圖片&#10;&#10;自動產生的描述">
            <a:extLst>
              <a:ext uri="{FF2B5EF4-FFF2-40B4-BE49-F238E27FC236}">
                <a16:creationId xmlns:a16="http://schemas.microsoft.com/office/drawing/2014/main" id="{749E6E52-9CD4-4E52-93A5-3D652BD7B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66" y="4086809"/>
            <a:ext cx="3466454" cy="19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1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72718-98A7-43C1-A3C6-76BB7855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Modify property of input parameter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6F8AA8-1669-497B-83B2-C1675E63F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9F36C-C5FE-436F-874A-F7C38E3D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pic>
        <p:nvPicPr>
          <p:cNvPr id="12" name="圖片 12" descr="一張含有 桌, 膝上型電腦, 坐, 螢幕 的圖片&#10;&#10;自動產生的描述">
            <a:extLst>
              <a:ext uri="{FF2B5EF4-FFF2-40B4-BE49-F238E27FC236}">
                <a16:creationId xmlns:a16="http://schemas.microsoft.com/office/drawing/2014/main" id="{33B97CD2-8DB5-4483-88FF-901C91CF8F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0670" y="3244507"/>
            <a:ext cx="4718304" cy="1726046"/>
          </a:xfrm>
        </p:spPr>
      </p:pic>
      <p:pic>
        <p:nvPicPr>
          <p:cNvPr id="11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83C70B0F-1852-46E2-B28F-60AE370E2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63146" y="3243262"/>
            <a:ext cx="3582811" cy="2632605"/>
          </a:xfrm>
        </p:spPr>
      </p:pic>
    </p:spTree>
    <p:extLst>
      <p:ext uri="{BB962C8B-B14F-4D97-AF65-F5344CB8AC3E}">
        <p14:creationId xmlns:p14="http://schemas.microsoft.com/office/powerpoint/2010/main" val="27754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E16C0-5099-49ED-8830-8A9646EC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Abuse static keyword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C50A2-F830-4F00-AE59-9A2314F36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CB53D7-E621-4075-9A98-74A0F4828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CF036C-66A7-4057-9CA2-C79824A8A5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>
                <a:ea typeface="新細明體"/>
              </a:rPr>
              <a:t>If the class is a common class and many functions may change the property value, such as BaseURL, this property should not be static.</a:t>
            </a:r>
            <a:br>
              <a:rPr lang="zh-TW" altLang="en-US" dirty="0">
                <a:ea typeface="新細明體"/>
              </a:rPr>
            </a:br>
            <a:r>
              <a:rPr lang="zh-TW" altLang="en-US">
                <a:ea typeface="新細明體"/>
              </a:rPr>
              <a:t>If it's static, it may cause one error is one function change the URL value while the other function is using this object.</a:t>
            </a:r>
            <a:endParaRPr lang="zh-TW" altLang="en-US"/>
          </a:p>
        </p:txBody>
      </p:sp>
      <p:pic>
        <p:nvPicPr>
          <p:cNvPr id="10" name="圖片 10" descr="一張含有 螢幕 的圖片&#10;&#10;自動產生的描述">
            <a:extLst>
              <a:ext uri="{FF2B5EF4-FFF2-40B4-BE49-F238E27FC236}">
                <a16:creationId xmlns:a16="http://schemas.microsoft.com/office/drawing/2014/main" id="{4CE62BC6-68F9-462C-A6DF-DC14F4839F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2427" y="3468952"/>
            <a:ext cx="3524250" cy="2181225"/>
          </a:xfrm>
        </p:spPr>
      </p:pic>
    </p:spTree>
    <p:extLst>
      <p:ext uri="{BB962C8B-B14F-4D97-AF65-F5344CB8AC3E}">
        <p14:creationId xmlns:p14="http://schemas.microsoft.com/office/powerpoint/2010/main" val="23010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E3964-1679-45F4-B969-EB683AF2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Exception handle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8123C-6CFD-40A1-B9CD-35ABCCC65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pic>
        <p:nvPicPr>
          <p:cNvPr id="7" name="圖片 7" descr="一張含有 螢幕擷取畫面, 螢幕 的圖片&#10;&#10;自動產生的描述">
            <a:extLst>
              <a:ext uri="{FF2B5EF4-FFF2-40B4-BE49-F238E27FC236}">
                <a16:creationId xmlns:a16="http://schemas.microsoft.com/office/drawing/2014/main" id="{BB0ACE2C-D0C2-4B6B-BD88-9A79EE92F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0142" y="3243262"/>
            <a:ext cx="3568820" cy="2632605"/>
          </a:xfr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577863-E7AC-4BD1-BFE9-1BBA8B6A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pic>
        <p:nvPicPr>
          <p:cNvPr id="8" name="圖片 8" descr="一張含有 坐, 握住, 男人, 房間 的圖片&#10;&#10;自動產生的描述">
            <a:extLst>
              <a:ext uri="{FF2B5EF4-FFF2-40B4-BE49-F238E27FC236}">
                <a16:creationId xmlns:a16="http://schemas.microsoft.com/office/drawing/2014/main" id="{75A1B4D8-ADF2-459C-94B1-54756B8ED4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49134" y="3926152"/>
            <a:ext cx="3381375" cy="1266825"/>
          </a:xfrm>
        </p:spPr>
      </p:pic>
    </p:spTree>
    <p:extLst>
      <p:ext uri="{BB962C8B-B14F-4D97-AF65-F5344CB8AC3E}">
        <p14:creationId xmlns:p14="http://schemas.microsoft.com/office/powerpoint/2010/main" val="78108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DA763-FE12-4D1D-8003-87D3C0E5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Bad naming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08D7A4-117D-49F8-9C91-9911D08B7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Bad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FB9009-AC9C-457E-8CA5-BD1599F4D0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Get what and i ?</a:t>
            </a:r>
            <a:br>
              <a:rPr lang="zh-TW" altLang="en-US" dirty="0">
                <a:ea typeface="新細明體"/>
              </a:rPr>
            </a:br>
            <a:endParaRPr lang="zh-TW" altLang="en-US" dirty="0">
              <a:ea typeface="新細明體"/>
            </a:endParaRPr>
          </a:p>
          <a:p>
            <a:pPr marL="0" indent="0">
              <a:buNone/>
            </a:pPr>
            <a:br>
              <a:rPr lang="zh-TW" altLang="en-US" dirty="0">
                <a:ea typeface="新細明體"/>
              </a:rPr>
            </a:br>
            <a:endParaRPr lang="zh-TW" altLang="en-US">
              <a:ea typeface="新細明體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30B15E-3F6E-48F2-B106-98E76C5B4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>
                <a:ea typeface="新細明體"/>
              </a:rPr>
              <a:t>Good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904D81-785D-417F-9560-ECEBFDF1C4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Should use a meaningful naming</a:t>
            </a:r>
            <a:endParaRPr lang="zh-TW" altLang="en-US" dirty="0">
              <a:ea typeface="新細明體"/>
            </a:endParaRPr>
          </a:p>
        </p:txBody>
      </p:sp>
      <p:pic>
        <p:nvPicPr>
          <p:cNvPr id="12" name="圖片 12" descr="一張含有 螢幕擷取畫面, 螢幕, 房間 的圖片&#10;&#10;自動產生的描述">
            <a:extLst>
              <a:ext uri="{FF2B5EF4-FFF2-40B4-BE49-F238E27FC236}">
                <a16:creationId xmlns:a16="http://schemas.microsoft.com/office/drawing/2014/main" id="{269BA0E1-1DFF-41FE-944A-E3A766FA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55358"/>
            <a:ext cx="4280115" cy="14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6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1151</TotalTime>
  <Words>238</Words>
  <Application>Microsoft Office PowerPoint</Application>
  <PresentationFormat>寬螢幕</PresentationFormat>
  <Paragraphs>36</Paragraphs>
  <Slides>11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Organic</vt:lpstr>
      <vt:lpstr>Bad Coding Style</vt:lpstr>
      <vt:lpstr>Inconsistent data structure</vt:lpstr>
      <vt:lpstr>Useless code</vt:lpstr>
      <vt:lpstr>Violate SRP</vt:lpstr>
      <vt:lpstr>Lengthy function</vt:lpstr>
      <vt:lpstr>Modify property of input parameter</vt:lpstr>
      <vt:lpstr>Abuse static keyword</vt:lpstr>
      <vt:lpstr>Exception handle</vt:lpstr>
      <vt:lpstr>Bad naming</vt:lpstr>
      <vt:lpstr>Naming rules - pascal, camel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Technical Sharing</dc:title>
  <dc:creator>Windows User</dc:creator>
  <cp:lastModifiedBy>Windows User</cp:lastModifiedBy>
  <cp:revision>589</cp:revision>
  <dcterms:created xsi:type="dcterms:W3CDTF">2019-09-10T06:31:59Z</dcterms:created>
  <dcterms:modified xsi:type="dcterms:W3CDTF">2020-06-30T09:15:58Z</dcterms:modified>
</cp:coreProperties>
</file>