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8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1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0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4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4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9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9DBC8-2135-46DA-8E03-FB61740DD97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C# Technical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Sharer: </a:t>
            </a:r>
            <a:r>
              <a:rPr lang="en-US" dirty="0" err="1" smtClean="0"/>
              <a:t>Klen</a:t>
            </a:r>
            <a:endParaRPr lang="en-US" dirty="0" smtClean="0"/>
          </a:p>
          <a:p>
            <a:r>
              <a:rPr lang="en-US" dirty="0" smtClean="0"/>
              <a:t>Sharing Date: </a:t>
            </a:r>
            <a:r>
              <a:rPr lang="en-US" dirty="0" smtClean="0"/>
              <a:t>09 Jan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Public, Protected, Private</a:t>
            </a:r>
            <a:endParaRPr lang="en-US" sz="28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2" y="1526381"/>
            <a:ext cx="5556761" cy="3943088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1282523" y="3031065"/>
            <a:ext cx="3718455" cy="24384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 smtClean="0"/>
              <a:t>Public </a:t>
            </a:r>
            <a:r>
              <a:rPr lang="en-US" sz="2000" dirty="0"/>
              <a:t>–</a:t>
            </a:r>
            <a:r>
              <a:rPr lang="en-US" sz="2000" dirty="0" smtClean="0"/>
              <a:t> All the project can access</a:t>
            </a:r>
          </a:p>
          <a:p>
            <a:pPr algn="l"/>
            <a:r>
              <a:rPr lang="en-US" sz="2000" dirty="0" smtClean="0"/>
              <a:t>Protected </a:t>
            </a:r>
            <a:r>
              <a:rPr lang="en-US" sz="2000" dirty="0"/>
              <a:t>–</a:t>
            </a:r>
            <a:r>
              <a:rPr lang="en-US" sz="2000" dirty="0" smtClean="0"/>
              <a:t> Only inherited class		    	    can access</a:t>
            </a:r>
          </a:p>
          <a:p>
            <a:pPr algn="l"/>
            <a:r>
              <a:rPr lang="en-US" sz="2000" dirty="0" smtClean="0"/>
              <a:t>Private – Only internal of class can 		access</a:t>
            </a:r>
          </a:p>
          <a:p>
            <a:pPr algn="l"/>
            <a:r>
              <a:rPr lang="en-US" sz="2000" dirty="0" smtClean="0"/>
              <a:t>Internal</a:t>
            </a:r>
            <a:r>
              <a:rPr lang="en-US" sz="2000" dirty="0"/>
              <a:t> </a:t>
            </a:r>
            <a:r>
              <a:rPr lang="en-US" sz="2000" dirty="0" smtClean="0"/>
              <a:t>– All the object in the 			 same assembly can access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0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Encapsulation, Inheritance, </a:t>
            </a:r>
            <a:r>
              <a:rPr lang="en-US" sz="4000" dirty="0"/>
              <a:t>Polymorphism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r>
              <a:rPr lang="en-US" dirty="0"/>
              <a:t> </a:t>
            </a:r>
            <a:r>
              <a:rPr lang="en-US" dirty="0" smtClean="0"/>
              <a:t>– To use access specifier to package your class </a:t>
            </a:r>
          </a:p>
          <a:p>
            <a:r>
              <a:rPr lang="en-US" dirty="0" smtClean="0"/>
              <a:t>Inheritance</a:t>
            </a:r>
            <a:r>
              <a:rPr lang="en-US" dirty="0"/>
              <a:t> </a:t>
            </a:r>
            <a:r>
              <a:rPr lang="en-US" dirty="0" smtClean="0"/>
              <a:t>– Subclass can inherit a base class and subclass will obtain all the setting from base class except private setting</a:t>
            </a:r>
          </a:p>
          <a:p>
            <a:r>
              <a:rPr lang="en-US" dirty="0" smtClean="0"/>
              <a:t>Polymorphism</a:t>
            </a:r>
            <a:r>
              <a:rPr lang="en-US" dirty="0"/>
              <a:t> </a:t>
            </a:r>
            <a:r>
              <a:rPr lang="en-US" dirty="0" smtClean="0"/>
              <a:t>– Every subclass can replace its base class. Subclass can override settings from the base class if the setting is declared to be a virtual one and it must need to override abstract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 err="1" smtClean="0"/>
              <a:t>v.s</a:t>
            </a:r>
            <a:r>
              <a:rPr lang="en-US" dirty="0" smtClean="0"/>
              <a:t> override </a:t>
            </a:r>
            <a:r>
              <a:rPr lang="en-US" dirty="0" err="1" smtClean="0"/>
              <a:t>v.s</a:t>
            </a:r>
            <a:r>
              <a:rPr lang="en-US" dirty="0" smtClean="0"/>
              <a:t> sealed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</a:t>
            </a:r>
            <a:r>
              <a:rPr lang="en-US" dirty="0" smtClean="0"/>
              <a:t>irtual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To used </a:t>
            </a:r>
            <a:r>
              <a:rPr lang="en-US" dirty="0"/>
              <a:t>to modify a method, property, indexer, or event declaration and </a:t>
            </a:r>
            <a:r>
              <a:rPr lang="en-US" dirty="0">
                <a:solidFill>
                  <a:srgbClr val="FF0000"/>
                </a:solidFill>
              </a:rPr>
              <a:t>allow for it to be overridden </a:t>
            </a:r>
            <a:r>
              <a:rPr lang="en-US" dirty="0"/>
              <a:t>in a derived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Override - </a:t>
            </a:r>
            <a:r>
              <a:rPr lang="en-US" dirty="0"/>
              <a:t>An </a:t>
            </a:r>
            <a:r>
              <a:rPr lang="en-US" dirty="0">
                <a:solidFill>
                  <a:srgbClr val="FF0000"/>
                </a:solidFill>
              </a:rPr>
              <a:t>override method is a new implementation </a:t>
            </a:r>
            <a:r>
              <a:rPr lang="en-US" dirty="0"/>
              <a:t>of a member that is inherited from a base class. The overridden base method must be virtual, abstract, or override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Sealed – To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stop inheriting</a:t>
            </a:r>
            <a:r>
              <a:rPr lang="en-US" dirty="0"/>
              <a:t> the particular class from other classes and we can also </a:t>
            </a:r>
            <a:r>
              <a:rPr lang="en-US" dirty="0">
                <a:solidFill>
                  <a:srgbClr val="FF0000"/>
                </a:solidFill>
              </a:rPr>
              <a:t>prevent overriding</a:t>
            </a:r>
            <a:r>
              <a:rPr lang="en-US" dirty="0"/>
              <a:t> the particular properties or methods based on our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34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v.s</a:t>
            </a:r>
            <a:r>
              <a:rPr lang="en-US" dirty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Store in the heap memory</a:t>
            </a:r>
          </a:p>
          <a:p>
            <a:r>
              <a:rPr lang="en-US" dirty="0" smtClean="0"/>
              <a:t>Can be inherited</a:t>
            </a:r>
          </a:p>
          <a:p>
            <a:r>
              <a:rPr lang="en-US" dirty="0" smtClean="0"/>
              <a:t>Call by reference (reference type)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in the </a:t>
            </a:r>
            <a:r>
              <a:rPr lang="en-US" dirty="0" smtClean="0"/>
              <a:t>stack memory</a:t>
            </a:r>
          </a:p>
          <a:p>
            <a:r>
              <a:rPr lang="en-US" dirty="0" smtClean="0"/>
              <a:t>Cannot </a:t>
            </a:r>
            <a:r>
              <a:rPr lang="en-US" dirty="0"/>
              <a:t>be </a:t>
            </a:r>
            <a:r>
              <a:rPr lang="en-US" dirty="0" smtClean="0"/>
              <a:t>inherited</a:t>
            </a:r>
          </a:p>
          <a:p>
            <a:r>
              <a:rPr lang="en-US" dirty="0" smtClean="0"/>
              <a:t>Call by value (value type)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v.s</a:t>
            </a:r>
            <a:r>
              <a:rPr lang="en-US" dirty="0" smtClean="0"/>
              <a:t> Heap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697163"/>
            <a:ext cx="5962650" cy="3038475"/>
          </a:xfrm>
        </p:spPr>
      </p:pic>
    </p:spTree>
    <p:extLst>
      <p:ext uri="{BB962C8B-B14F-4D97-AF65-F5344CB8AC3E}">
        <p14:creationId xmlns:p14="http://schemas.microsoft.com/office/powerpoint/2010/main" val="24175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survey keyword </a:t>
            </a:r>
            <a:r>
              <a:rPr lang="en-US" smtClean="0"/>
              <a:t>- abstract</a:t>
            </a:r>
          </a:p>
          <a:p>
            <a:r>
              <a:rPr lang="en-US" dirty="0" smtClean="0"/>
              <a:t>Please </a:t>
            </a:r>
            <a:r>
              <a:rPr lang="en-US" dirty="0" smtClean="0"/>
              <a:t>survey design pattern – simple factory</a:t>
            </a:r>
          </a:p>
          <a:p>
            <a:r>
              <a:rPr lang="en-US" dirty="0" smtClean="0"/>
              <a:t>Do I use simple factory in my sample project? If yes, where is it?</a:t>
            </a:r>
          </a:p>
          <a:p>
            <a:r>
              <a:rPr lang="en-US" dirty="0" smtClean="0"/>
              <a:t>What is difference of call by reference and call by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This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Q1: Could project be compiled successfully if no abstract keyword?</a:t>
            </a:r>
          </a:p>
          <a:p>
            <a:r>
              <a:rPr lang="en-US" dirty="0" smtClean="0"/>
              <a:t>Q2: Should we use abstract for a base class when we design a OOP project?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Q3: What is the difference when you use abstract and no use abstract keyword?</a:t>
            </a:r>
            <a:br>
              <a:rPr lang="en-US" altLang="zh-TW" dirty="0" smtClean="0"/>
            </a:br>
            <a:r>
              <a:rPr lang="en-US" altLang="zh-TW" dirty="0" smtClean="0"/>
              <a:t>Tips: abstract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60320"/>
            <a:ext cx="4721351" cy="20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1151</TotalTime>
  <Words>238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Garamond</vt:lpstr>
      <vt:lpstr>Organic</vt:lpstr>
      <vt:lpstr>C# Technical Sharing</vt:lpstr>
      <vt:lpstr>Public, Protected, Private</vt:lpstr>
      <vt:lpstr>Encapsulation, Inheritance, Polymorphism</vt:lpstr>
      <vt:lpstr>virtual v.s override v.s sealed</vt:lpstr>
      <vt:lpstr>Class v.s Struct</vt:lpstr>
      <vt:lpstr>Stack v.s Heap</vt:lpstr>
      <vt:lpstr>Homework</vt:lpstr>
      <vt:lpstr>Think About This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Technical Sharing</dc:title>
  <dc:creator>Windows User</dc:creator>
  <cp:lastModifiedBy>Windows User</cp:lastModifiedBy>
  <cp:revision>48</cp:revision>
  <dcterms:created xsi:type="dcterms:W3CDTF">2019-09-10T06:31:59Z</dcterms:created>
  <dcterms:modified xsi:type="dcterms:W3CDTF">2020-01-09T09:08:35Z</dcterms:modified>
</cp:coreProperties>
</file>