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5" r:id="rId3"/>
    <p:sldId id="266" r:id="rId4"/>
    <p:sldId id="267" r:id="rId5"/>
    <p:sldId id="268" r:id="rId6"/>
    <p:sldId id="269" r:id="rId7"/>
    <p:sldId id="270" r:id="rId8"/>
    <p:sldId id="271" r:id="rId9"/>
    <p:sldId id="27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DF092-7E84-41FE-A424-1EBFE97A3A43}" v="525" dt="2020-07-30T02:31:49.950"/>
    <p1510:client id="{F2FA2FA5-0A9B-4BC9-B1BA-DF183D131C1B}" v="577" dt="2020-07-30T01:57:12.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klen" userId="16c0706178af94f2" providerId="Windows Live" clId="Web-{7A8DF092-7E84-41FE-A424-1EBFE97A3A43}"/>
    <pc:docChg chg="addSld delSld modSld sldOrd">
      <pc:chgData name="c klen" userId="16c0706178af94f2" providerId="Windows Live" clId="Web-{7A8DF092-7E84-41FE-A424-1EBFE97A3A43}" dt="2020-07-30T02:33:35.936" v="782"/>
      <pc:docMkLst>
        <pc:docMk/>
      </pc:docMkLst>
      <pc:sldChg chg="del">
        <pc:chgData name="c klen" userId="16c0706178af94f2" providerId="Windows Live" clId="Web-{7A8DF092-7E84-41FE-A424-1EBFE97A3A43}" dt="2020-07-30T02:10:48.019" v="239"/>
        <pc:sldMkLst>
          <pc:docMk/>
          <pc:sldMk cId="1565088279" sldId="257"/>
        </pc:sldMkLst>
      </pc:sldChg>
      <pc:sldChg chg="del">
        <pc:chgData name="c klen" userId="16c0706178af94f2" providerId="Windows Live" clId="Web-{7A8DF092-7E84-41FE-A424-1EBFE97A3A43}" dt="2020-07-30T02:10:52.253" v="242"/>
        <pc:sldMkLst>
          <pc:docMk/>
          <pc:sldMk cId="2864093280" sldId="258"/>
        </pc:sldMkLst>
      </pc:sldChg>
      <pc:sldChg chg="del">
        <pc:chgData name="c klen" userId="16c0706178af94f2" providerId="Windows Live" clId="Web-{7A8DF092-7E84-41FE-A424-1EBFE97A3A43}" dt="2020-07-30T02:10:53.081" v="243"/>
        <pc:sldMkLst>
          <pc:docMk/>
          <pc:sldMk cId="2417552931" sldId="259"/>
        </pc:sldMkLst>
      </pc:sldChg>
      <pc:sldChg chg="del">
        <pc:chgData name="c klen" userId="16c0706178af94f2" providerId="Windows Live" clId="Web-{7A8DF092-7E84-41FE-A424-1EBFE97A3A43}" dt="2020-07-30T02:10:49.175" v="240"/>
        <pc:sldMkLst>
          <pc:docMk/>
          <pc:sldMk cId="3018649662" sldId="260"/>
        </pc:sldMkLst>
      </pc:sldChg>
      <pc:sldChg chg="del">
        <pc:chgData name="c klen" userId="16c0706178af94f2" providerId="Windows Live" clId="Web-{7A8DF092-7E84-41FE-A424-1EBFE97A3A43}" dt="2020-07-30T02:10:51.019" v="241"/>
        <pc:sldMkLst>
          <pc:docMk/>
          <pc:sldMk cId="2234955203" sldId="261"/>
        </pc:sldMkLst>
      </pc:sldChg>
      <pc:sldChg chg="del">
        <pc:chgData name="c klen" userId="16c0706178af94f2" providerId="Windows Live" clId="Web-{7A8DF092-7E84-41FE-A424-1EBFE97A3A43}" dt="2020-07-30T02:10:57.597" v="245"/>
        <pc:sldMkLst>
          <pc:docMk/>
          <pc:sldMk cId="1549001041" sldId="262"/>
        </pc:sldMkLst>
      </pc:sldChg>
      <pc:sldChg chg="del">
        <pc:chgData name="c klen" userId="16c0706178af94f2" providerId="Windows Live" clId="Web-{7A8DF092-7E84-41FE-A424-1EBFE97A3A43}" dt="2020-07-30T02:10:54.972" v="244"/>
        <pc:sldMkLst>
          <pc:docMk/>
          <pc:sldMk cId="209945318" sldId="263"/>
        </pc:sldMkLst>
      </pc:sldChg>
      <pc:sldChg chg="modSp">
        <pc:chgData name="c klen" userId="16c0706178af94f2" providerId="Windows Live" clId="Web-{7A8DF092-7E84-41FE-A424-1EBFE97A3A43}" dt="2020-07-30T02:12:02.473" v="252" actId="20577"/>
        <pc:sldMkLst>
          <pc:docMk/>
          <pc:sldMk cId="2862033345" sldId="265"/>
        </pc:sldMkLst>
        <pc:spChg chg="mod">
          <ac:chgData name="c klen" userId="16c0706178af94f2" providerId="Windows Live" clId="Web-{7A8DF092-7E84-41FE-A424-1EBFE97A3A43}" dt="2020-07-30T02:12:02.473" v="252" actId="20577"/>
          <ac:spMkLst>
            <pc:docMk/>
            <pc:sldMk cId="2862033345" sldId="265"/>
            <ac:spMk id="2" creationId="{71A6313A-0DAE-4CDB-824C-506A0C47C76F}"/>
          </ac:spMkLst>
        </pc:spChg>
      </pc:sldChg>
      <pc:sldChg chg="modSp modNotes">
        <pc:chgData name="c klen" userId="16c0706178af94f2" providerId="Windows Live" clId="Web-{7A8DF092-7E84-41FE-A424-1EBFE97A3A43}" dt="2020-07-30T02:12:10.895" v="255" actId="20577"/>
        <pc:sldMkLst>
          <pc:docMk/>
          <pc:sldMk cId="3269083572" sldId="266"/>
        </pc:sldMkLst>
        <pc:spChg chg="mod">
          <ac:chgData name="c klen" userId="16c0706178af94f2" providerId="Windows Live" clId="Web-{7A8DF092-7E84-41FE-A424-1EBFE97A3A43}" dt="2020-07-30T02:12:10.895" v="255" actId="20577"/>
          <ac:spMkLst>
            <pc:docMk/>
            <pc:sldMk cId="3269083572" sldId="266"/>
            <ac:spMk id="2" creationId="{D133B7E7-C39D-44D5-9A7C-40B5F35A6ACA}"/>
          </ac:spMkLst>
        </pc:spChg>
      </pc:sldChg>
      <pc:sldChg chg="modNotes">
        <pc:chgData name="c klen" userId="16c0706178af94f2" providerId="Windows Live" clId="Web-{7A8DF092-7E84-41FE-A424-1EBFE97A3A43}" dt="2020-07-30T02:05:29.075" v="216"/>
        <pc:sldMkLst>
          <pc:docMk/>
          <pc:sldMk cId="745421273" sldId="267"/>
        </pc:sldMkLst>
      </pc:sldChg>
      <pc:sldChg chg="modNotes">
        <pc:chgData name="c klen" userId="16c0706178af94f2" providerId="Windows Live" clId="Web-{7A8DF092-7E84-41FE-A424-1EBFE97A3A43}" dt="2020-07-30T02:05:54.872" v="224"/>
        <pc:sldMkLst>
          <pc:docMk/>
          <pc:sldMk cId="545915827" sldId="268"/>
        </pc:sldMkLst>
      </pc:sldChg>
      <pc:sldChg chg="addSp delSp modSp modNotes">
        <pc:chgData name="c klen" userId="16c0706178af94f2" providerId="Windows Live" clId="Web-{7A8DF092-7E84-41FE-A424-1EBFE97A3A43}" dt="2020-07-30T02:03:57.245" v="196"/>
        <pc:sldMkLst>
          <pc:docMk/>
          <pc:sldMk cId="345056998" sldId="269"/>
        </pc:sldMkLst>
        <pc:spChg chg="mod">
          <ac:chgData name="c klen" userId="16c0706178af94f2" providerId="Windows Live" clId="Web-{7A8DF092-7E84-41FE-A424-1EBFE97A3A43}" dt="2020-07-30T01:57:53.300" v="2" actId="20577"/>
          <ac:spMkLst>
            <pc:docMk/>
            <pc:sldMk cId="345056998" sldId="269"/>
            <ac:spMk id="3" creationId="{130F8540-A915-442F-9963-1378679FEFA7}"/>
          </ac:spMkLst>
        </pc:spChg>
        <pc:spChg chg="del">
          <ac:chgData name="c klen" userId="16c0706178af94f2" providerId="Windows Live" clId="Web-{7A8DF092-7E84-41FE-A424-1EBFE97A3A43}" dt="2020-07-30T01:57:53.331" v="4"/>
          <ac:spMkLst>
            <pc:docMk/>
            <pc:sldMk cId="345056998" sldId="269"/>
            <ac:spMk id="4" creationId="{9F7ED8C5-1F4A-41EE-84CF-D89A74F4627B}"/>
          </ac:spMkLst>
        </pc:spChg>
        <pc:spChg chg="add mod">
          <ac:chgData name="c klen" userId="16c0706178af94f2" providerId="Windows Live" clId="Web-{7A8DF092-7E84-41FE-A424-1EBFE97A3A43}" dt="2020-07-30T01:59:23.599" v="17" actId="20577"/>
          <ac:spMkLst>
            <pc:docMk/>
            <pc:sldMk cId="345056998" sldId="269"/>
            <ac:spMk id="8" creationId="{C75CF61F-2252-46B2-8E95-B2FF76FDEB45}"/>
          </ac:spMkLst>
        </pc:spChg>
        <pc:picChg chg="add del mod ord">
          <ac:chgData name="c klen" userId="16c0706178af94f2" providerId="Windows Live" clId="Web-{7A8DF092-7E84-41FE-A424-1EBFE97A3A43}" dt="2020-07-30T01:59:07.364" v="12"/>
          <ac:picMkLst>
            <pc:docMk/>
            <pc:sldMk cId="345056998" sldId="269"/>
            <ac:picMk id="5" creationId="{32A5C7EA-8662-4762-8310-4570AA57B4B3}"/>
          </ac:picMkLst>
        </pc:picChg>
        <pc:picChg chg="add mod">
          <ac:chgData name="c klen" userId="16c0706178af94f2" providerId="Windows Live" clId="Web-{7A8DF092-7E84-41FE-A424-1EBFE97A3A43}" dt="2020-07-30T01:59:03.442" v="11" actId="1076"/>
          <ac:picMkLst>
            <pc:docMk/>
            <pc:sldMk cId="345056998" sldId="269"/>
            <ac:picMk id="6" creationId="{823AB24D-2664-45C6-B3C5-DD9C97B8A99F}"/>
          </ac:picMkLst>
        </pc:picChg>
        <pc:picChg chg="add mod">
          <ac:chgData name="c klen" userId="16c0706178af94f2" providerId="Windows Live" clId="Web-{7A8DF092-7E84-41FE-A424-1EBFE97A3A43}" dt="2020-07-30T02:00:29.475" v="25" actId="1076"/>
          <ac:picMkLst>
            <pc:docMk/>
            <pc:sldMk cId="345056998" sldId="269"/>
            <ac:picMk id="9" creationId="{9F8549C9-9DD6-468F-9EE6-C3126D16D7B4}"/>
          </ac:picMkLst>
        </pc:picChg>
      </pc:sldChg>
      <pc:sldChg chg="addSp delSp modSp new mod ord modClrScheme chgLayout modNotes">
        <pc:chgData name="c klen" userId="16c0706178af94f2" providerId="Windows Live" clId="Web-{7A8DF092-7E84-41FE-A424-1EBFE97A3A43}" dt="2020-07-30T02:33:35.936" v="782"/>
        <pc:sldMkLst>
          <pc:docMk/>
          <pc:sldMk cId="4286771089" sldId="270"/>
        </pc:sldMkLst>
        <pc:spChg chg="mod ord">
          <ac:chgData name="c klen" userId="16c0706178af94f2" providerId="Windows Live" clId="Web-{7A8DF092-7E84-41FE-A424-1EBFE97A3A43}" dt="2020-07-30T02:10:37.643" v="237" actId="20577"/>
          <ac:spMkLst>
            <pc:docMk/>
            <pc:sldMk cId="4286771089" sldId="270"/>
            <ac:spMk id="2" creationId="{96873EDC-FA88-47B7-BCC0-5CED4412E417}"/>
          </ac:spMkLst>
        </pc:spChg>
        <pc:spChg chg="del mod ord">
          <ac:chgData name="c klen" userId="16c0706178af94f2" providerId="Windows Live" clId="Web-{7A8DF092-7E84-41FE-A424-1EBFE97A3A43}" dt="2020-07-30T02:18:23.918" v="265"/>
          <ac:spMkLst>
            <pc:docMk/>
            <pc:sldMk cId="4286771089" sldId="270"/>
            <ac:spMk id="3" creationId="{10D036AA-D67A-4EA4-86F9-672A2951EC0D}"/>
          </ac:spMkLst>
        </pc:spChg>
        <pc:spChg chg="mod ord">
          <ac:chgData name="c klen" userId="16c0706178af94f2" providerId="Windows Live" clId="Web-{7A8DF092-7E84-41FE-A424-1EBFE97A3A43}" dt="2020-07-30T02:18:15.855" v="264" actId="20577"/>
          <ac:spMkLst>
            <pc:docMk/>
            <pc:sldMk cId="4286771089" sldId="270"/>
            <ac:spMk id="4" creationId="{0D85B4C3-D7EE-455E-8B70-FCE73513EBC9}"/>
          </ac:spMkLst>
        </pc:spChg>
        <pc:spChg chg="add mod ord">
          <ac:chgData name="c klen" userId="16c0706178af94f2" providerId="Windows Live" clId="Web-{7A8DF092-7E84-41FE-A424-1EBFE97A3A43}" dt="2020-07-30T02:18:52.716" v="267" actId="20577"/>
          <ac:spMkLst>
            <pc:docMk/>
            <pc:sldMk cId="4286771089" sldId="270"/>
            <ac:spMk id="5" creationId="{16F95866-B8BC-4E9C-A854-D576E9EEB9BE}"/>
          </ac:spMkLst>
        </pc:spChg>
        <pc:spChg chg="add del mod ord">
          <ac:chgData name="c klen" userId="16c0706178af94f2" providerId="Windows Live" clId="Web-{7A8DF092-7E84-41FE-A424-1EBFE97A3A43}" dt="2020-07-30T02:25:27.270" v="272"/>
          <ac:spMkLst>
            <pc:docMk/>
            <pc:sldMk cId="4286771089" sldId="270"/>
            <ac:spMk id="6" creationId="{E8C1F2A4-7C2D-4ED1-97AB-56897F0B5AF0}"/>
          </ac:spMkLst>
        </pc:spChg>
        <pc:spChg chg="add del mod">
          <ac:chgData name="c klen" userId="16c0706178af94f2" providerId="Windows Live" clId="Web-{7A8DF092-7E84-41FE-A424-1EBFE97A3A43}" dt="2020-07-30T02:22:03.641" v="269"/>
          <ac:spMkLst>
            <pc:docMk/>
            <pc:sldMk cId="4286771089" sldId="270"/>
            <ac:spMk id="9" creationId="{D34DD462-AAF7-4120-BA75-B3CA1961A48E}"/>
          </ac:spMkLst>
        </pc:spChg>
        <pc:spChg chg="add del mod">
          <ac:chgData name="c klen" userId="16c0706178af94f2" providerId="Windows Live" clId="Web-{7A8DF092-7E84-41FE-A424-1EBFE97A3A43}" dt="2020-07-30T02:22:14.157" v="271"/>
          <ac:spMkLst>
            <pc:docMk/>
            <pc:sldMk cId="4286771089" sldId="270"/>
            <ac:spMk id="18" creationId="{AF57370E-4350-4106-9D87-7FE5D7E97431}"/>
          </ac:spMkLst>
        </pc:spChg>
        <pc:graphicFrameChg chg="add del mod ord modGraphic">
          <ac:chgData name="c klen" userId="16c0706178af94f2" providerId="Windows Live" clId="Web-{7A8DF092-7E84-41FE-A424-1EBFE97A3A43}" dt="2020-07-30T02:22:10.360" v="270"/>
          <ac:graphicFrameMkLst>
            <pc:docMk/>
            <pc:sldMk cId="4286771089" sldId="270"/>
            <ac:graphicFrameMk id="10" creationId="{03E4AC0C-733E-49A9-B804-FCB0EB6A0D3F}"/>
          </ac:graphicFrameMkLst>
        </pc:graphicFrameChg>
        <pc:picChg chg="add del mod ord">
          <ac:chgData name="c klen" userId="16c0706178af94f2" providerId="Windows Live" clId="Web-{7A8DF092-7E84-41FE-A424-1EBFE97A3A43}" dt="2020-07-30T02:22:02.329" v="268"/>
          <ac:picMkLst>
            <pc:docMk/>
            <pc:sldMk cId="4286771089" sldId="270"/>
            <ac:picMk id="7" creationId="{DEB6D1E1-D945-4298-A2AC-1EE7F2A959EB}"/>
          </ac:picMkLst>
        </pc:picChg>
        <pc:picChg chg="add mod ord">
          <ac:chgData name="c klen" userId="16c0706178af94f2" providerId="Windows Live" clId="Web-{7A8DF092-7E84-41FE-A424-1EBFE97A3A43}" dt="2020-07-30T02:22:14.157" v="271"/>
          <ac:picMkLst>
            <pc:docMk/>
            <pc:sldMk cId="4286771089" sldId="270"/>
            <ac:picMk id="19" creationId="{17B85B1B-CD63-413C-BD79-B6F47AB36A73}"/>
          </ac:picMkLst>
        </pc:picChg>
        <pc:picChg chg="add mod ord">
          <ac:chgData name="c klen" userId="16c0706178af94f2" providerId="Windows Live" clId="Web-{7A8DF092-7E84-41FE-A424-1EBFE97A3A43}" dt="2020-07-30T02:25:27.270" v="272"/>
          <ac:picMkLst>
            <pc:docMk/>
            <pc:sldMk cId="4286771089" sldId="270"/>
            <ac:picMk id="20" creationId="{A26B5309-21BE-4A35-B4C5-05CDBA05DBA2}"/>
          </ac:picMkLst>
        </pc:picChg>
      </pc:sldChg>
      <pc:sldChg chg="delSp modSp new mod modClrScheme chgLayout">
        <pc:chgData name="c klen" userId="16c0706178af94f2" providerId="Windows Live" clId="Web-{7A8DF092-7E84-41FE-A424-1EBFE97A3A43}" dt="2020-07-30T02:26:40.959" v="290" actId="20577"/>
        <pc:sldMkLst>
          <pc:docMk/>
          <pc:sldMk cId="3882542141" sldId="271"/>
        </pc:sldMkLst>
        <pc:spChg chg="mod ord">
          <ac:chgData name="c klen" userId="16c0706178af94f2" providerId="Windows Live" clId="Web-{7A8DF092-7E84-41FE-A424-1EBFE97A3A43}" dt="2020-07-30T02:26:06.052" v="279" actId="20577"/>
          <ac:spMkLst>
            <pc:docMk/>
            <pc:sldMk cId="3882542141" sldId="271"/>
            <ac:spMk id="2" creationId="{734EA93B-149A-4B26-8937-798DE3FB470B}"/>
          </ac:spMkLst>
        </pc:spChg>
        <pc:spChg chg="del">
          <ac:chgData name="c klen" userId="16c0706178af94f2" providerId="Windows Live" clId="Web-{7A8DF092-7E84-41FE-A424-1EBFE97A3A43}" dt="2020-07-30T02:26:01.786" v="274"/>
          <ac:spMkLst>
            <pc:docMk/>
            <pc:sldMk cId="3882542141" sldId="271"/>
            <ac:spMk id="3" creationId="{40857100-3265-4FCC-A6D6-091F27A6F09C}"/>
          </ac:spMkLst>
        </pc:spChg>
        <pc:spChg chg="mod ord">
          <ac:chgData name="c klen" userId="16c0706178af94f2" providerId="Windows Live" clId="Web-{7A8DF092-7E84-41FE-A424-1EBFE97A3A43}" dt="2020-07-30T02:26:40.959" v="290" actId="20577"/>
          <ac:spMkLst>
            <pc:docMk/>
            <pc:sldMk cId="3882542141" sldId="271"/>
            <ac:spMk id="4" creationId="{43FD5CBF-C835-4641-B6B3-424E3F6154CA}"/>
          </ac:spMkLst>
        </pc:spChg>
        <pc:spChg chg="del">
          <ac:chgData name="c klen" userId="16c0706178af94f2" providerId="Windows Live" clId="Web-{7A8DF092-7E84-41FE-A424-1EBFE97A3A43}" dt="2020-07-30T02:26:01.786" v="274"/>
          <ac:spMkLst>
            <pc:docMk/>
            <pc:sldMk cId="3882542141" sldId="271"/>
            <ac:spMk id="5" creationId="{5F5F0D76-63A2-4C92-A5BF-72DBC2879D46}"/>
          </ac:spMkLst>
        </pc:spChg>
        <pc:spChg chg="del">
          <ac:chgData name="c klen" userId="16c0706178af94f2" providerId="Windows Live" clId="Web-{7A8DF092-7E84-41FE-A424-1EBFE97A3A43}" dt="2020-07-30T02:26:01.786" v="274"/>
          <ac:spMkLst>
            <pc:docMk/>
            <pc:sldMk cId="3882542141" sldId="271"/>
            <ac:spMk id="6" creationId="{AF404C18-853C-4178-AA21-85A287B47AF0}"/>
          </ac:spMkLst>
        </pc:spChg>
      </pc:sldChg>
      <pc:sldChg chg="modSp new">
        <pc:chgData name="c klen" userId="16c0706178af94f2" providerId="Windows Live" clId="Web-{7A8DF092-7E84-41FE-A424-1EBFE97A3A43}" dt="2020-07-30T02:31:41.465" v="716" actId="20577"/>
        <pc:sldMkLst>
          <pc:docMk/>
          <pc:sldMk cId="3453727185" sldId="272"/>
        </pc:sldMkLst>
        <pc:spChg chg="mod">
          <ac:chgData name="c klen" userId="16c0706178af94f2" providerId="Windows Live" clId="Web-{7A8DF092-7E84-41FE-A424-1EBFE97A3A43}" dt="2020-07-30T02:27:07.163" v="296" actId="20577"/>
          <ac:spMkLst>
            <pc:docMk/>
            <pc:sldMk cId="3453727185" sldId="272"/>
            <ac:spMk id="2" creationId="{DC9CC119-C283-421B-82B2-34C0C17B5B2A}"/>
          </ac:spMkLst>
        </pc:spChg>
        <pc:spChg chg="mod">
          <ac:chgData name="c klen" userId="16c0706178af94f2" providerId="Windows Live" clId="Web-{7A8DF092-7E84-41FE-A424-1EBFE97A3A43}" dt="2020-07-30T02:31:41.465" v="716" actId="20577"/>
          <ac:spMkLst>
            <pc:docMk/>
            <pc:sldMk cId="3453727185" sldId="272"/>
            <ac:spMk id="3" creationId="{57255C26-1F84-441C-A099-75D3906A0627}"/>
          </ac:spMkLst>
        </pc:spChg>
      </pc:sldChg>
    </pc:docChg>
  </pc:docChgLst>
  <pc:docChgLst>
    <pc:chgData name="c klen" userId="16c0706178af94f2" providerId="Windows Live" clId="Web-{F2FA2FA5-0A9B-4BC9-B1BA-DF183D131C1B}"/>
    <pc:docChg chg="addSld modSld">
      <pc:chgData name="c klen" userId="16c0706178af94f2" providerId="Windows Live" clId="Web-{F2FA2FA5-0A9B-4BC9-B1BA-DF183D131C1B}" dt="2020-07-30T01:57:12.465" v="1379"/>
      <pc:docMkLst>
        <pc:docMk/>
      </pc:docMkLst>
      <pc:sldChg chg="modSp">
        <pc:chgData name="c klen" userId="16c0706178af94f2" providerId="Windows Live" clId="Web-{F2FA2FA5-0A9B-4BC9-B1BA-DF183D131C1B}" dt="2020-07-29T06:58:45.731" v="5" actId="20577"/>
        <pc:sldMkLst>
          <pc:docMk/>
          <pc:sldMk cId="2239699663" sldId="256"/>
        </pc:sldMkLst>
        <pc:spChg chg="mod">
          <ac:chgData name="c klen" userId="16c0706178af94f2" providerId="Windows Live" clId="Web-{F2FA2FA5-0A9B-4BC9-B1BA-DF183D131C1B}" dt="2020-07-29T06:58:31.590" v="4" actId="20577"/>
          <ac:spMkLst>
            <pc:docMk/>
            <pc:sldMk cId="2239699663" sldId="256"/>
            <ac:spMk id="2" creationId="{00000000-0000-0000-0000-000000000000}"/>
          </ac:spMkLst>
        </pc:spChg>
        <pc:spChg chg="mod">
          <ac:chgData name="c klen" userId="16c0706178af94f2" providerId="Windows Live" clId="Web-{F2FA2FA5-0A9B-4BC9-B1BA-DF183D131C1B}" dt="2020-07-29T06:58:45.731" v="5" actId="20577"/>
          <ac:spMkLst>
            <pc:docMk/>
            <pc:sldMk cId="2239699663" sldId="256"/>
            <ac:spMk id="3" creationId="{00000000-0000-0000-0000-000000000000}"/>
          </ac:spMkLst>
        </pc:spChg>
      </pc:sldChg>
      <pc:sldChg chg="modSp new">
        <pc:chgData name="c klen" userId="16c0706178af94f2" providerId="Windows Live" clId="Web-{F2FA2FA5-0A9B-4BC9-B1BA-DF183D131C1B}" dt="2020-07-29T07:24:27.780" v="318" actId="20577"/>
        <pc:sldMkLst>
          <pc:docMk/>
          <pc:sldMk cId="2862033345" sldId="265"/>
        </pc:sldMkLst>
        <pc:spChg chg="mod">
          <ac:chgData name="c klen" userId="16c0706178af94f2" providerId="Windows Live" clId="Web-{F2FA2FA5-0A9B-4BC9-B1BA-DF183D131C1B}" dt="2020-07-29T07:14:26.173" v="27" actId="20577"/>
          <ac:spMkLst>
            <pc:docMk/>
            <pc:sldMk cId="2862033345" sldId="265"/>
            <ac:spMk id="2" creationId="{71A6313A-0DAE-4CDB-824C-506A0C47C76F}"/>
          </ac:spMkLst>
        </pc:spChg>
        <pc:spChg chg="mod">
          <ac:chgData name="c klen" userId="16c0706178af94f2" providerId="Windows Live" clId="Web-{F2FA2FA5-0A9B-4BC9-B1BA-DF183D131C1B}" dt="2020-07-29T07:24:27.780" v="318" actId="20577"/>
          <ac:spMkLst>
            <pc:docMk/>
            <pc:sldMk cId="2862033345" sldId="265"/>
            <ac:spMk id="3" creationId="{7811695B-0479-43C4-A777-059B9270FD7A}"/>
          </ac:spMkLst>
        </pc:spChg>
      </pc:sldChg>
      <pc:sldChg chg="addSp delSp modSp new mod modClrScheme chgLayout modNotes">
        <pc:chgData name="c klen" userId="16c0706178af94f2" providerId="Windows Live" clId="Web-{F2FA2FA5-0A9B-4BC9-B1BA-DF183D131C1B}" dt="2020-07-29T10:00:13.204" v="1061" actId="20577"/>
        <pc:sldMkLst>
          <pc:docMk/>
          <pc:sldMk cId="3269083572" sldId="266"/>
        </pc:sldMkLst>
        <pc:spChg chg="mod ord">
          <ac:chgData name="c klen" userId="16c0706178af94f2" providerId="Windows Live" clId="Web-{F2FA2FA5-0A9B-4BC9-B1BA-DF183D131C1B}" dt="2020-07-29T10:00:13.204" v="1061" actId="20577"/>
          <ac:spMkLst>
            <pc:docMk/>
            <pc:sldMk cId="3269083572" sldId="266"/>
            <ac:spMk id="2" creationId="{D133B7E7-C39D-44D5-9A7C-40B5F35A6ACA}"/>
          </ac:spMkLst>
        </pc:spChg>
        <pc:spChg chg="del mod ord">
          <ac:chgData name="c klen" userId="16c0706178af94f2" providerId="Windows Live" clId="Web-{F2FA2FA5-0A9B-4BC9-B1BA-DF183D131C1B}" dt="2020-07-29T08:44:15.769" v="325"/>
          <ac:spMkLst>
            <pc:docMk/>
            <pc:sldMk cId="3269083572" sldId="266"/>
            <ac:spMk id="3" creationId="{08879ACB-0D19-4380-A072-39F681AF906B}"/>
          </ac:spMkLst>
        </pc:spChg>
        <pc:spChg chg="add del mod ord">
          <ac:chgData name="c klen" userId="16c0706178af94f2" providerId="Windows Live" clId="Web-{F2FA2FA5-0A9B-4BC9-B1BA-DF183D131C1B}" dt="2020-07-29T08:47:01.867" v="345"/>
          <ac:spMkLst>
            <pc:docMk/>
            <pc:sldMk cId="3269083572" sldId="266"/>
            <ac:spMk id="4" creationId="{198760FC-F038-4349-870D-DC625BC8C138}"/>
          </ac:spMkLst>
        </pc:spChg>
        <pc:spChg chg="add mod">
          <ac:chgData name="c klen" userId="16c0706178af94f2" providerId="Windows Live" clId="Web-{F2FA2FA5-0A9B-4BC9-B1BA-DF183D131C1B}" dt="2020-07-29T08:46:52.883" v="342" actId="20577"/>
          <ac:spMkLst>
            <pc:docMk/>
            <pc:sldMk cId="3269083572" sldId="266"/>
            <ac:spMk id="7" creationId="{D01D04B9-57F1-49AE-BFBD-331095BCA215}"/>
          </ac:spMkLst>
        </pc:spChg>
        <pc:spChg chg="add del mod">
          <ac:chgData name="c klen" userId="16c0706178af94f2" providerId="Windows Live" clId="Web-{F2FA2FA5-0A9B-4BC9-B1BA-DF183D131C1B}" dt="2020-07-29T08:47:22.118" v="352"/>
          <ac:spMkLst>
            <pc:docMk/>
            <pc:sldMk cId="3269083572" sldId="266"/>
            <ac:spMk id="12" creationId="{DB3E1017-A2BE-4B19-B2B6-F4123D672FBB}"/>
          </ac:spMkLst>
        </pc:spChg>
        <pc:spChg chg="add mod">
          <ac:chgData name="c klen" userId="16c0706178af94f2" providerId="Windows Live" clId="Web-{F2FA2FA5-0A9B-4BC9-B1BA-DF183D131C1B}" dt="2020-07-29T08:53:55.847" v="360" actId="20577"/>
          <ac:spMkLst>
            <pc:docMk/>
            <pc:sldMk cId="3269083572" sldId="266"/>
            <ac:spMk id="14" creationId="{86DEBEFF-F2C4-4321-9AFE-ED93FA19E5E1}"/>
          </ac:spMkLst>
        </pc:spChg>
        <pc:picChg chg="add del mod ord">
          <ac:chgData name="c klen" userId="16c0706178af94f2" providerId="Windows Live" clId="Web-{F2FA2FA5-0A9B-4BC9-B1BA-DF183D131C1B}" dt="2020-07-29T08:45:13.130" v="326"/>
          <ac:picMkLst>
            <pc:docMk/>
            <pc:sldMk cId="3269083572" sldId="266"/>
            <ac:picMk id="5" creationId="{9CCB8D1F-21B4-4D84-BB37-46EFC082B573}"/>
          </ac:picMkLst>
        </pc:picChg>
        <pc:picChg chg="add del mod ord">
          <ac:chgData name="c klen" userId="16c0706178af94f2" providerId="Windows Live" clId="Web-{F2FA2FA5-0A9B-4BC9-B1BA-DF183D131C1B}" dt="2020-07-29T08:46:46.492" v="341"/>
          <ac:picMkLst>
            <pc:docMk/>
            <pc:sldMk cId="3269083572" sldId="266"/>
            <ac:picMk id="8" creationId="{3F6D365D-900E-4DB4-BCCE-AF11F9DC7C71}"/>
          </ac:picMkLst>
        </pc:picChg>
        <pc:picChg chg="add del mod ord">
          <ac:chgData name="c klen" userId="16c0706178af94f2" providerId="Windows Live" clId="Web-{F2FA2FA5-0A9B-4BC9-B1BA-DF183D131C1B}" dt="2020-07-29T08:47:25.743" v="353"/>
          <ac:picMkLst>
            <pc:docMk/>
            <pc:sldMk cId="3269083572" sldId="266"/>
            <ac:picMk id="9" creationId="{CDB51523-F0D1-4F07-95BE-B11743BC40CC}"/>
          </ac:picMkLst>
        </pc:picChg>
        <pc:picChg chg="add del mod">
          <ac:chgData name="c klen" userId="16c0706178af94f2" providerId="Windows Live" clId="Web-{F2FA2FA5-0A9B-4BC9-B1BA-DF183D131C1B}" dt="2020-07-29T08:55:43.271" v="369"/>
          <ac:picMkLst>
            <pc:docMk/>
            <pc:sldMk cId="3269083572" sldId="266"/>
            <ac:picMk id="10" creationId="{F08B894D-58D4-4199-96A8-EDCF94B82C5D}"/>
          </ac:picMkLst>
        </pc:picChg>
        <pc:picChg chg="add mod">
          <ac:chgData name="c klen" userId="16c0706178af94f2" providerId="Windows Live" clId="Web-{F2FA2FA5-0A9B-4BC9-B1BA-DF183D131C1B}" dt="2020-07-29T08:54:17.628" v="368" actId="1076"/>
          <ac:picMkLst>
            <pc:docMk/>
            <pc:sldMk cId="3269083572" sldId="266"/>
            <ac:picMk id="15" creationId="{C4EA4D79-C279-44DF-B472-F46E5DC329C0}"/>
          </ac:picMkLst>
        </pc:picChg>
        <pc:picChg chg="add mod">
          <ac:chgData name="c klen" userId="16c0706178af94f2" providerId="Windows Live" clId="Web-{F2FA2FA5-0A9B-4BC9-B1BA-DF183D131C1B}" dt="2020-07-29T08:56:15.022" v="376" actId="1076"/>
          <ac:picMkLst>
            <pc:docMk/>
            <pc:sldMk cId="3269083572" sldId="266"/>
            <ac:picMk id="16" creationId="{4A49367B-7E2E-4B9D-BC6C-CD30CB515688}"/>
          </ac:picMkLst>
        </pc:picChg>
      </pc:sldChg>
      <pc:sldChg chg="addSp delSp modSp new modNotes">
        <pc:chgData name="c klen" userId="16c0706178af94f2" providerId="Windows Live" clId="Web-{F2FA2FA5-0A9B-4BC9-B1BA-DF183D131C1B}" dt="2020-07-29T09:41:51.390" v="1019"/>
        <pc:sldMkLst>
          <pc:docMk/>
          <pc:sldMk cId="745421273" sldId="267"/>
        </pc:sldMkLst>
        <pc:spChg chg="mod">
          <ac:chgData name="c klen" userId="16c0706178af94f2" providerId="Windows Live" clId="Web-{F2FA2FA5-0A9B-4BC9-B1BA-DF183D131C1B}" dt="2020-07-29T09:06:02.022" v="600" actId="20577"/>
          <ac:spMkLst>
            <pc:docMk/>
            <pc:sldMk cId="745421273" sldId="267"/>
            <ac:spMk id="2" creationId="{6BF1111C-F686-435B-8447-C87066E76160}"/>
          </ac:spMkLst>
        </pc:spChg>
        <pc:spChg chg="mod">
          <ac:chgData name="c klen" userId="16c0706178af94f2" providerId="Windows Live" clId="Web-{F2FA2FA5-0A9B-4BC9-B1BA-DF183D131C1B}" dt="2020-07-29T09:18:46.089" v="609" actId="20577"/>
          <ac:spMkLst>
            <pc:docMk/>
            <pc:sldMk cId="745421273" sldId="267"/>
            <ac:spMk id="3" creationId="{E417DC13-C2F8-45FE-BEE0-85022EAA4B11}"/>
          </ac:spMkLst>
        </pc:spChg>
        <pc:spChg chg="del">
          <ac:chgData name="c klen" userId="16c0706178af94f2" providerId="Windows Live" clId="Web-{F2FA2FA5-0A9B-4BC9-B1BA-DF183D131C1B}" dt="2020-07-29T09:18:50.604" v="612"/>
          <ac:spMkLst>
            <pc:docMk/>
            <pc:sldMk cId="745421273" sldId="267"/>
            <ac:spMk id="4" creationId="{DD856B85-0407-485A-95AA-B509155613EC}"/>
          </ac:spMkLst>
        </pc:spChg>
        <pc:spChg chg="add mod">
          <ac:chgData name="c klen" userId="16c0706178af94f2" providerId="Windows Live" clId="Web-{F2FA2FA5-0A9B-4BC9-B1BA-DF183D131C1B}" dt="2020-07-29T09:31:57.234" v="625" actId="20577"/>
          <ac:spMkLst>
            <pc:docMk/>
            <pc:sldMk cId="745421273" sldId="267"/>
            <ac:spMk id="8" creationId="{C3703E8D-B1FD-41CC-8EF3-3A9B3058A280}"/>
          </ac:spMkLst>
        </pc:spChg>
        <pc:picChg chg="add del mod ord">
          <ac:chgData name="c klen" userId="16c0706178af94f2" providerId="Windows Live" clId="Web-{F2FA2FA5-0A9B-4BC9-B1BA-DF183D131C1B}" dt="2020-07-29T09:19:14.339" v="617"/>
          <ac:picMkLst>
            <pc:docMk/>
            <pc:sldMk cId="745421273" sldId="267"/>
            <ac:picMk id="5" creationId="{B9EA47EF-4781-47B1-9F7B-B935F84B8151}"/>
          </ac:picMkLst>
        </pc:picChg>
        <pc:picChg chg="add mod">
          <ac:chgData name="c klen" userId="16c0706178af94f2" providerId="Windows Live" clId="Web-{F2FA2FA5-0A9B-4BC9-B1BA-DF183D131C1B}" dt="2020-07-29T09:19:09.620" v="616" actId="1076"/>
          <ac:picMkLst>
            <pc:docMk/>
            <pc:sldMk cId="745421273" sldId="267"/>
            <ac:picMk id="6" creationId="{E3936828-BF45-4A2D-B7E6-6878D515594B}"/>
          </ac:picMkLst>
        </pc:picChg>
        <pc:picChg chg="add mod">
          <ac:chgData name="c klen" userId="16c0706178af94f2" providerId="Windows Live" clId="Web-{F2FA2FA5-0A9B-4BC9-B1BA-DF183D131C1B}" dt="2020-07-29T09:32:11.500" v="631" actId="1076"/>
          <ac:picMkLst>
            <pc:docMk/>
            <pc:sldMk cId="745421273" sldId="267"/>
            <ac:picMk id="9" creationId="{B1146191-54DA-48E6-9DD8-DEF670EF9686}"/>
          </ac:picMkLst>
        </pc:picChg>
      </pc:sldChg>
      <pc:sldChg chg="addSp modSp new modNotes">
        <pc:chgData name="c klen" userId="16c0706178af94f2" providerId="Windows Live" clId="Web-{F2FA2FA5-0A9B-4BC9-B1BA-DF183D131C1B}" dt="2020-07-29T10:28:36.593" v="1316"/>
        <pc:sldMkLst>
          <pc:docMk/>
          <pc:sldMk cId="545915827" sldId="268"/>
        </pc:sldMkLst>
        <pc:spChg chg="mod">
          <ac:chgData name="c klen" userId="16c0706178af94f2" providerId="Windows Live" clId="Web-{F2FA2FA5-0A9B-4BC9-B1BA-DF183D131C1B}" dt="2020-07-29T10:10:30.564" v="1068" actId="20577"/>
          <ac:spMkLst>
            <pc:docMk/>
            <pc:sldMk cId="545915827" sldId="268"/>
            <ac:spMk id="2" creationId="{4734B05B-F742-4DBC-BFDD-4D18810EA18A}"/>
          </ac:spMkLst>
        </pc:spChg>
        <pc:spChg chg="mod">
          <ac:chgData name="c klen" userId="16c0706178af94f2" providerId="Windows Live" clId="Web-{F2FA2FA5-0A9B-4BC9-B1BA-DF183D131C1B}" dt="2020-07-29T10:21:50.520" v="1085" actId="20577"/>
          <ac:spMkLst>
            <pc:docMk/>
            <pc:sldMk cId="545915827" sldId="268"/>
            <ac:spMk id="3" creationId="{BE06AC42-BB0E-415A-AEFF-FE5CB9718961}"/>
          </ac:spMkLst>
        </pc:spChg>
        <pc:spChg chg="mod">
          <ac:chgData name="c klen" userId="16c0706178af94f2" providerId="Windows Live" clId="Web-{F2FA2FA5-0A9B-4BC9-B1BA-DF183D131C1B}" dt="2020-07-29T10:23:14.835" v="1092" actId="20577"/>
          <ac:spMkLst>
            <pc:docMk/>
            <pc:sldMk cId="545915827" sldId="268"/>
            <ac:spMk id="4" creationId="{68B2BA28-C233-4E90-9A7B-A3A18FF50B7D}"/>
          </ac:spMkLst>
        </pc:spChg>
        <pc:picChg chg="add mod">
          <ac:chgData name="c klen" userId="16c0706178af94f2" providerId="Windows Live" clId="Web-{F2FA2FA5-0A9B-4BC9-B1BA-DF183D131C1B}" dt="2020-07-29T10:22:02.739" v="1091" actId="1076"/>
          <ac:picMkLst>
            <pc:docMk/>
            <pc:sldMk cId="545915827" sldId="268"/>
            <ac:picMk id="5" creationId="{0BAEB79C-24B1-47CD-BC88-C086351AD182}"/>
          </ac:picMkLst>
        </pc:picChg>
        <pc:picChg chg="add mod">
          <ac:chgData name="c klen" userId="16c0706178af94f2" providerId="Windows Live" clId="Web-{F2FA2FA5-0A9B-4BC9-B1BA-DF183D131C1B}" dt="2020-07-29T10:23:26.475" v="1098" actId="1076"/>
          <ac:picMkLst>
            <pc:docMk/>
            <pc:sldMk cId="545915827" sldId="268"/>
            <ac:picMk id="6" creationId="{E0EC7AA5-5389-427D-9A37-6D30AB3BFC9A}"/>
          </ac:picMkLst>
        </pc:picChg>
      </pc:sldChg>
      <pc:sldChg chg="addSp delSp modSp new">
        <pc:chgData name="c klen" userId="16c0706178af94f2" providerId="Windows Live" clId="Web-{F2FA2FA5-0A9B-4BC9-B1BA-DF183D131C1B}" dt="2020-07-30T01:57:12.465" v="1379"/>
        <pc:sldMkLst>
          <pc:docMk/>
          <pc:sldMk cId="345056998" sldId="269"/>
        </pc:sldMkLst>
        <pc:spChg chg="mod">
          <ac:chgData name="c klen" userId="16c0706178af94f2" providerId="Windows Live" clId="Web-{F2FA2FA5-0A9B-4BC9-B1BA-DF183D131C1B}" dt="2020-07-30T01:54:36.305" v="1368" actId="20577"/>
          <ac:spMkLst>
            <pc:docMk/>
            <pc:sldMk cId="345056998" sldId="269"/>
            <ac:spMk id="2" creationId="{F1FB3290-782C-4C9B-B127-363279FFD5F6}"/>
          </ac:spMkLst>
        </pc:spChg>
        <pc:spChg chg="mod">
          <ac:chgData name="c klen" userId="16c0706178af94f2" providerId="Windows Live" clId="Web-{F2FA2FA5-0A9B-4BC9-B1BA-DF183D131C1B}" dt="2020-07-30T01:57:08.855" v="1375" actId="20577"/>
          <ac:spMkLst>
            <pc:docMk/>
            <pc:sldMk cId="345056998" sldId="269"/>
            <ac:spMk id="3" creationId="{130F8540-A915-442F-9963-1378679FEFA7}"/>
          </ac:spMkLst>
        </pc:spChg>
        <pc:spChg chg="add del">
          <ac:chgData name="c klen" userId="16c0706178af94f2" providerId="Windows Live" clId="Web-{F2FA2FA5-0A9B-4BC9-B1BA-DF183D131C1B}" dt="2020-07-30T01:57:12.465" v="1379"/>
          <ac:spMkLst>
            <pc:docMk/>
            <pc:sldMk cId="345056998" sldId="269"/>
            <ac:spMk id="4" creationId="{9F7ED8C5-1F4A-41EE-84CF-D89A74F4627B}"/>
          </ac:spMkLst>
        </pc:spChg>
        <pc:picChg chg="add del mod ord">
          <ac:chgData name="c klen" userId="16c0706178af94f2" providerId="Windows Live" clId="Web-{F2FA2FA5-0A9B-4BC9-B1BA-DF183D131C1B}" dt="2020-07-30T01:57:12.465" v="1379"/>
          <ac:picMkLst>
            <pc:docMk/>
            <pc:sldMk cId="345056998" sldId="269"/>
            <ac:picMk id="5" creationId="{8D012C50-FA0E-4207-9D67-4CDC11804B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07A5E-91B2-4B07-928E-ABEADE130771}" type="datetimeFigureOut">
              <a:rPr lang="en-US" altLang="zh-TW"/>
              <a:t>7/29/2020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9029F-FAB8-4FAA-B2B1-B3A9C5FE2709}" type="slidenum">
              <a:rPr lang="en-US" altLang="zh-TW"/>
              <a:t>‹#›</a:t>
            </a:fld>
            <a:endParaRPr lang="zh-TW" altLang="en-US"/>
          </a:p>
        </p:txBody>
      </p:sp>
    </p:spTree>
    <p:extLst>
      <p:ext uri="{BB962C8B-B14F-4D97-AF65-F5344CB8AC3E}">
        <p14:creationId xmlns:p14="http://schemas.microsoft.com/office/powerpoint/2010/main" val="381806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cs typeface="Calibri"/>
              </a:rPr>
              <a:t>A class or method should only have one responsibility at the same time.</a:t>
            </a:r>
          </a:p>
          <a:p>
            <a:r>
              <a:rPr lang="en-US" altLang="zh-TW" dirty="0">
                <a:ea typeface="新細明體"/>
                <a:cs typeface="Calibri"/>
              </a:rPr>
              <a:t>Left example shows </a:t>
            </a:r>
            <a:r>
              <a:rPr lang="en-US" dirty="0" err="1"/>
              <a:t>GetQuadrilateralArea</a:t>
            </a:r>
            <a:r>
              <a:rPr lang="en-US" dirty="0"/>
              <a:t> method have two responsibilities calculation and serialization. It's not good.</a:t>
            </a:r>
            <a:endParaRPr lang="en-US" dirty="0">
              <a:cs typeface="Calibri"/>
            </a:endParaRPr>
          </a:p>
          <a:p>
            <a:r>
              <a:rPr lang="en-US" altLang="zh-CN" dirty="0">
                <a:ea typeface="等线"/>
                <a:cs typeface="Calibri"/>
              </a:rPr>
              <a:t>Right example separates the responsibility to two methods </a:t>
            </a:r>
            <a:r>
              <a:rPr lang="en-US" dirty="0" err="1"/>
              <a:t>GetQuadrilateralArea</a:t>
            </a:r>
            <a:r>
              <a:rPr lang="en-US" dirty="0"/>
              <a:t> and </a:t>
            </a:r>
            <a:r>
              <a:rPr lang="en-US" dirty="0" err="1"/>
              <a:t>SerializeAreaObj</a:t>
            </a:r>
            <a:r>
              <a:rPr lang="en-US" dirty="0"/>
              <a:t>. It's good.</a:t>
            </a:r>
            <a:endParaRPr lang="en-US" altLang="zh-CN" dirty="0">
              <a:ea typeface="等线"/>
              <a:cs typeface="Calibri"/>
            </a:endParaRPr>
          </a:p>
        </p:txBody>
      </p:sp>
      <p:sp>
        <p:nvSpPr>
          <p:cNvPr id="4" name="投影片編號版面配置區 3"/>
          <p:cNvSpPr>
            <a:spLocks noGrp="1"/>
          </p:cNvSpPr>
          <p:nvPr>
            <p:ph type="sldNum" sz="quarter" idx="5"/>
          </p:nvPr>
        </p:nvSpPr>
        <p:spPr/>
        <p:txBody>
          <a:bodyPr/>
          <a:lstStyle/>
          <a:p>
            <a:fld id="{0EC9029F-FAB8-4FAA-B2B1-B3A9C5FE2709}" type="slidenum">
              <a:rPr lang="en-US" altLang="zh-TW"/>
              <a:t>3</a:t>
            </a:fld>
            <a:endParaRPr lang="zh-TW" altLang="en-US"/>
          </a:p>
        </p:txBody>
      </p:sp>
    </p:spTree>
    <p:extLst>
      <p:ext uri="{BB962C8B-B14F-4D97-AF65-F5344CB8AC3E}">
        <p14:creationId xmlns:p14="http://schemas.microsoft.com/office/powerpoint/2010/main" val="321515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cs typeface="Calibri"/>
              </a:rPr>
              <a:t>It's better to make objects (entities, functions...</a:t>
            </a:r>
            <a:r>
              <a:rPr lang="en-US" dirty="0" err="1">
                <a:cs typeface="Calibri"/>
              </a:rPr>
              <a:t>etc</a:t>
            </a:r>
            <a:r>
              <a:rPr lang="en-US" dirty="0">
                <a:cs typeface="Calibri"/>
              </a:rPr>
              <a:t>) to extend easily.</a:t>
            </a:r>
          </a:p>
          <a:p>
            <a:r>
              <a:rPr lang="en-US" dirty="0">
                <a:cs typeface="Calibri"/>
              </a:rPr>
              <a:t>Don't modify the stable objects easily.</a:t>
            </a:r>
          </a:p>
          <a:p>
            <a:r>
              <a:rPr lang="en-US" dirty="0"/>
              <a:t>Especially, the object is used widely.</a:t>
            </a:r>
            <a:endParaRPr lang="en-US" dirty="0">
              <a:cs typeface="Calibri"/>
            </a:endParaRPr>
          </a:p>
          <a:p>
            <a:r>
              <a:rPr lang="en-US" dirty="0">
                <a:cs typeface="Calibri"/>
              </a:rPr>
              <a:t>Left example, you need to add new case condition if you want to add new serialization format.</a:t>
            </a:r>
          </a:p>
          <a:p>
            <a:r>
              <a:rPr lang="en-US" dirty="0">
                <a:cs typeface="Calibri"/>
              </a:rPr>
              <a:t>So you need to modify the stable method. It violates open-closed principle.</a:t>
            </a:r>
          </a:p>
          <a:p>
            <a:r>
              <a:rPr lang="en-US" dirty="0">
                <a:cs typeface="Calibri"/>
              </a:rPr>
              <a:t>Right example uses interface </a:t>
            </a:r>
            <a:r>
              <a:rPr lang="en-US" dirty="0" err="1"/>
              <a:t>ISerialize</a:t>
            </a:r>
            <a:r>
              <a:rPr lang="en-US" dirty="0"/>
              <a:t> to define your serialization behavior.</a:t>
            </a:r>
            <a:endParaRPr lang="en-US" dirty="0">
              <a:cs typeface="Calibri"/>
            </a:endParaRPr>
          </a:p>
          <a:p>
            <a:r>
              <a:rPr lang="en-US" dirty="0">
                <a:cs typeface="Calibri"/>
              </a:rPr>
              <a:t>So it's easy to add a new serialization format, such as key-value format.</a:t>
            </a:r>
          </a:p>
          <a:p>
            <a:r>
              <a:rPr lang="en-US" dirty="0">
                <a:cs typeface="Calibri"/>
              </a:rPr>
              <a:t>You only need to add a new </a:t>
            </a:r>
            <a:r>
              <a:rPr lang="en-US" dirty="0"/>
              <a:t>serializer</a:t>
            </a:r>
            <a:r>
              <a:rPr lang="en-US" dirty="0">
                <a:cs typeface="Calibri"/>
              </a:rPr>
              <a:t> (</a:t>
            </a:r>
            <a:r>
              <a:rPr lang="en-US" dirty="0" err="1"/>
              <a:t>KeyValueSerializer</a:t>
            </a:r>
            <a:r>
              <a:rPr lang="en-US" dirty="0">
                <a:cs typeface="Calibri"/>
              </a:rPr>
              <a:t>) and put into </a:t>
            </a:r>
            <a:r>
              <a:rPr lang="en-US" dirty="0" err="1"/>
              <a:t>SerializeAreaObj</a:t>
            </a:r>
            <a:r>
              <a:rPr lang="en-US" dirty="0"/>
              <a:t> method.</a:t>
            </a:r>
            <a:endParaRPr lang="en-US" dirty="0">
              <a:cs typeface="Calibri"/>
            </a:endParaRPr>
          </a:p>
        </p:txBody>
      </p:sp>
      <p:sp>
        <p:nvSpPr>
          <p:cNvPr id="4" name="投影片編號版面配置區 3"/>
          <p:cNvSpPr>
            <a:spLocks noGrp="1"/>
          </p:cNvSpPr>
          <p:nvPr>
            <p:ph type="sldNum" sz="quarter" idx="5"/>
          </p:nvPr>
        </p:nvSpPr>
        <p:spPr/>
        <p:txBody>
          <a:bodyPr/>
          <a:lstStyle/>
          <a:p>
            <a:fld id="{0EC9029F-FAB8-4FAA-B2B1-B3A9C5FE2709}" type="slidenum">
              <a:rPr lang="en-US" altLang="zh-TW"/>
              <a:t>4</a:t>
            </a:fld>
            <a:endParaRPr lang="zh-TW" altLang="en-US"/>
          </a:p>
        </p:txBody>
      </p:sp>
    </p:spTree>
    <p:extLst>
      <p:ext uri="{BB962C8B-B14F-4D97-AF65-F5344CB8AC3E}">
        <p14:creationId xmlns:p14="http://schemas.microsoft.com/office/powerpoint/2010/main" val="239977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cs typeface="Calibri"/>
              </a:rPr>
              <a:t>The base class or interface should always to be replaced with their sub class and it should not break the application flow if the sub class </a:t>
            </a:r>
            <a:r>
              <a:rPr lang="en-US" dirty="0"/>
              <a:t>complies with define.</a:t>
            </a:r>
          </a:p>
          <a:p>
            <a:r>
              <a:rPr lang="en-US" dirty="0">
                <a:cs typeface="Calibri"/>
              </a:rPr>
              <a:t>So you don't need to understand how </a:t>
            </a:r>
            <a:r>
              <a:rPr lang="en-US" dirty="0" err="1">
                <a:cs typeface="Calibri"/>
              </a:rPr>
              <a:t>SerializeAreaObj</a:t>
            </a:r>
            <a:r>
              <a:rPr lang="en-US" dirty="0">
                <a:cs typeface="Calibri"/>
              </a:rPr>
              <a:t> method works.</a:t>
            </a:r>
          </a:p>
          <a:p>
            <a:r>
              <a:rPr lang="en-US" dirty="0">
                <a:cs typeface="Calibri"/>
              </a:rPr>
              <a:t>You just need to implement the interface and then put into the method.</a:t>
            </a:r>
          </a:p>
        </p:txBody>
      </p:sp>
      <p:sp>
        <p:nvSpPr>
          <p:cNvPr id="4" name="投影片編號版面配置區 3"/>
          <p:cNvSpPr>
            <a:spLocks noGrp="1"/>
          </p:cNvSpPr>
          <p:nvPr>
            <p:ph type="sldNum" sz="quarter" idx="5"/>
          </p:nvPr>
        </p:nvSpPr>
        <p:spPr/>
        <p:txBody>
          <a:bodyPr/>
          <a:lstStyle/>
          <a:p>
            <a:fld id="{0EC9029F-FAB8-4FAA-B2B1-B3A9C5FE2709}" type="slidenum">
              <a:rPr lang="en-US" altLang="zh-TW"/>
              <a:t>5</a:t>
            </a:fld>
            <a:endParaRPr lang="zh-TW" altLang="en-US"/>
          </a:p>
        </p:txBody>
      </p:sp>
    </p:spTree>
    <p:extLst>
      <p:ext uri="{BB962C8B-B14F-4D97-AF65-F5344CB8AC3E}">
        <p14:creationId xmlns:p14="http://schemas.microsoft.com/office/powerpoint/2010/main" val="157010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cs typeface="Calibri"/>
              </a:rPr>
              <a:t>It's not all departments need to coding and explain logic.</a:t>
            </a:r>
          </a:p>
          <a:p>
            <a:r>
              <a:rPr lang="en-US" altLang="zh-TW" dirty="0">
                <a:ea typeface="新細明體"/>
                <a:cs typeface="Calibri"/>
              </a:rPr>
              <a:t>It's bad to define the methods Coding and </a:t>
            </a:r>
            <a:r>
              <a:rPr lang="en-US" altLang="zh-TW" dirty="0" err="1">
                <a:ea typeface="新細明體"/>
                <a:cs typeface="Calibri"/>
              </a:rPr>
              <a:t>ExplainServiceLogic</a:t>
            </a:r>
            <a:r>
              <a:rPr lang="en-US" altLang="zh-TW" dirty="0">
                <a:ea typeface="新細明體"/>
                <a:cs typeface="Calibri"/>
              </a:rPr>
              <a:t> in base class.</a:t>
            </a:r>
          </a:p>
          <a:p>
            <a:r>
              <a:rPr lang="en-US" altLang="zh-TW" dirty="0">
                <a:ea typeface="新細明體"/>
                <a:cs typeface="Calibri"/>
              </a:rPr>
              <a:t>You should use interface to define specific methods.</a:t>
            </a:r>
          </a:p>
        </p:txBody>
      </p:sp>
      <p:sp>
        <p:nvSpPr>
          <p:cNvPr id="4" name="投影片編號版面配置區 3"/>
          <p:cNvSpPr>
            <a:spLocks noGrp="1"/>
          </p:cNvSpPr>
          <p:nvPr>
            <p:ph type="sldNum" sz="quarter" idx="5"/>
          </p:nvPr>
        </p:nvSpPr>
        <p:spPr/>
        <p:txBody>
          <a:bodyPr/>
          <a:lstStyle/>
          <a:p>
            <a:fld id="{0EC9029F-FAB8-4FAA-B2B1-B3A9C5FE2709}" type="slidenum">
              <a:rPr lang="en-US" altLang="zh-TW"/>
              <a:t>‹#›</a:t>
            </a:fld>
            <a:endParaRPr lang="zh-TW" altLang="en-US"/>
          </a:p>
        </p:txBody>
      </p:sp>
    </p:spTree>
    <p:extLst>
      <p:ext uri="{BB962C8B-B14F-4D97-AF65-F5344CB8AC3E}">
        <p14:creationId xmlns:p14="http://schemas.microsoft.com/office/powerpoint/2010/main" val="70962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cs typeface="Calibri"/>
              </a:rPr>
              <a:t>High level module and low level module should be dependent with abstraction.</a:t>
            </a:r>
            <a:endParaRPr lang="en-US" altLang="zh-TW" dirty="0">
              <a:cs typeface="Calibri"/>
            </a:endParaRPr>
          </a:p>
        </p:txBody>
      </p:sp>
      <p:sp>
        <p:nvSpPr>
          <p:cNvPr id="4" name="投影片編號版面配置區 3"/>
          <p:cNvSpPr>
            <a:spLocks noGrp="1"/>
          </p:cNvSpPr>
          <p:nvPr>
            <p:ph type="sldNum" sz="quarter" idx="5"/>
          </p:nvPr>
        </p:nvSpPr>
        <p:spPr/>
        <p:txBody>
          <a:bodyPr/>
          <a:lstStyle/>
          <a:p>
            <a:fld id="{0EC9029F-FAB8-4FAA-B2B1-B3A9C5FE2709}" type="slidenum">
              <a:rPr lang="en-US" altLang="zh-TW"/>
              <a:t>‹#›</a:t>
            </a:fld>
            <a:endParaRPr lang="zh-TW" altLang="en-US"/>
          </a:p>
        </p:txBody>
      </p:sp>
    </p:spTree>
    <p:extLst>
      <p:ext uri="{BB962C8B-B14F-4D97-AF65-F5344CB8AC3E}">
        <p14:creationId xmlns:p14="http://schemas.microsoft.com/office/powerpoint/2010/main" val="2374650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D36C32B-4814-468B-9821-A65FFD4A361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858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9DBC8-2135-46DA-8E03-FB61740DD9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209343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684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813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118458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90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545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34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39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371575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9DBC8-2135-46DA-8E03-FB61740DD97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6C32B-4814-468B-9821-A65FFD4A361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95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9DBC8-2135-46DA-8E03-FB61740DD9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5558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89DBC8-2135-46DA-8E03-FB61740DD972}"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6C32B-4814-468B-9821-A65FFD4A361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92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89DBC8-2135-46DA-8E03-FB61740DD972}"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6C32B-4814-468B-9821-A65FFD4A361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31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DBC8-2135-46DA-8E03-FB61740DD972}"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54538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9DBC8-2135-46DA-8E03-FB61740DD9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6C32B-4814-468B-9821-A65FFD4A361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30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9DBC8-2135-46DA-8E03-FB61740DD97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6C32B-4814-468B-9821-A65FFD4A3614}" type="slidenum">
              <a:rPr lang="en-US" smtClean="0"/>
              <a:t>‹#›</a:t>
            </a:fld>
            <a:endParaRPr lang="en-US"/>
          </a:p>
        </p:txBody>
      </p:sp>
    </p:spTree>
    <p:extLst>
      <p:ext uri="{BB962C8B-B14F-4D97-AF65-F5344CB8AC3E}">
        <p14:creationId xmlns:p14="http://schemas.microsoft.com/office/powerpoint/2010/main" val="193612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89DBC8-2135-46DA-8E03-FB61740DD972}" type="datetimeFigureOut">
              <a:rPr lang="en-US" smtClean="0"/>
              <a:t>7/29/2020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36C32B-4814-468B-9821-A65FFD4A3614}" type="slidenum">
              <a:rPr lang="en-US" smtClean="0"/>
              <a:t>‹#›</a:t>
            </a:fld>
            <a:endParaRPr lang="en-US"/>
          </a:p>
        </p:txBody>
      </p:sp>
    </p:spTree>
    <p:extLst>
      <p:ext uri="{BB962C8B-B14F-4D97-AF65-F5344CB8AC3E}">
        <p14:creationId xmlns:p14="http://schemas.microsoft.com/office/powerpoint/2010/main" val="35331180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hyperlink" Target="https://scotch.io/bar-talk/s-o-l-i-d-the-first-five-principles-of-object-oriented-design#toc-interface-segregation-principle" TargetMode="External"/><Relationship Id="rId1" Type="http://schemas.openxmlformats.org/officeDocument/2006/relationships/slideLayout" Target="../slideLayouts/slideLayout2.xml"/><Relationship Id="rId4" Type="http://schemas.openxmlformats.org/officeDocument/2006/relationships/hyperlink" Target="https://ithelp.ithome.com.tw/articles/101915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zh-CN" altLang="en-US"/>
              <a:t>SOLID</a:t>
            </a:r>
            <a:endParaRPr lang="en-US" dirty="0"/>
          </a:p>
        </p:txBody>
      </p:sp>
      <p:sp>
        <p:nvSpPr>
          <p:cNvPr id="3" name="Subtitle 2"/>
          <p:cNvSpPr>
            <a:spLocks noGrp="1"/>
          </p:cNvSpPr>
          <p:nvPr>
            <p:ph type="subTitle" idx="1"/>
          </p:nvPr>
        </p:nvSpPr>
        <p:spPr/>
        <p:txBody>
          <a:bodyPr/>
          <a:lstStyle/>
          <a:p>
            <a:r>
              <a:rPr lang="en-US" dirty="0"/>
              <a:t>Sharer: </a:t>
            </a:r>
            <a:r>
              <a:rPr lang="en-US" dirty="0" err="1"/>
              <a:t>Klen</a:t>
            </a:r>
            <a:endParaRPr lang="en-US" dirty="0"/>
          </a:p>
        </p:txBody>
      </p:sp>
    </p:spTree>
    <p:extLst>
      <p:ext uri="{BB962C8B-B14F-4D97-AF65-F5344CB8AC3E}">
        <p14:creationId xmlns:p14="http://schemas.microsoft.com/office/powerpoint/2010/main" val="223969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682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A6313A-0DAE-4CDB-824C-506A0C47C76F}"/>
              </a:ext>
            </a:extLst>
          </p:cNvPr>
          <p:cNvSpPr>
            <a:spLocks noGrp="1"/>
          </p:cNvSpPr>
          <p:nvPr>
            <p:ph type="title"/>
          </p:nvPr>
        </p:nvSpPr>
        <p:spPr/>
        <p:txBody>
          <a:bodyPr/>
          <a:lstStyle/>
          <a:p>
            <a:r>
              <a:rPr lang="zh-TW" altLang="en-US">
                <a:ea typeface="微軟正黑體"/>
              </a:rPr>
              <a:t>What is SOLID?</a:t>
            </a:r>
          </a:p>
        </p:txBody>
      </p:sp>
      <p:sp>
        <p:nvSpPr>
          <p:cNvPr id="3" name="內容版面配置區 2">
            <a:extLst>
              <a:ext uri="{FF2B5EF4-FFF2-40B4-BE49-F238E27FC236}">
                <a16:creationId xmlns:a16="http://schemas.microsoft.com/office/drawing/2014/main" id="{7811695B-0479-43C4-A777-059B9270FD7A}"/>
              </a:ext>
            </a:extLst>
          </p:cNvPr>
          <p:cNvSpPr>
            <a:spLocks noGrp="1"/>
          </p:cNvSpPr>
          <p:nvPr>
            <p:ph idx="1"/>
          </p:nvPr>
        </p:nvSpPr>
        <p:spPr>
          <a:xfrm>
            <a:off x="1295401" y="2556932"/>
            <a:ext cx="9601196" cy="3663401"/>
          </a:xfrm>
        </p:spPr>
        <p:txBody>
          <a:bodyPr>
            <a:normAutofit/>
          </a:bodyPr>
          <a:lstStyle/>
          <a:p>
            <a:pPr marL="342900" indent="-342900"/>
            <a:r>
              <a:rPr lang="en-US" altLang="zh-TW" dirty="0">
                <a:ea typeface="+mn-lt"/>
                <a:cs typeface="+mn-lt"/>
              </a:rPr>
              <a:t>Some principles to make your software designs more understandable, flexible and maintainable if you follow up them</a:t>
            </a:r>
            <a:r>
              <a:rPr lang="en-US" dirty="0">
                <a:ea typeface="+mn-lt"/>
                <a:cs typeface="+mn-lt"/>
              </a:rPr>
              <a:t>.</a:t>
            </a:r>
          </a:p>
          <a:p>
            <a:pPr marL="342900" indent="-342900"/>
            <a:r>
              <a:rPr lang="en-US" altLang="zh-TW" dirty="0">
                <a:ea typeface="新細明體"/>
              </a:rPr>
              <a:t>Here is the five principles</a:t>
            </a:r>
          </a:p>
          <a:p>
            <a:pPr lvl="1">
              <a:buFont typeface="Wingdings"/>
              <a:buChar char="Ø"/>
            </a:pPr>
            <a:r>
              <a:rPr lang="en-US" b="1" dirty="0">
                <a:solidFill>
                  <a:srgbClr val="FF0000"/>
                </a:solidFill>
                <a:ea typeface="新細明體"/>
              </a:rPr>
              <a:t>S</a:t>
            </a:r>
            <a:r>
              <a:rPr lang="en-US" dirty="0">
                <a:ea typeface="新細明體"/>
              </a:rPr>
              <a:t>ingle-responsibility</a:t>
            </a:r>
            <a:r>
              <a:rPr lang="en-US" dirty="0">
                <a:ea typeface="+mn-lt"/>
                <a:cs typeface="+mn-lt"/>
              </a:rPr>
              <a:t> Principle (S.R.P)</a:t>
            </a:r>
          </a:p>
          <a:p>
            <a:pPr lvl="1">
              <a:buFont typeface="Wingdings"/>
              <a:buChar char="Ø"/>
            </a:pPr>
            <a:r>
              <a:rPr lang="en-US" b="1" dirty="0">
                <a:solidFill>
                  <a:srgbClr val="FF0000"/>
                </a:solidFill>
                <a:ea typeface="+mn-lt"/>
                <a:cs typeface="+mn-lt"/>
              </a:rPr>
              <a:t>O</a:t>
            </a:r>
            <a:r>
              <a:rPr lang="en-US" dirty="0">
                <a:ea typeface="+mn-lt"/>
                <a:cs typeface="+mn-lt"/>
              </a:rPr>
              <a:t>pen-closed Principle</a:t>
            </a:r>
          </a:p>
          <a:p>
            <a:pPr lvl="1">
              <a:buFont typeface="Wingdings"/>
              <a:buChar char="Ø"/>
            </a:pPr>
            <a:r>
              <a:rPr lang="en-US" b="1" dirty="0">
                <a:solidFill>
                  <a:srgbClr val="FF0000"/>
                </a:solidFill>
                <a:ea typeface="+mn-lt"/>
                <a:cs typeface="+mn-lt"/>
              </a:rPr>
              <a:t>L</a:t>
            </a:r>
            <a:r>
              <a:rPr lang="en-US" dirty="0">
                <a:ea typeface="+mn-lt"/>
                <a:cs typeface="+mn-lt"/>
              </a:rPr>
              <a:t>iskov substitution principle</a:t>
            </a:r>
          </a:p>
          <a:p>
            <a:pPr lvl="1">
              <a:buFont typeface="Wingdings"/>
              <a:buChar char="Ø"/>
            </a:pPr>
            <a:r>
              <a:rPr lang="en-US" b="1" dirty="0">
                <a:solidFill>
                  <a:srgbClr val="FF0000"/>
                </a:solidFill>
                <a:ea typeface="+mn-lt"/>
                <a:cs typeface="+mn-lt"/>
              </a:rPr>
              <a:t>I</a:t>
            </a:r>
            <a:r>
              <a:rPr lang="en-US" dirty="0">
                <a:ea typeface="+mn-lt"/>
                <a:cs typeface="+mn-lt"/>
              </a:rPr>
              <a:t>nterface segregation principle</a:t>
            </a:r>
          </a:p>
          <a:p>
            <a:pPr lvl="1">
              <a:buFont typeface="Wingdings"/>
              <a:buChar char="Ø"/>
            </a:pPr>
            <a:r>
              <a:rPr lang="en-US" b="1" dirty="0">
                <a:solidFill>
                  <a:srgbClr val="FF0000"/>
                </a:solidFill>
                <a:ea typeface="+mn-lt"/>
                <a:cs typeface="+mn-lt"/>
              </a:rPr>
              <a:t>D</a:t>
            </a:r>
            <a:r>
              <a:rPr lang="en-US" dirty="0">
                <a:ea typeface="+mn-lt"/>
                <a:cs typeface="+mn-lt"/>
              </a:rPr>
              <a:t>ependency Inversion principle</a:t>
            </a:r>
            <a:endParaRPr lang="en-US" dirty="0">
              <a:ea typeface="新細明體"/>
            </a:endParaRPr>
          </a:p>
        </p:txBody>
      </p:sp>
    </p:spTree>
    <p:extLst>
      <p:ext uri="{BB962C8B-B14F-4D97-AF65-F5344CB8AC3E}">
        <p14:creationId xmlns:p14="http://schemas.microsoft.com/office/powerpoint/2010/main" val="286203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3B7E7-C39D-44D5-9A7C-40B5F35A6ACA}"/>
              </a:ext>
            </a:extLst>
          </p:cNvPr>
          <p:cNvSpPr>
            <a:spLocks noGrp="1"/>
          </p:cNvSpPr>
          <p:nvPr>
            <p:ph type="title"/>
          </p:nvPr>
        </p:nvSpPr>
        <p:spPr>
          <a:xfrm>
            <a:off x="1295402" y="982132"/>
            <a:ext cx="9612401" cy="1326279"/>
          </a:xfrm>
        </p:spPr>
        <p:txBody>
          <a:bodyPr>
            <a:normAutofit fontScale="90000"/>
          </a:bodyPr>
          <a:lstStyle/>
          <a:p>
            <a:r>
              <a:rPr lang="zh-TW">
                <a:ea typeface="+mj-lt"/>
                <a:cs typeface="+mj-lt"/>
              </a:rPr>
              <a:t>Single-responsibility Principle</a:t>
            </a:r>
            <a:br>
              <a:rPr lang="zh-TW" altLang="en-US" dirty="0">
                <a:ea typeface="+mj-lt"/>
                <a:cs typeface="+mj-lt"/>
              </a:rPr>
            </a:br>
            <a:r>
              <a:rPr lang="en-US" altLang="zh-TW" sz="2000" dirty="0">
                <a:ea typeface="+mj-lt"/>
                <a:cs typeface="+mj-lt"/>
              </a:rPr>
              <a:t>A</a:t>
            </a:r>
            <a:r>
              <a:rPr lang="zh-TW" altLang="en-US" sz="2000">
                <a:ea typeface="+mj-lt"/>
                <a:cs typeface="+mj-lt"/>
              </a:rPr>
              <a:t> object </a:t>
            </a:r>
            <a:r>
              <a:rPr lang="en-US" altLang="zh-TW" sz="2000" dirty="0">
                <a:ea typeface="+mj-lt"/>
                <a:cs typeface="+mj-lt"/>
              </a:rPr>
              <a:t>should</a:t>
            </a:r>
            <a:r>
              <a:rPr lang="zh-TW" altLang="en-US" sz="2000" dirty="0">
                <a:ea typeface="+mj-lt"/>
                <a:cs typeface="+mj-lt"/>
              </a:rPr>
              <a:t> </a:t>
            </a:r>
            <a:r>
              <a:rPr lang="en-US" altLang="zh-TW" sz="2000" dirty="0">
                <a:ea typeface="+mj-lt"/>
                <a:cs typeface="+mj-lt"/>
              </a:rPr>
              <a:t>have</a:t>
            </a:r>
            <a:r>
              <a:rPr lang="zh-TW" altLang="en-US" sz="2000" dirty="0">
                <a:ea typeface="+mj-lt"/>
                <a:cs typeface="+mj-lt"/>
              </a:rPr>
              <a:t> </a:t>
            </a:r>
            <a:r>
              <a:rPr lang="en-US" altLang="zh-TW" sz="2000" dirty="0">
                <a:ea typeface="+mj-lt"/>
                <a:cs typeface="+mj-lt"/>
              </a:rPr>
              <a:t>one</a:t>
            </a:r>
            <a:r>
              <a:rPr lang="zh-TW" altLang="en-US" sz="2000" dirty="0">
                <a:ea typeface="+mj-lt"/>
                <a:cs typeface="+mj-lt"/>
              </a:rPr>
              <a:t> </a:t>
            </a:r>
            <a:r>
              <a:rPr lang="en-US" altLang="zh-TW" sz="2000" dirty="0">
                <a:ea typeface="+mj-lt"/>
                <a:cs typeface="+mj-lt"/>
              </a:rPr>
              <a:t>and</a:t>
            </a:r>
            <a:r>
              <a:rPr lang="zh-TW" altLang="en-US" sz="2000" dirty="0">
                <a:ea typeface="+mj-lt"/>
                <a:cs typeface="+mj-lt"/>
              </a:rPr>
              <a:t> </a:t>
            </a:r>
            <a:r>
              <a:rPr lang="en-US" altLang="zh-TW" sz="2000" dirty="0">
                <a:ea typeface="+mj-lt"/>
                <a:cs typeface="+mj-lt"/>
              </a:rPr>
              <a:t>only</a:t>
            </a:r>
            <a:r>
              <a:rPr lang="zh-TW" altLang="en-US" sz="2000" dirty="0">
                <a:ea typeface="+mj-lt"/>
                <a:cs typeface="+mj-lt"/>
              </a:rPr>
              <a:t> </a:t>
            </a:r>
            <a:r>
              <a:rPr lang="en-US" altLang="zh-TW" sz="2000" dirty="0">
                <a:ea typeface="+mj-lt"/>
                <a:cs typeface="+mj-lt"/>
              </a:rPr>
              <a:t>one</a:t>
            </a:r>
            <a:r>
              <a:rPr lang="zh-TW" altLang="en-US" sz="2000" dirty="0">
                <a:ea typeface="+mj-lt"/>
                <a:cs typeface="+mj-lt"/>
              </a:rPr>
              <a:t> </a:t>
            </a:r>
            <a:r>
              <a:rPr lang="en-US" altLang="zh-TW" sz="2000" dirty="0">
                <a:ea typeface="+mj-lt"/>
                <a:cs typeface="+mj-lt"/>
              </a:rPr>
              <a:t>reason</a:t>
            </a:r>
            <a:r>
              <a:rPr lang="zh-TW" altLang="en-US" sz="2000" dirty="0">
                <a:ea typeface="+mj-lt"/>
                <a:cs typeface="+mj-lt"/>
              </a:rPr>
              <a:t> </a:t>
            </a:r>
            <a:r>
              <a:rPr lang="en-US" altLang="zh-TW" sz="2000" dirty="0">
                <a:ea typeface="+mj-lt"/>
                <a:cs typeface="+mj-lt"/>
              </a:rPr>
              <a:t>to</a:t>
            </a:r>
            <a:r>
              <a:rPr lang="zh-TW" altLang="en-US" sz="2000" dirty="0">
                <a:ea typeface="+mj-lt"/>
                <a:cs typeface="+mj-lt"/>
              </a:rPr>
              <a:t> </a:t>
            </a:r>
            <a:r>
              <a:rPr lang="en-US" altLang="zh-TW" sz="2000" dirty="0">
                <a:ea typeface="+mj-lt"/>
                <a:cs typeface="+mj-lt"/>
              </a:rPr>
              <a:t>change,</a:t>
            </a:r>
            <a:r>
              <a:rPr lang="zh-TW" altLang="en-US" sz="2000" dirty="0">
                <a:ea typeface="+mj-lt"/>
                <a:cs typeface="+mj-lt"/>
              </a:rPr>
              <a:t> </a:t>
            </a:r>
            <a:r>
              <a:rPr lang="en-US" altLang="zh-TW" sz="2000" dirty="0">
                <a:ea typeface="+mj-lt"/>
                <a:cs typeface="+mj-lt"/>
              </a:rPr>
              <a:t>meaning</a:t>
            </a:r>
            <a:r>
              <a:rPr lang="zh-TW" altLang="en-US" sz="2000" dirty="0">
                <a:ea typeface="+mj-lt"/>
                <a:cs typeface="+mj-lt"/>
              </a:rPr>
              <a:t> </a:t>
            </a:r>
            <a:r>
              <a:rPr lang="en-US" altLang="zh-TW" sz="2000" dirty="0">
                <a:ea typeface="+mj-lt"/>
                <a:cs typeface="+mj-lt"/>
              </a:rPr>
              <a:t>that</a:t>
            </a:r>
            <a:r>
              <a:rPr lang="zh-TW" altLang="en-US" sz="2000" dirty="0">
                <a:ea typeface="+mj-lt"/>
                <a:cs typeface="+mj-lt"/>
              </a:rPr>
              <a:t> </a:t>
            </a:r>
            <a:r>
              <a:rPr lang="en-US" altLang="zh-TW" sz="2000" dirty="0">
                <a:ea typeface="+mj-lt"/>
                <a:cs typeface="+mj-lt"/>
              </a:rPr>
              <a:t>a</a:t>
            </a:r>
            <a:r>
              <a:rPr lang="zh-TW" altLang="en-US" sz="2000" dirty="0">
                <a:ea typeface="+mj-lt"/>
                <a:cs typeface="+mj-lt"/>
              </a:rPr>
              <a:t> </a:t>
            </a:r>
            <a:r>
              <a:rPr lang="en-US" altLang="zh-TW" sz="2000" dirty="0">
                <a:ea typeface="+mj-lt"/>
                <a:cs typeface="+mj-lt"/>
              </a:rPr>
              <a:t>object</a:t>
            </a:r>
            <a:r>
              <a:rPr lang="zh-TW" altLang="en-US" sz="2000" dirty="0">
                <a:ea typeface="+mj-lt"/>
                <a:cs typeface="+mj-lt"/>
              </a:rPr>
              <a:t> </a:t>
            </a:r>
            <a:r>
              <a:rPr lang="en-US" altLang="zh-TW" sz="2000" dirty="0">
                <a:ea typeface="+mj-lt"/>
                <a:cs typeface="+mj-lt"/>
              </a:rPr>
              <a:t>should</a:t>
            </a:r>
            <a:r>
              <a:rPr lang="zh-TW" altLang="en-US" sz="2000" dirty="0">
                <a:ea typeface="+mj-lt"/>
                <a:cs typeface="+mj-lt"/>
              </a:rPr>
              <a:t> </a:t>
            </a:r>
            <a:r>
              <a:rPr lang="en-US" altLang="zh-TW" sz="2000" dirty="0">
                <a:ea typeface="+mj-lt"/>
                <a:cs typeface="+mj-lt"/>
              </a:rPr>
              <a:t>have</a:t>
            </a:r>
            <a:r>
              <a:rPr lang="zh-TW" altLang="en-US" sz="2000" dirty="0">
                <a:ea typeface="+mj-lt"/>
                <a:cs typeface="+mj-lt"/>
              </a:rPr>
              <a:t> </a:t>
            </a:r>
            <a:r>
              <a:rPr lang="en-US" altLang="zh-TW" sz="2000" dirty="0">
                <a:ea typeface="+mj-lt"/>
                <a:cs typeface="+mj-lt"/>
              </a:rPr>
              <a:t>only</a:t>
            </a:r>
            <a:r>
              <a:rPr lang="zh-TW" altLang="en-US" sz="2000" dirty="0">
                <a:ea typeface="+mj-lt"/>
                <a:cs typeface="+mj-lt"/>
              </a:rPr>
              <a:t> </a:t>
            </a:r>
            <a:r>
              <a:rPr lang="en-US" altLang="zh-TW" sz="2000" dirty="0">
                <a:ea typeface="+mj-lt"/>
                <a:cs typeface="+mj-lt"/>
              </a:rPr>
              <a:t>one</a:t>
            </a:r>
            <a:r>
              <a:rPr lang="zh-TW" altLang="en-US" sz="2000" dirty="0">
                <a:ea typeface="+mj-lt"/>
                <a:cs typeface="+mj-lt"/>
              </a:rPr>
              <a:t> </a:t>
            </a:r>
            <a:r>
              <a:rPr lang="en-US" altLang="zh-TW" sz="2000" dirty="0">
                <a:ea typeface="+mj-lt"/>
                <a:cs typeface="+mj-lt"/>
              </a:rPr>
              <a:t>job.</a:t>
            </a:r>
            <a:endParaRPr lang="zh-TW" sz="2000" dirty="0"/>
          </a:p>
        </p:txBody>
      </p:sp>
      <p:sp>
        <p:nvSpPr>
          <p:cNvPr id="7" name="內容版面配置區 6">
            <a:extLst>
              <a:ext uri="{FF2B5EF4-FFF2-40B4-BE49-F238E27FC236}">
                <a16:creationId xmlns:a16="http://schemas.microsoft.com/office/drawing/2014/main" id="{D01D04B9-57F1-49AE-BFBD-331095BCA215}"/>
              </a:ext>
            </a:extLst>
          </p:cNvPr>
          <p:cNvSpPr>
            <a:spLocks noGrp="1"/>
          </p:cNvSpPr>
          <p:nvPr>
            <p:ph sz="half" idx="1"/>
          </p:nvPr>
        </p:nvSpPr>
        <p:spPr/>
        <p:txBody>
          <a:bodyPr/>
          <a:lstStyle/>
          <a:p>
            <a:pPr marL="0" indent="0" algn="ctr">
              <a:buNone/>
            </a:pPr>
            <a:r>
              <a:rPr lang="zh-TW" altLang="en-US">
                <a:ea typeface="新細明體"/>
              </a:rPr>
              <a:t>X</a:t>
            </a:r>
            <a:br>
              <a:rPr lang="zh-TW" altLang="en-US" dirty="0">
                <a:ea typeface="新細明體"/>
              </a:rPr>
            </a:br>
            <a:endParaRPr lang="zh-TW" altLang="en-US" dirty="0">
              <a:ea typeface="新細明體"/>
            </a:endParaRPr>
          </a:p>
          <a:p>
            <a:pPr marL="0" indent="0" algn="ctr">
              <a:buNone/>
            </a:pPr>
            <a:endParaRPr lang="zh-TW" altLang="en-US" dirty="0">
              <a:ea typeface="新細明體"/>
            </a:endParaRPr>
          </a:p>
        </p:txBody>
      </p:sp>
      <p:sp>
        <p:nvSpPr>
          <p:cNvPr id="14" name="內容版面配置區 13">
            <a:extLst>
              <a:ext uri="{FF2B5EF4-FFF2-40B4-BE49-F238E27FC236}">
                <a16:creationId xmlns:a16="http://schemas.microsoft.com/office/drawing/2014/main" id="{86DEBEFF-F2C4-4321-9AFE-ED93FA19E5E1}"/>
              </a:ext>
            </a:extLst>
          </p:cNvPr>
          <p:cNvSpPr>
            <a:spLocks noGrp="1"/>
          </p:cNvSpPr>
          <p:nvPr>
            <p:ph sz="half" idx="2"/>
          </p:nvPr>
        </p:nvSpPr>
        <p:spPr/>
        <p:txBody>
          <a:bodyPr/>
          <a:lstStyle/>
          <a:p>
            <a:pPr marL="0" indent="0" algn="ctr">
              <a:buNone/>
            </a:pPr>
            <a:r>
              <a:rPr lang="zh-TW" altLang="en-US">
                <a:ea typeface="新細明體"/>
              </a:rPr>
              <a:t>O</a:t>
            </a:r>
          </a:p>
          <a:p>
            <a:pPr marL="0" indent="0" algn="ctr">
              <a:buNone/>
            </a:pPr>
            <a:endParaRPr lang="zh-TW" altLang="en-US" dirty="0">
              <a:ea typeface="新細明體"/>
            </a:endParaRPr>
          </a:p>
        </p:txBody>
      </p:sp>
      <p:pic>
        <p:nvPicPr>
          <p:cNvPr id="15" name="圖片 15" descr="一張含有 螢幕擷取畫面 的圖片&#10;&#10;自動產生的描述">
            <a:extLst>
              <a:ext uri="{FF2B5EF4-FFF2-40B4-BE49-F238E27FC236}">
                <a16:creationId xmlns:a16="http://schemas.microsoft.com/office/drawing/2014/main" id="{C4EA4D79-C279-44DF-B472-F46E5DC329C0}"/>
              </a:ext>
            </a:extLst>
          </p:cNvPr>
          <p:cNvPicPr>
            <a:picLocks noChangeAspect="1"/>
          </p:cNvPicPr>
          <p:nvPr/>
        </p:nvPicPr>
        <p:blipFill>
          <a:blip r:embed="rId3"/>
          <a:stretch>
            <a:fillRect/>
          </a:stretch>
        </p:blipFill>
        <p:spPr>
          <a:xfrm>
            <a:off x="6669206" y="3025386"/>
            <a:ext cx="3721289" cy="2786154"/>
          </a:xfrm>
          <a:prstGeom prst="rect">
            <a:avLst/>
          </a:prstGeom>
        </p:spPr>
      </p:pic>
      <p:pic>
        <p:nvPicPr>
          <p:cNvPr id="16" name="圖片 16" descr="一張含有 螢幕擷取畫面 的圖片&#10;&#10;自動產生的描述">
            <a:extLst>
              <a:ext uri="{FF2B5EF4-FFF2-40B4-BE49-F238E27FC236}">
                <a16:creationId xmlns:a16="http://schemas.microsoft.com/office/drawing/2014/main" id="{4A49367B-7E2E-4B9D-BC6C-CD30CB515688}"/>
              </a:ext>
            </a:extLst>
          </p:cNvPr>
          <p:cNvPicPr>
            <a:picLocks noChangeAspect="1"/>
          </p:cNvPicPr>
          <p:nvPr/>
        </p:nvPicPr>
        <p:blipFill>
          <a:blip r:embed="rId4"/>
          <a:stretch>
            <a:fillRect/>
          </a:stretch>
        </p:blipFill>
        <p:spPr>
          <a:xfrm>
            <a:off x="2040340" y="3026910"/>
            <a:ext cx="3232245" cy="2783105"/>
          </a:xfrm>
          <a:prstGeom prst="rect">
            <a:avLst/>
          </a:prstGeom>
        </p:spPr>
      </p:pic>
    </p:spTree>
    <p:extLst>
      <p:ext uri="{BB962C8B-B14F-4D97-AF65-F5344CB8AC3E}">
        <p14:creationId xmlns:p14="http://schemas.microsoft.com/office/powerpoint/2010/main" val="32690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F1111C-F686-435B-8447-C87066E76160}"/>
              </a:ext>
            </a:extLst>
          </p:cNvPr>
          <p:cNvSpPr>
            <a:spLocks noGrp="1"/>
          </p:cNvSpPr>
          <p:nvPr>
            <p:ph type="title"/>
          </p:nvPr>
        </p:nvSpPr>
        <p:spPr/>
        <p:txBody>
          <a:bodyPr>
            <a:normAutofit/>
          </a:bodyPr>
          <a:lstStyle/>
          <a:p>
            <a:r>
              <a:rPr lang="zh-TW">
                <a:ea typeface="+mj-lt"/>
                <a:cs typeface="+mj-lt"/>
              </a:rPr>
              <a:t>Open-closed Principle</a:t>
            </a:r>
            <a:br>
              <a:rPr lang="zh-TW" dirty="0">
                <a:ea typeface="+mj-lt"/>
                <a:cs typeface="+mj-lt"/>
              </a:rPr>
            </a:br>
            <a:r>
              <a:rPr lang="en-US" altLang="zh-TW" sz="2000">
                <a:ea typeface="+mj-lt"/>
                <a:cs typeface="+mj-lt"/>
              </a:rPr>
              <a:t>Objects</a:t>
            </a:r>
            <a:r>
              <a:rPr lang="zh-TW" altLang="en-US" sz="2000" dirty="0">
                <a:ea typeface="+mj-lt"/>
                <a:cs typeface="+mj-lt"/>
              </a:rPr>
              <a:t> </a:t>
            </a:r>
            <a:r>
              <a:rPr lang="en-US" altLang="zh-TW" sz="2000">
                <a:ea typeface="+mj-lt"/>
                <a:cs typeface="+mj-lt"/>
              </a:rPr>
              <a:t>or</a:t>
            </a:r>
            <a:r>
              <a:rPr lang="zh-TW" altLang="en-US" sz="2000" dirty="0">
                <a:ea typeface="+mj-lt"/>
                <a:cs typeface="+mj-lt"/>
              </a:rPr>
              <a:t> </a:t>
            </a:r>
            <a:r>
              <a:rPr lang="en-US" altLang="zh-TW" sz="2000">
                <a:ea typeface="+mj-lt"/>
                <a:cs typeface="+mj-lt"/>
              </a:rPr>
              <a:t>entities</a:t>
            </a:r>
            <a:r>
              <a:rPr lang="zh-TW" altLang="en-US" sz="2000" dirty="0">
                <a:ea typeface="+mj-lt"/>
                <a:cs typeface="+mj-lt"/>
              </a:rPr>
              <a:t> </a:t>
            </a:r>
            <a:r>
              <a:rPr lang="en-US" altLang="zh-TW" sz="2000">
                <a:ea typeface="+mj-lt"/>
                <a:cs typeface="+mj-lt"/>
              </a:rPr>
              <a:t>should</a:t>
            </a:r>
            <a:r>
              <a:rPr lang="zh-TW" altLang="en-US" sz="2000" dirty="0">
                <a:ea typeface="+mj-lt"/>
                <a:cs typeface="+mj-lt"/>
              </a:rPr>
              <a:t> </a:t>
            </a:r>
            <a:r>
              <a:rPr lang="en-US" altLang="zh-TW" sz="2000">
                <a:ea typeface="+mj-lt"/>
                <a:cs typeface="+mj-lt"/>
              </a:rPr>
              <a:t>be</a:t>
            </a:r>
            <a:r>
              <a:rPr lang="zh-TW" altLang="en-US" sz="2000" dirty="0">
                <a:ea typeface="+mj-lt"/>
                <a:cs typeface="+mj-lt"/>
              </a:rPr>
              <a:t> </a:t>
            </a:r>
            <a:r>
              <a:rPr lang="en-US" altLang="zh-TW" sz="2000">
                <a:ea typeface="+mj-lt"/>
                <a:cs typeface="+mj-lt"/>
              </a:rPr>
              <a:t>open</a:t>
            </a:r>
            <a:r>
              <a:rPr lang="zh-TW" altLang="en-US" sz="2000" dirty="0">
                <a:ea typeface="+mj-lt"/>
                <a:cs typeface="+mj-lt"/>
              </a:rPr>
              <a:t> </a:t>
            </a:r>
            <a:r>
              <a:rPr lang="en-US" altLang="zh-TW" sz="2000">
                <a:ea typeface="+mj-lt"/>
                <a:cs typeface="+mj-lt"/>
              </a:rPr>
              <a:t>for</a:t>
            </a:r>
            <a:r>
              <a:rPr lang="zh-TW" altLang="en-US" sz="2000" dirty="0">
                <a:ea typeface="+mj-lt"/>
                <a:cs typeface="+mj-lt"/>
              </a:rPr>
              <a:t> </a:t>
            </a:r>
            <a:r>
              <a:rPr lang="en-US" altLang="zh-TW" sz="2000">
                <a:ea typeface="+mj-lt"/>
                <a:cs typeface="+mj-lt"/>
              </a:rPr>
              <a:t>extension,</a:t>
            </a:r>
            <a:r>
              <a:rPr lang="zh-TW" altLang="en-US" sz="2000" dirty="0">
                <a:ea typeface="+mj-lt"/>
                <a:cs typeface="+mj-lt"/>
              </a:rPr>
              <a:t> </a:t>
            </a:r>
            <a:r>
              <a:rPr lang="en-US" altLang="zh-TW" sz="2000">
                <a:ea typeface="+mj-lt"/>
                <a:cs typeface="+mj-lt"/>
              </a:rPr>
              <a:t>but</a:t>
            </a:r>
            <a:r>
              <a:rPr lang="zh-TW" altLang="en-US" sz="2000" dirty="0">
                <a:ea typeface="+mj-lt"/>
                <a:cs typeface="+mj-lt"/>
              </a:rPr>
              <a:t> </a:t>
            </a:r>
            <a:r>
              <a:rPr lang="en-US" altLang="zh-TW" sz="2000">
                <a:ea typeface="+mj-lt"/>
                <a:cs typeface="+mj-lt"/>
              </a:rPr>
              <a:t>closed</a:t>
            </a:r>
            <a:r>
              <a:rPr lang="zh-TW" altLang="en-US" sz="2000" dirty="0">
                <a:ea typeface="+mj-lt"/>
                <a:cs typeface="+mj-lt"/>
              </a:rPr>
              <a:t> </a:t>
            </a:r>
            <a:r>
              <a:rPr lang="en-US" altLang="zh-TW" sz="2000">
                <a:ea typeface="+mj-lt"/>
                <a:cs typeface="+mj-lt"/>
              </a:rPr>
              <a:t>for</a:t>
            </a:r>
            <a:r>
              <a:rPr lang="zh-TW" altLang="en-US" sz="2000" dirty="0">
                <a:ea typeface="+mj-lt"/>
                <a:cs typeface="+mj-lt"/>
              </a:rPr>
              <a:t> </a:t>
            </a:r>
            <a:r>
              <a:rPr lang="en-US" altLang="zh-TW" sz="2000">
                <a:ea typeface="+mj-lt"/>
                <a:cs typeface="+mj-lt"/>
              </a:rPr>
              <a:t>modification.</a:t>
            </a:r>
            <a:endParaRPr lang="zh-TW" sz="2000"/>
          </a:p>
        </p:txBody>
      </p:sp>
      <p:sp>
        <p:nvSpPr>
          <p:cNvPr id="3" name="內容版面配置區 2">
            <a:extLst>
              <a:ext uri="{FF2B5EF4-FFF2-40B4-BE49-F238E27FC236}">
                <a16:creationId xmlns:a16="http://schemas.microsoft.com/office/drawing/2014/main" id="{E417DC13-C2F8-45FE-BEE0-85022EAA4B11}"/>
              </a:ext>
            </a:extLst>
          </p:cNvPr>
          <p:cNvSpPr>
            <a:spLocks noGrp="1"/>
          </p:cNvSpPr>
          <p:nvPr>
            <p:ph sz="half" idx="1"/>
          </p:nvPr>
        </p:nvSpPr>
        <p:spPr/>
        <p:txBody>
          <a:bodyPr/>
          <a:lstStyle/>
          <a:p>
            <a:pPr marL="0" indent="0" algn="ctr">
              <a:buNone/>
            </a:pPr>
            <a:r>
              <a:rPr lang="zh-TW" altLang="en-US">
                <a:ea typeface="新細明體"/>
              </a:rPr>
              <a:t>X</a:t>
            </a:r>
          </a:p>
          <a:p>
            <a:pPr marL="0" indent="0" algn="ctr">
              <a:buNone/>
            </a:pPr>
            <a:endParaRPr lang="zh-TW" altLang="en-US" dirty="0">
              <a:ea typeface="新細明體"/>
            </a:endParaRPr>
          </a:p>
        </p:txBody>
      </p:sp>
      <p:pic>
        <p:nvPicPr>
          <p:cNvPr id="6" name="圖片 6" descr="一張含有 鳥 的圖片&#10;&#10;自動產生的描述">
            <a:extLst>
              <a:ext uri="{FF2B5EF4-FFF2-40B4-BE49-F238E27FC236}">
                <a16:creationId xmlns:a16="http://schemas.microsoft.com/office/drawing/2014/main" id="{E3936828-BF45-4A2D-B7E6-6878D515594B}"/>
              </a:ext>
            </a:extLst>
          </p:cNvPr>
          <p:cNvPicPr>
            <a:picLocks noChangeAspect="1"/>
          </p:cNvPicPr>
          <p:nvPr/>
        </p:nvPicPr>
        <p:blipFill>
          <a:blip r:embed="rId3"/>
          <a:stretch>
            <a:fillRect/>
          </a:stretch>
        </p:blipFill>
        <p:spPr>
          <a:xfrm>
            <a:off x="1469756" y="3081725"/>
            <a:ext cx="4551335" cy="1288651"/>
          </a:xfrm>
          <a:prstGeom prst="rect">
            <a:avLst/>
          </a:prstGeom>
        </p:spPr>
      </p:pic>
      <p:sp>
        <p:nvSpPr>
          <p:cNvPr id="8" name="內容版面配置區 7">
            <a:extLst>
              <a:ext uri="{FF2B5EF4-FFF2-40B4-BE49-F238E27FC236}">
                <a16:creationId xmlns:a16="http://schemas.microsoft.com/office/drawing/2014/main" id="{C3703E8D-B1FD-41CC-8EF3-3A9B3058A280}"/>
              </a:ext>
            </a:extLst>
          </p:cNvPr>
          <p:cNvSpPr>
            <a:spLocks noGrp="1"/>
          </p:cNvSpPr>
          <p:nvPr>
            <p:ph sz="half" idx="2"/>
          </p:nvPr>
        </p:nvSpPr>
        <p:spPr/>
        <p:txBody>
          <a:bodyPr/>
          <a:lstStyle/>
          <a:p>
            <a:pPr marL="0" indent="0" algn="ctr">
              <a:buNone/>
            </a:pPr>
            <a:r>
              <a:rPr lang="zh-TW" altLang="en-US">
                <a:ea typeface="新細明體"/>
              </a:rPr>
              <a:t>O</a:t>
            </a:r>
          </a:p>
          <a:p>
            <a:pPr marL="0" indent="0" algn="ctr">
              <a:buNone/>
            </a:pPr>
            <a:endParaRPr lang="zh-TW" altLang="en-US" dirty="0">
              <a:ea typeface="新細明體"/>
            </a:endParaRPr>
          </a:p>
        </p:txBody>
      </p:sp>
      <p:pic>
        <p:nvPicPr>
          <p:cNvPr id="9" name="圖片 9">
            <a:extLst>
              <a:ext uri="{FF2B5EF4-FFF2-40B4-BE49-F238E27FC236}">
                <a16:creationId xmlns:a16="http://schemas.microsoft.com/office/drawing/2014/main" id="{B1146191-54DA-48E6-9DD8-DEF670EF9686}"/>
              </a:ext>
            </a:extLst>
          </p:cNvPr>
          <p:cNvPicPr>
            <a:picLocks noChangeAspect="1"/>
          </p:cNvPicPr>
          <p:nvPr/>
        </p:nvPicPr>
        <p:blipFill>
          <a:blip r:embed="rId4"/>
          <a:stretch>
            <a:fillRect/>
          </a:stretch>
        </p:blipFill>
        <p:spPr>
          <a:xfrm>
            <a:off x="6480875" y="3076590"/>
            <a:ext cx="4112216" cy="3068310"/>
          </a:xfrm>
          <a:prstGeom prst="rect">
            <a:avLst/>
          </a:prstGeom>
        </p:spPr>
      </p:pic>
    </p:spTree>
    <p:extLst>
      <p:ext uri="{BB962C8B-B14F-4D97-AF65-F5344CB8AC3E}">
        <p14:creationId xmlns:p14="http://schemas.microsoft.com/office/powerpoint/2010/main" val="74542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34B05B-F742-4DBC-BFDD-4D18810EA18A}"/>
              </a:ext>
            </a:extLst>
          </p:cNvPr>
          <p:cNvSpPr>
            <a:spLocks noGrp="1"/>
          </p:cNvSpPr>
          <p:nvPr>
            <p:ph type="title"/>
          </p:nvPr>
        </p:nvSpPr>
        <p:spPr/>
        <p:txBody>
          <a:bodyPr>
            <a:normAutofit fontScale="90000"/>
          </a:bodyPr>
          <a:lstStyle/>
          <a:p>
            <a:r>
              <a:rPr lang="zh-TW">
                <a:ea typeface="+mj-lt"/>
                <a:cs typeface="+mj-lt"/>
              </a:rPr>
              <a:t>Liskov substitution principle</a:t>
            </a:r>
            <a:br>
              <a:rPr lang="zh-TW" altLang="en-US" dirty="0">
                <a:ea typeface="+mj-lt"/>
                <a:cs typeface="+mj-lt"/>
              </a:rPr>
            </a:br>
            <a:r>
              <a:rPr lang="en-US" altLang="zh-TW" sz="2000">
                <a:ea typeface="+mj-lt"/>
                <a:cs typeface="+mj-lt"/>
              </a:rPr>
              <a:t>Objects</a:t>
            </a:r>
            <a:r>
              <a:rPr lang="zh-TW" altLang="en-US" sz="2000" dirty="0">
                <a:ea typeface="+mj-lt"/>
                <a:cs typeface="+mj-lt"/>
              </a:rPr>
              <a:t> </a:t>
            </a:r>
            <a:r>
              <a:rPr lang="en-US" altLang="zh-TW" sz="2000">
                <a:ea typeface="+mj-lt"/>
                <a:cs typeface="+mj-lt"/>
              </a:rPr>
              <a:t>in</a:t>
            </a:r>
            <a:r>
              <a:rPr lang="zh-TW" altLang="en-US" sz="2000" dirty="0">
                <a:ea typeface="+mj-lt"/>
                <a:cs typeface="+mj-lt"/>
              </a:rPr>
              <a:t> </a:t>
            </a:r>
            <a:r>
              <a:rPr lang="en-US" altLang="zh-TW" sz="2000">
                <a:ea typeface="+mj-lt"/>
                <a:cs typeface="+mj-lt"/>
              </a:rPr>
              <a:t>a</a:t>
            </a:r>
            <a:r>
              <a:rPr lang="zh-TW" altLang="en-US" sz="2000" dirty="0">
                <a:ea typeface="+mj-lt"/>
                <a:cs typeface="+mj-lt"/>
              </a:rPr>
              <a:t> </a:t>
            </a:r>
            <a:r>
              <a:rPr lang="en-US" altLang="zh-TW" sz="2000">
                <a:ea typeface="+mj-lt"/>
                <a:cs typeface="+mj-lt"/>
              </a:rPr>
              <a:t>program</a:t>
            </a:r>
            <a:r>
              <a:rPr lang="zh-TW" altLang="en-US" sz="2000" dirty="0">
                <a:ea typeface="+mj-lt"/>
                <a:cs typeface="+mj-lt"/>
              </a:rPr>
              <a:t> </a:t>
            </a:r>
            <a:r>
              <a:rPr lang="en-US" altLang="zh-TW" sz="2000">
                <a:ea typeface="+mj-lt"/>
                <a:cs typeface="+mj-lt"/>
              </a:rPr>
              <a:t>should</a:t>
            </a:r>
            <a:r>
              <a:rPr lang="zh-TW" altLang="en-US" sz="2000" dirty="0">
                <a:ea typeface="+mj-lt"/>
                <a:cs typeface="+mj-lt"/>
              </a:rPr>
              <a:t> </a:t>
            </a:r>
            <a:r>
              <a:rPr lang="en-US" altLang="zh-TW" sz="2000">
                <a:ea typeface="+mj-lt"/>
                <a:cs typeface="+mj-lt"/>
              </a:rPr>
              <a:t>be</a:t>
            </a:r>
            <a:r>
              <a:rPr lang="zh-TW" altLang="en-US" sz="2000" dirty="0">
                <a:ea typeface="+mj-lt"/>
                <a:cs typeface="+mj-lt"/>
              </a:rPr>
              <a:t> </a:t>
            </a:r>
            <a:r>
              <a:rPr lang="en-US" altLang="zh-TW" sz="2000">
                <a:ea typeface="+mj-lt"/>
                <a:cs typeface="+mj-lt"/>
              </a:rPr>
              <a:t>replaceable</a:t>
            </a:r>
            <a:r>
              <a:rPr lang="zh-TW" altLang="en-US" sz="2000" dirty="0">
                <a:ea typeface="+mj-lt"/>
                <a:cs typeface="+mj-lt"/>
              </a:rPr>
              <a:t> </a:t>
            </a:r>
            <a:r>
              <a:rPr lang="en-US" altLang="zh-TW" sz="2000">
                <a:ea typeface="+mj-lt"/>
                <a:cs typeface="+mj-lt"/>
              </a:rPr>
              <a:t>with</a:t>
            </a:r>
            <a:r>
              <a:rPr lang="zh-TW" altLang="en-US" sz="2000" dirty="0">
                <a:ea typeface="+mj-lt"/>
                <a:cs typeface="+mj-lt"/>
              </a:rPr>
              <a:t> </a:t>
            </a:r>
            <a:r>
              <a:rPr lang="en-US" altLang="zh-TW" sz="2000">
                <a:ea typeface="+mj-lt"/>
                <a:cs typeface="+mj-lt"/>
              </a:rPr>
              <a:t>instances</a:t>
            </a:r>
            <a:r>
              <a:rPr lang="zh-TW" altLang="en-US" sz="2000" dirty="0">
                <a:ea typeface="+mj-lt"/>
                <a:cs typeface="+mj-lt"/>
              </a:rPr>
              <a:t> </a:t>
            </a:r>
            <a:r>
              <a:rPr lang="en-US" altLang="zh-TW" sz="2000">
                <a:ea typeface="+mj-lt"/>
                <a:cs typeface="+mj-lt"/>
              </a:rPr>
              <a:t>of</a:t>
            </a:r>
            <a:r>
              <a:rPr lang="zh-TW" altLang="en-US" sz="2000" dirty="0">
                <a:ea typeface="+mj-lt"/>
                <a:cs typeface="+mj-lt"/>
              </a:rPr>
              <a:t> </a:t>
            </a:r>
            <a:r>
              <a:rPr lang="en-US" altLang="zh-TW" sz="2000">
                <a:ea typeface="+mj-lt"/>
                <a:cs typeface="+mj-lt"/>
              </a:rPr>
              <a:t>their</a:t>
            </a:r>
            <a:r>
              <a:rPr lang="zh-TW" altLang="en-US" sz="2000" dirty="0">
                <a:ea typeface="+mj-lt"/>
                <a:cs typeface="+mj-lt"/>
              </a:rPr>
              <a:t> </a:t>
            </a:r>
            <a:r>
              <a:rPr lang="en-US" altLang="zh-TW" sz="2000">
                <a:ea typeface="+mj-lt"/>
                <a:cs typeface="+mj-lt"/>
              </a:rPr>
              <a:t>subtypes</a:t>
            </a:r>
            <a:r>
              <a:rPr lang="zh-TW" altLang="en-US" sz="2000" dirty="0">
                <a:ea typeface="+mj-lt"/>
                <a:cs typeface="+mj-lt"/>
              </a:rPr>
              <a:t> </a:t>
            </a:r>
            <a:r>
              <a:rPr lang="en-US" altLang="zh-TW" sz="2000">
                <a:ea typeface="+mj-lt"/>
                <a:cs typeface="+mj-lt"/>
              </a:rPr>
              <a:t>without</a:t>
            </a:r>
            <a:r>
              <a:rPr lang="zh-TW" altLang="en-US" sz="2000" dirty="0">
                <a:ea typeface="+mj-lt"/>
                <a:cs typeface="+mj-lt"/>
              </a:rPr>
              <a:t> </a:t>
            </a:r>
            <a:r>
              <a:rPr lang="en-US" altLang="zh-TW" sz="2000">
                <a:ea typeface="+mj-lt"/>
                <a:cs typeface="+mj-lt"/>
              </a:rPr>
              <a:t>altering</a:t>
            </a:r>
            <a:r>
              <a:rPr lang="zh-TW" altLang="en-US" sz="2000" dirty="0">
                <a:ea typeface="+mj-lt"/>
                <a:cs typeface="+mj-lt"/>
              </a:rPr>
              <a:t> </a:t>
            </a:r>
            <a:r>
              <a:rPr lang="en-US" altLang="zh-TW" sz="2000">
                <a:ea typeface="+mj-lt"/>
                <a:cs typeface="+mj-lt"/>
              </a:rPr>
              <a:t>the</a:t>
            </a:r>
            <a:r>
              <a:rPr lang="zh-TW" altLang="en-US" sz="2000" dirty="0">
                <a:ea typeface="+mj-lt"/>
                <a:cs typeface="+mj-lt"/>
              </a:rPr>
              <a:t> </a:t>
            </a:r>
            <a:r>
              <a:rPr lang="en-US" altLang="zh-TW" sz="2000">
                <a:ea typeface="+mj-lt"/>
                <a:cs typeface="+mj-lt"/>
              </a:rPr>
              <a:t>correctness</a:t>
            </a:r>
            <a:r>
              <a:rPr lang="zh-TW" altLang="en-US" sz="2000" dirty="0">
                <a:ea typeface="+mj-lt"/>
                <a:cs typeface="+mj-lt"/>
              </a:rPr>
              <a:t> </a:t>
            </a:r>
            <a:r>
              <a:rPr lang="en-US" altLang="zh-TW" sz="2000">
                <a:ea typeface="+mj-lt"/>
                <a:cs typeface="+mj-lt"/>
              </a:rPr>
              <a:t>of</a:t>
            </a:r>
            <a:r>
              <a:rPr lang="zh-TW" altLang="en-US" sz="2000" dirty="0">
                <a:ea typeface="+mj-lt"/>
                <a:cs typeface="+mj-lt"/>
              </a:rPr>
              <a:t> </a:t>
            </a:r>
            <a:r>
              <a:rPr lang="en-US" altLang="zh-TW" sz="2000">
                <a:ea typeface="+mj-lt"/>
                <a:cs typeface="+mj-lt"/>
              </a:rPr>
              <a:t>that</a:t>
            </a:r>
            <a:r>
              <a:rPr lang="zh-TW" altLang="en-US" sz="2000" dirty="0">
                <a:ea typeface="+mj-lt"/>
                <a:cs typeface="+mj-lt"/>
              </a:rPr>
              <a:t> </a:t>
            </a:r>
            <a:r>
              <a:rPr lang="en-US" altLang="zh-TW" sz="2000">
                <a:ea typeface="+mj-lt"/>
                <a:cs typeface="+mj-lt"/>
              </a:rPr>
              <a:t>program</a:t>
            </a:r>
            <a:endParaRPr lang="zh-TW" sz="2000"/>
          </a:p>
        </p:txBody>
      </p:sp>
      <p:sp>
        <p:nvSpPr>
          <p:cNvPr id="3" name="內容版面配置區 2">
            <a:extLst>
              <a:ext uri="{FF2B5EF4-FFF2-40B4-BE49-F238E27FC236}">
                <a16:creationId xmlns:a16="http://schemas.microsoft.com/office/drawing/2014/main" id="{BE06AC42-BB0E-415A-AEFF-FE5CB9718961}"/>
              </a:ext>
            </a:extLst>
          </p:cNvPr>
          <p:cNvSpPr>
            <a:spLocks noGrp="1"/>
          </p:cNvSpPr>
          <p:nvPr>
            <p:ph sz="half" idx="1"/>
          </p:nvPr>
        </p:nvSpPr>
        <p:spPr/>
        <p:txBody>
          <a:bodyPr/>
          <a:lstStyle/>
          <a:p>
            <a:pPr marL="0" indent="0" algn="ctr">
              <a:buNone/>
            </a:pPr>
            <a:r>
              <a:rPr lang="zh-TW" altLang="en-US">
                <a:ea typeface="新細明體"/>
              </a:rPr>
              <a:t>X</a:t>
            </a:r>
          </a:p>
          <a:p>
            <a:pPr marL="0" indent="0" algn="ctr">
              <a:buNone/>
            </a:pPr>
            <a:endParaRPr lang="zh-TW" altLang="en-US" dirty="0">
              <a:ea typeface="新細明體"/>
            </a:endParaRPr>
          </a:p>
        </p:txBody>
      </p:sp>
      <p:sp>
        <p:nvSpPr>
          <p:cNvPr id="4" name="內容版面配置區 3">
            <a:extLst>
              <a:ext uri="{FF2B5EF4-FFF2-40B4-BE49-F238E27FC236}">
                <a16:creationId xmlns:a16="http://schemas.microsoft.com/office/drawing/2014/main" id="{68B2BA28-C233-4E90-9A7B-A3A18FF50B7D}"/>
              </a:ext>
            </a:extLst>
          </p:cNvPr>
          <p:cNvSpPr>
            <a:spLocks noGrp="1"/>
          </p:cNvSpPr>
          <p:nvPr>
            <p:ph sz="half" idx="2"/>
          </p:nvPr>
        </p:nvSpPr>
        <p:spPr/>
        <p:txBody>
          <a:bodyPr/>
          <a:lstStyle/>
          <a:p>
            <a:pPr marL="0" indent="0" algn="ctr">
              <a:buNone/>
            </a:pPr>
            <a:r>
              <a:rPr lang="zh-TW" altLang="en-US">
                <a:ea typeface="新細明體"/>
              </a:rPr>
              <a:t>O</a:t>
            </a:r>
          </a:p>
          <a:p>
            <a:pPr marL="0" indent="0" algn="ctr">
              <a:buNone/>
            </a:pPr>
            <a:endParaRPr lang="zh-TW" altLang="en-US" dirty="0">
              <a:ea typeface="新細明體"/>
            </a:endParaRPr>
          </a:p>
        </p:txBody>
      </p:sp>
      <p:pic>
        <p:nvPicPr>
          <p:cNvPr id="5" name="圖片 5" descr="一張含有 螢幕擷取畫面 的圖片&#10;&#10;自動產生的描述">
            <a:extLst>
              <a:ext uri="{FF2B5EF4-FFF2-40B4-BE49-F238E27FC236}">
                <a16:creationId xmlns:a16="http://schemas.microsoft.com/office/drawing/2014/main" id="{0BAEB79C-24B1-47CD-BC88-C086351AD182}"/>
              </a:ext>
            </a:extLst>
          </p:cNvPr>
          <p:cNvPicPr>
            <a:picLocks noChangeAspect="1"/>
          </p:cNvPicPr>
          <p:nvPr/>
        </p:nvPicPr>
        <p:blipFill>
          <a:blip r:embed="rId3"/>
          <a:stretch>
            <a:fillRect/>
          </a:stretch>
        </p:blipFill>
        <p:spPr>
          <a:xfrm>
            <a:off x="1895959" y="3019932"/>
            <a:ext cx="3531030" cy="3039561"/>
          </a:xfrm>
          <a:prstGeom prst="rect">
            <a:avLst/>
          </a:prstGeom>
        </p:spPr>
      </p:pic>
      <p:pic>
        <p:nvPicPr>
          <p:cNvPr id="6" name="圖片 6" descr="一張含有 時鐘 的圖片&#10;&#10;自動產生的描述">
            <a:extLst>
              <a:ext uri="{FF2B5EF4-FFF2-40B4-BE49-F238E27FC236}">
                <a16:creationId xmlns:a16="http://schemas.microsoft.com/office/drawing/2014/main" id="{E0EC7AA5-5389-427D-9A37-6D30AB3BFC9A}"/>
              </a:ext>
            </a:extLst>
          </p:cNvPr>
          <p:cNvPicPr>
            <a:picLocks noChangeAspect="1"/>
          </p:cNvPicPr>
          <p:nvPr/>
        </p:nvPicPr>
        <p:blipFill>
          <a:blip r:embed="rId4"/>
          <a:stretch>
            <a:fillRect/>
          </a:stretch>
        </p:blipFill>
        <p:spPr>
          <a:xfrm>
            <a:off x="6351722" y="3018120"/>
            <a:ext cx="4370522" cy="770099"/>
          </a:xfrm>
          <a:prstGeom prst="rect">
            <a:avLst/>
          </a:prstGeom>
        </p:spPr>
      </p:pic>
    </p:spTree>
    <p:extLst>
      <p:ext uri="{BB962C8B-B14F-4D97-AF65-F5344CB8AC3E}">
        <p14:creationId xmlns:p14="http://schemas.microsoft.com/office/powerpoint/2010/main" val="54591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3290-782C-4C9B-B127-363279FFD5F6}"/>
              </a:ext>
            </a:extLst>
          </p:cNvPr>
          <p:cNvSpPr>
            <a:spLocks noGrp="1"/>
          </p:cNvSpPr>
          <p:nvPr>
            <p:ph type="title"/>
          </p:nvPr>
        </p:nvSpPr>
        <p:spPr/>
        <p:txBody>
          <a:bodyPr>
            <a:normAutofit fontScale="90000"/>
          </a:bodyPr>
          <a:lstStyle/>
          <a:p>
            <a:r>
              <a:rPr lang="zh-TW" dirty="0">
                <a:ea typeface="+mj-lt"/>
                <a:cs typeface="+mj-lt"/>
              </a:rPr>
              <a:t>Interface segregation principle</a:t>
            </a:r>
            <a:br>
              <a:rPr lang="zh-TW" dirty="0">
                <a:ea typeface="+mj-lt"/>
                <a:cs typeface="+mj-lt"/>
              </a:rPr>
            </a:br>
            <a:r>
              <a:rPr lang="en-US" altLang="zh-TW" sz="2000" dirty="0">
                <a:ea typeface="+mj-lt"/>
                <a:cs typeface="+mj-lt"/>
              </a:rPr>
              <a:t>A</a:t>
            </a:r>
            <a:r>
              <a:rPr lang="zh-TW" altLang="en-US" sz="2000" dirty="0">
                <a:ea typeface="+mj-lt"/>
                <a:cs typeface="+mj-lt"/>
              </a:rPr>
              <a:t> </a:t>
            </a:r>
            <a:r>
              <a:rPr lang="en-US" altLang="zh-TW" sz="2000" dirty="0">
                <a:ea typeface="+mj-lt"/>
                <a:cs typeface="+mj-lt"/>
              </a:rPr>
              <a:t>client</a:t>
            </a:r>
            <a:r>
              <a:rPr lang="zh-TW" altLang="en-US" sz="2000" dirty="0">
                <a:ea typeface="+mj-lt"/>
                <a:cs typeface="+mj-lt"/>
              </a:rPr>
              <a:t> </a:t>
            </a:r>
            <a:r>
              <a:rPr lang="en-US" altLang="zh-TW" sz="2000" dirty="0">
                <a:ea typeface="+mj-lt"/>
                <a:cs typeface="+mj-lt"/>
              </a:rPr>
              <a:t>should</a:t>
            </a:r>
            <a:r>
              <a:rPr lang="zh-TW" altLang="en-US" sz="2000" dirty="0">
                <a:ea typeface="+mj-lt"/>
                <a:cs typeface="+mj-lt"/>
              </a:rPr>
              <a:t> </a:t>
            </a:r>
            <a:r>
              <a:rPr lang="en-US" altLang="zh-TW" sz="2000" dirty="0">
                <a:ea typeface="+mj-lt"/>
                <a:cs typeface="+mj-lt"/>
              </a:rPr>
              <a:t>never</a:t>
            </a:r>
            <a:r>
              <a:rPr lang="zh-TW" altLang="en-US" sz="2000" dirty="0">
                <a:ea typeface="+mj-lt"/>
                <a:cs typeface="+mj-lt"/>
              </a:rPr>
              <a:t> </a:t>
            </a:r>
            <a:r>
              <a:rPr lang="en-US" altLang="zh-TW" sz="2000" dirty="0">
                <a:ea typeface="+mj-lt"/>
                <a:cs typeface="+mj-lt"/>
              </a:rPr>
              <a:t>be</a:t>
            </a:r>
            <a:r>
              <a:rPr lang="zh-TW" altLang="en-US" sz="2000" dirty="0">
                <a:ea typeface="+mj-lt"/>
                <a:cs typeface="+mj-lt"/>
              </a:rPr>
              <a:t> </a:t>
            </a:r>
            <a:r>
              <a:rPr lang="en-US" altLang="zh-TW" sz="2000" dirty="0">
                <a:ea typeface="+mj-lt"/>
                <a:cs typeface="+mj-lt"/>
              </a:rPr>
              <a:t>forced</a:t>
            </a:r>
            <a:r>
              <a:rPr lang="zh-TW" altLang="en-US" sz="2000" dirty="0">
                <a:ea typeface="+mj-lt"/>
                <a:cs typeface="+mj-lt"/>
              </a:rPr>
              <a:t> </a:t>
            </a:r>
            <a:r>
              <a:rPr lang="en-US" altLang="zh-TW" sz="2000" dirty="0">
                <a:ea typeface="+mj-lt"/>
                <a:cs typeface="+mj-lt"/>
              </a:rPr>
              <a:t>to</a:t>
            </a:r>
            <a:r>
              <a:rPr lang="zh-TW" altLang="en-US" sz="2000" dirty="0">
                <a:ea typeface="+mj-lt"/>
                <a:cs typeface="+mj-lt"/>
              </a:rPr>
              <a:t> </a:t>
            </a:r>
            <a:r>
              <a:rPr lang="en-US" altLang="zh-TW" sz="2000" dirty="0">
                <a:ea typeface="+mj-lt"/>
                <a:cs typeface="+mj-lt"/>
              </a:rPr>
              <a:t>implement</a:t>
            </a:r>
            <a:r>
              <a:rPr lang="zh-TW" altLang="en-US" sz="2000" dirty="0">
                <a:ea typeface="+mj-lt"/>
                <a:cs typeface="+mj-lt"/>
              </a:rPr>
              <a:t> </a:t>
            </a:r>
            <a:r>
              <a:rPr lang="en-US" altLang="zh-TW" sz="2000" dirty="0">
                <a:ea typeface="+mj-lt"/>
                <a:cs typeface="+mj-lt"/>
              </a:rPr>
              <a:t>an</a:t>
            </a:r>
            <a:r>
              <a:rPr lang="zh-TW" altLang="en-US" sz="2000" dirty="0">
                <a:ea typeface="+mj-lt"/>
                <a:cs typeface="+mj-lt"/>
              </a:rPr>
              <a:t> </a:t>
            </a:r>
            <a:r>
              <a:rPr lang="en-US" altLang="zh-TW" sz="2000">
                <a:ea typeface="+mj-lt"/>
                <a:cs typeface="+mj-lt"/>
              </a:rPr>
              <a:t>interface and depend on methods that</a:t>
            </a:r>
            <a:r>
              <a:rPr lang="zh-TW" altLang="en-US" sz="2000" dirty="0">
                <a:ea typeface="+mj-lt"/>
                <a:cs typeface="+mj-lt"/>
              </a:rPr>
              <a:t> </a:t>
            </a:r>
            <a:r>
              <a:rPr lang="en-US" altLang="zh-TW" sz="2000" dirty="0">
                <a:ea typeface="+mj-lt"/>
                <a:cs typeface="+mj-lt"/>
              </a:rPr>
              <a:t>it</a:t>
            </a:r>
            <a:r>
              <a:rPr lang="zh-TW" altLang="en-US" sz="2000" dirty="0">
                <a:ea typeface="+mj-lt"/>
                <a:cs typeface="+mj-lt"/>
              </a:rPr>
              <a:t> </a:t>
            </a:r>
            <a:r>
              <a:rPr lang="en-US" altLang="zh-TW" sz="2000" dirty="0">
                <a:ea typeface="+mj-lt"/>
                <a:cs typeface="+mj-lt"/>
              </a:rPr>
              <a:t>doesn't</a:t>
            </a:r>
            <a:r>
              <a:rPr lang="zh-TW" altLang="en-US" sz="2000" dirty="0">
                <a:ea typeface="+mj-lt"/>
                <a:cs typeface="+mj-lt"/>
              </a:rPr>
              <a:t> </a:t>
            </a:r>
            <a:r>
              <a:rPr lang="en-US" altLang="zh-TW" sz="2000">
                <a:ea typeface="+mj-lt"/>
                <a:cs typeface="+mj-lt"/>
              </a:rPr>
              <a:t>use</a:t>
            </a:r>
            <a:r>
              <a:rPr lang="zh-TW" altLang="en-US" sz="2000">
                <a:ea typeface="+mj-lt"/>
                <a:cs typeface="+mj-lt"/>
              </a:rPr>
              <a:t>.</a:t>
            </a:r>
            <a:endParaRPr lang="zh-TW" altLang="en-US" sz="2000"/>
          </a:p>
        </p:txBody>
      </p:sp>
      <p:sp>
        <p:nvSpPr>
          <p:cNvPr id="3" name="內容版面配置區 2">
            <a:extLst>
              <a:ext uri="{FF2B5EF4-FFF2-40B4-BE49-F238E27FC236}">
                <a16:creationId xmlns:a16="http://schemas.microsoft.com/office/drawing/2014/main" id="{130F8540-A915-442F-9963-1378679FEFA7}"/>
              </a:ext>
            </a:extLst>
          </p:cNvPr>
          <p:cNvSpPr>
            <a:spLocks noGrp="1"/>
          </p:cNvSpPr>
          <p:nvPr>
            <p:ph sz="half" idx="1"/>
          </p:nvPr>
        </p:nvSpPr>
        <p:spPr/>
        <p:txBody>
          <a:bodyPr/>
          <a:lstStyle/>
          <a:p>
            <a:pPr marL="0" indent="0" algn="ctr">
              <a:buNone/>
            </a:pPr>
            <a:r>
              <a:rPr lang="zh-TW" altLang="en-US">
                <a:ea typeface="新細明體"/>
              </a:rPr>
              <a:t>X</a:t>
            </a:r>
            <a:endParaRPr lang="zh-TW" altLang="en-US">
              <a:ea typeface="新細明體" panose="02020500000000000000" pitchFamily="18" charset="-120"/>
            </a:endParaRPr>
          </a:p>
          <a:p>
            <a:pPr marL="0" indent="0" algn="ctr">
              <a:buNone/>
            </a:pPr>
            <a:endParaRPr lang="zh-TW" altLang="en-US" dirty="0">
              <a:ea typeface="新細明體"/>
            </a:endParaRPr>
          </a:p>
        </p:txBody>
      </p:sp>
      <p:pic>
        <p:nvPicPr>
          <p:cNvPr id="6" name="圖片 6" descr="一張含有 桌, 坐, 螢幕, 握住 的圖片&#10;&#10;自動產生的描述">
            <a:extLst>
              <a:ext uri="{FF2B5EF4-FFF2-40B4-BE49-F238E27FC236}">
                <a16:creationId xmlns:a16="http://schemas.microsoft.com/office/drawing/2014/main" id="{823AB24D-2664-45C6-B3C5-DD9C97B8A99F}"/>
              </a:ext>
            </a:extLst>
          </p:cNvPr>
          <p:cNvPicPr>
            <a:picLocks noChangeAspect="1"/>
          </p:cNvPicPr>
          <p:nvPr/>
        </p:nvPicPr>
        <p:blipFill>
          <a:blip r:embed="rId3"/>
          <a:stretch>
            <a:fillRect/>
          </a:stretch>
        </p:blipFill>
        <p:spPr>
          <a:xfrm>
            <a:off x="1401472" y="3123697"/>
            <a:ext cx="4506975" cy="1967592"/>
          </a:xfrm>
          <a:prstGeom prst="rect">
            <a:avLst/>
          </a:prstGeom>
        </p:spPr>
      </p:pic>
      <p:sp>
        <p:nvSpPr>
          <p:cNvPr id="8" name="內容版面配置區 7">
            <a:extLst>
              <a:ext uri="{FF2B5EF4-FFF2-40B4-BE49-F238E27FC236}">
                <a16:creationId xmlns:a16="http://schemas.microsoft.com/office/drawing/2014/main" id="{C75CF61F-2252-46B2-8E95-B2FF76FDEB45}"/>
              </a:ext>
            </a:extLst>
          </p:cNvPr>
          <p:cNvSpPr>
            <a:spLocks noGrp="1"/>
          </p:cNvSpPr>
          <p:nvPr>
            <p:ph sz="half" idx="2"/>
          </p:nvPr>
        </p:nvSpPr>
        <p:spPr/>
        <p:txBody>
          <a:bodyPr/>
          <a:lstStyle/>
          <a:p>
            <a:pPr marL="0" indent="0" algn="ctr">
              <a:buNone/>
            </a:pPr>
            <a:r>
              <a:rPr lang="zh-TW" altLang="en-US">
                <a:ea typeface="新細明體"/>
              </a:rPr>
              <a:t>O</a:t>
            </a:r>
            <a:endParaRPr lang="zh-TW" altLang="en-US"/>
          </a:p>
        </p:txBody>
      </p:sp>
      <p:pic>
        <p:nvPicPr>
          <p:cNvPr id="9" name="圖片 9">
            <a:extLst>
              <a:ext uri="{FF2B5EF4-FFF2-40B4-BE49-F238E27FC236}">
                <a16:creationId xmlns:a16="http://schemas.microsoft.com/office/drawing/2014/main" id="{9F8549C9-9DD6-468F-9EE6-C3126D16D7B4}"/>
              </a:ext>
            </a:extLst>
          </p:cNvPr>
          <p:cNvPicPr>
            <a:picLocks noChangeAspect="1"/>
          </p:cNvPicPr>
          <p:nvPr/>
        </p:nvPicPr>
        <p:blipFill>
          <a:blip r:embed="rId4"/>
          <a:stretch>
            <a:fillRect/>
          </a:stretch>
        </p:blipFill>
        <p:spPr>
          <a:xfrm>
            <a:off x="6752664" y="3125373"/>
            <a:ext cx="3583641" cy="2994106"/>
          </a:xfrm>
          <a:prstGeom prst="rect">
            <a:avLst/>
          </a:prstGeom>
        </p:spPr>
      </p:pic>
    </p:spTree>
    <p:extLst>
      <p:ext uri="{BB962C8B-B14F-4D97-AF65-F5344CB8AC3E}">
        <p14:creationId xmlns:p14="http://schemas.microsoft.com/office/powerpoint/2010/main" val="34505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873EDC-FA88-47B7-BCC0-5CED4412E417}"/>
              </a:ext>
            </a:extLst>
          </p:cNvPr>
          <p:cNvSpPr>
            <a:spLocks noGrp="1"/>
          </p:cNvSpPr>
          <p:nvPr>
            <p:ph type="title"/>
          </p:nvPr>
        </p:nvSpPr>
        <p:spPr/>
        <p:txBody>
          <a:bodyPr>
            <a:normAutofit fontScale="90000"/>
          </a:bodyPr>
          <a:lstStyle/>
          <a:p>
            <a:r>
              <a:rPr lang="zh-TW">
                <a:ea typeface="+mj-lt"/>
                <a:cs typeface="+mj-lt"/>
              </a:rPr>
              <a:t>Dependency inversion principle</a:t>
            </a:r>
            <a:br>
              <a:rPr lang="zh-TW" altLang="en-US" dirty="0">
                <a:ea typeface="+mj-lt"/>
                <a:cs typeface="+mj-lt"/>
              </a:rPr>
            </a:br>
            <a:r>
              <a:rPr lang="en-US" altLang="zh-TW" sz="2000" dirty="0">
                <a:ea typeface="+mj-lt"/>
                <a:cs typeface="+mj-lt"/>
              </a:rPr>
              <a:t>Entities</a:t>
            </a:r>
            <a:r>
              <a:rPr lang="zh-TW" altLang="en-US" sz="2000" dirty="0">
                <a:ea typeface="+mj-lt"/>
                <a:cs typeface="+mj-lt"/>
              </a:rPr>
              <a:t> </a:t>
            </a:r>
            <a:r>
              <a:rPr lang="en-US" altLang="zh-TW" sz="2000" dirty="0">
                <a:ea typeface="+mj-lt"/>
                <a:cs typeface="+mj-lt"/>
              </a:rPr>
              <a:t>must</a:t>
            </a:r>
            <a:r>
              <a:rPr lang="zh-TW" altLang="en-US" sz="2000" dirty="0">
                <a:ea typeface="+mj-lt"/>
                <a:cs typeface="+mj-lt"/>
              </a:rPr>
              <a:t> </a:t>
            </a:r>
            <a:r>
              <a:rPr lang="en-US" altLang="zh-TW" sz="2000" dirty="0">
                <a:ea typeface="+mj-lt"/>
                <a:cs typeface="+mj-lt"/>
              </a:rPr>
              <a:t>depend</a:t>
            </a:r>
            <a:r>
              <a:rPr lang="zh-TW" altLang="en-US" sz="2000" dirty="0">
                <a:ea typeface="+mj-lt"/>
                <a:cs typeface="+mj-lt"/>
              </a:rPr>
              <a:t> </a:t>
            </a:r>
            <a:r>
              <a:rPr lang="en-US" altLang="zh-TW" sz="2000" dirty="0">
                <a:ea typeface="+mj-lt"/>
                <a:cs typeface="+mj-lt"/>
              </a:rPr>
              <a:t>on</a:t>
            </a:r>
            <a:r>
              <a:rPr lang="zh-TW" altLang="en-US" sz="2000" dirty="0">
                <a:ea typeface="+mj-lt"/>
                <a:cs typeface="+mj-lt"/>
              </a:rPr>
              <a:t> </a:t>
            </a:r>
            <a:r>
              <a:rPr lang="en-US" altLang="zh-TW" sz="2000" dirty="0">
                <a:ea typeface="+mj-lt"/>
                <a:cs typeface="+mj-lt"/>
              </a:rPr>
              <a:t>abstractions</a:t>
            </a:r>
            <a:r>
              <a:rPr lang="zh-TW" altLang="en-US" sz="2000" dirty="0">
                <a:ea typeface="+mj-lt"/>
                <a:cs typeface="+mj-lt"/>
              </a:rPr>
              <a:t> </a:t>
            </a:r>
            <a:r>
              <a:rPr lang="en-US" altLang="zh-TW" sz="2000" dirty="0">
                <a:ea typeface="+mj-lt"/>
                <a:cs typeface="+mj-lt"/>
              </a:rPr>
              <a:t>not</a:t>
            </a:r>
            <a:r>
              <a:rPr lang="zh-TW" altLang="en-US" sz="2000" dirty="0">
                <a:ea typeface="+mj-lt"/>
                <a:cs typeface="+mj-lt"/>
              </a:rPr>
              <a:t> </a:t>
            </a:r>
            <a:r>
              <a:rPr lang="en-US" altLang="zh-TW" sz="2000" dirty="0">
                <a:ea typeface="+mj-lt"/>
                <a:cs typeface="+mj-lt"/>
              </a:rPr>
              <a:t>on</a:t>
            </a:r>
            <a:r>
              <a:rPr lang="zh-TW" altLang="en-US" sz="2000" dirty="0">
                <a:ea typeface="+mj-lt"/>
                <a:cs typeface="+mj-lt"/>
              </a:rPr>
              <a:t> </a:t>
            </a:r>
            <a:r>
              <a:rPr lang="en-US" altLang="zh-TW" sz="2000" dirty="0">
                <a:ea typeface="+mj-lt"/>
                <a:cs typeface="+mj-lt"/>
              </a:rPr>
              <a:t>concretions.</a:t>
            </a:r>
            <a:r>
              <a:rPr lang="zh-TW" altLang="en-US" sz="2000" dirty="0">
                <a:ea typeface="+mj-lt"/>
                <a:cs typeface="+mj-lt"/>
              </a:rPr>
              <a:t> </a:t>
            </a:r>
            <a:r>
              <a:rPr lang="en-US" altLang="zh-TW" sz="2000" dirty="0">
                <a:ea typeface="+mj-lt"/>
                <a:cs typeface="+mj-lt"/>
              </a:rPr>
              <a:t>It</a:t>
            </a:r>
            <a:r>
              <a:rPr lang="zh-TW" altLang="en-US" sz="2000" dirty="0">
                <a:ea typeface="+mj-lt"/>
                <a:cs typeface="+mj-lt"/>
              </a:rPr>
              <a:t> </a:t>
            </a:r>
            <a:r>
              <a:rPr lang="en-US" altLang="zh-TW" sz="2000" dirty="0">
                <a:ea typeface="+mj-lt"/>
                <a:cs typeface="+mj-lt"/>
              </a:rPr>
              <a:t>states</a:t>
            </a:r>
            <a:r>
              <a:rPr lang="zh-TW" altLang="en-US" sz="2000" dirty="0">
                <a:ea typeface="+mj-lt"/>
                <a:cs typeface="+mj-lt"/>
              </a:rPr>
              <a:t> </a:t>
            </a:r>
            <a:r>
              <a:rPr lang="en-US" altLang="zh-TW" sz="2000" dirty="0">
                <a:ea typeface="+mj-lt"/>
                <a:cs typeface="+mj-lt"/>
              </a:rPr>
              <a:t>that</a:t>
            </a:r>
            <a:r>
              <a:rPr lang="zh-TW" altLang="en-US" sz="2000" dirty="0">
                <a:ea typeface="+mj-lt"/>
                <a:cs typeface="+mj-lt"/>
              </a:rPr>
              <a:t> </a:t>
            </a:r>
            <a:r>
              <a:rPr lang="en-US" altLang="zh-TW" sz="2000" dirty="0">
                <a:ea typeface="+mj-lt"/>
                <a:cs typeface="+mj-lt"/>
              </a:rPr>
              <a:t>the</a:t>
            </a:r>
            <a:r>
              <a:rPr lang="zh-TW" altLang="en-US" sz="2000" dirty="0">
                <a:ea typeface="+mj-lt"/>
                <a:cs typeface="+mj-lt"/>
              </a:rPr>
              <a:t> </a:t>
            </a:r>
            <a:r>
              <a:rPr lang="en-US" altLang="zh-TW" sz="2000" dirty="0">
                <a:ea typeface="+mj-lt"/>
                <a:cs typeface="+mj-lt"/>
              </a:rPr>
              <a:t>high</a:t>
            </a:r>
            <a:r>
              <a:rPr lang="zh-TW" altLang="en-US" sz="2000" dirty="0">
                <a:ea typeface="+mj-lt"/>
                <a:cs typeface="+mj-lt"/>
              </a:rPr>
              <a:t> </a:t>
            </a:r>
            <a:r>
              <a:rPr lang="en-US" altLang="zh-TW" sz="2000" dirty="0">
                <a:ea typeface="+mj-lt"/>
                <a:cs typeface="+mj-lt"/>
              </a:rPr>
              <a:t>level</a:t>
            </a:r>
            <a:r>
              <a:rPr lang="zh-TW" altLang="en-US" sz="2000" dirty="0">
                <a:ea typeface="+mj-lt"/>
                <a:cs typeface="+mj-lt"/>
              </a:rPr>
              <a:t> </a:t>
            </a:r>
            <a:r>
              <a:rPr lang="en-US" altLang="zh-TW" sz="2000" dirty="0">
                <a:ea typeface="+mj-lt"/>
                <a:cs typeface="+mj-lt"/>
              </a:rPr>
              <a:t>module</a:t>
            </a:r>
            <a:r>
              <a:rPr lang="zh-TW" altLang="en-US" sz="2000" dirty="0">
                <a:ea typeface="+mj-lt"/>
                <a:cs typeface="+mj-lt"/>
              </a:rPr>
              <a:t> </a:t>
            </a:r>
            <a:r>
              <a:rPr lang="en-US" altLang="zh-TW" sz="2000" dirty="0">
                <a:ea typeface="+mj-lt"/>
                <a:cs typeface="+mj-lt"/>
              </a:rPr>
              <a:t>must</a:t>
            </a:r>
            <a:r>
              <a:rPr lang="zh-TW" altLang="en-US" sz="2000" dirty="0">
                <a:ea typeface="+mj-lt"/>
                <a:cs typeface="+mj-lt"/>
              </a:rPr>
              <a:t> </a:t>
            </a:r>
            <a:r>
              <a:rPr lang="en-US" altLang="zh-TW" sz="2000" dirty="0">
                <a:ea typeface="+mj-lt"/>
                <a:cs typeface="+mj-lt"/>
              </a:rPr>
              <a:t>not</a:t>
            </a:r>
            <a:r>
              <a:rPr lang="zh-TW" altLang="en-US" sz="2000" dirty="0">
                <a:ea typeface="+mj-lt"/>
                <a:cs typeface="+mj-lt"/>
              </a:rPr>
              <a:t> </a:t>
            </a:r>
            <a:r>
              <a:rPr lang="en-US" altLang="zh-TW" sz="2000" dirty="0">
                <a:ea typeface="+mj-lt"/>
                <a:cs typeface="+mj-lt"/>
              </a:rPr>
              <a:t>depend</a:t>
            </a:r>
            <a:r>
              <a:rPr lang="zh-TW" altLang="en-US" sz="2000" dirty="0">
                <a:ea typeface="+mj-lt"/>
                <a:cs typeface="+mj-lt"/>
              </a:rPr>
              <a:t> </a:t>
            </a:r>
            <a:r>
              <a:rPr lang="en-US" altLang="zh-TW" sz="2000" dirty="0">
                <a:ea typeface="+mj-lt"/>
                <a:cs typeface="+mj-lt"/>
              </a:rPr>
              <a:t>on</a:t>
            </a:r>
            <a:r>
              <a:rPr lang="zh-TW" altLang="en-US" sz="2000" dirty="0">
                <a:ea typeface="+mj-lt"/>
                <a:cs typeface="+mj-lt"/>
              </a:rPr>
              <a:t> </a:t>
            </a:r>
            <a:r>
              <a:rPr lang="en-US" altLang="zh-TW" sz="2000" dirty="0">
                <a:ea typeface="+mj-lt"/>
                <a:cs typeface="+mj-lt"/>
              </a:rPr>
              <a:t>the</a:t>
            </a:r>
            <a:r>
              <a:rPr lang="zh-TW" altLang="en-US" sz="2000" dirty="0">
                <a:ea typeface="+mj-lt"/>
                <a:cs typeface="+mj-lt"/>
              </a:rPr>
              <a:t> </a:t>
            </a:r>
            <a:r>
              <a:rPr lang="en-US" altLang="zh-TW" sz="2000" dirty="0">
                <a:ea typeface="+mj-lt"/>
                <a:cs typeface="+mj-lt"/>
              </a:rPr>
              <a:t>low</a:t>
            </a:r>
            <a:r>
              <a:rPr lang="zh-TW" altLang="en-US" sz="2000" dirty="0">
                <a:ea typeface="+mj-lt"/>
                <a:cs typeface="+mj-lt"/>
              </a:rPr>
              <a:t> </a:t>
            </a:r>
            <a:r>
              <a:rPr lang="en-US" altLang="zh-TW" sz="2000" dirty="0">
                <a:ea typeface="+mj-lt"/>
                <a:cs typeface="+mj-lt"/>
              </a:rPr>
              <a:t>level</a:t>
            </a:r>
            <a:r>
              <a:rPr lang="zh-TW" altLang="en-US" sz="2000" dirty="0">
                <a:ea typeface="+mj-lt"/>
                <a:cs typeface="+mj-lt"/>
              </a:rPr>
              <a:t> </a:t>
            </a:r>
            <a:r>
              <a:rPr lang="en-US" altLang="zh-TW" sz="2000" dirty="0">
                <a:ea typeface="+mj-lt"/>
                <a:cs typeface="+mj-lt"/>
              </a:rPr>
              <a:t>module,</a:t>
            </a:r>
            <a:r>
              <a:rPr lang="zh-TW" altLang="en-US" sz="2000" dirty="0">
                <a:ea typeface="+mj-lt"/>
                <a:cs typeface="+mj-lt"/>
              </a:rPr>
              <a:t> </a:t>
            </a:r>
            <a:r>
              <a:rPr lang="en-US" altLang="zh-TW" sz="2000" dirty="0">
                <a:ea typeface="+mj-lt"/>
                <a:cs typeface="+mj-lt"/>
              </a:rPr>
              <a:t>but</a:t>
            </a:r>
            <a:r>
              <a:rPr lang="zh-TW" altLang="en-US" sz="2000" dirty="0">
                <a:ea typeface="+mj-lt"/>
                <a:cs typeface="+mj-lt"/>
              </a:rPr>
              <a:t> </a:t>
            </a:r>
            <a:r>
              <a:rPr lang="en-US" altLang="zh-TW" sz="2000" dirty="0">
                <a:ea typeface="+mj-lt"/>
                <a:cs typeface="+mj-lt"/>
              </a:rPr>
              <a:t>they</a:t>
            </a:r>
            <a:r>
              <a:rPr lang="zh-TW" altLang="en-US" sz="2000" dirty="0">
                <a:ea typeface="+mj-lt"/>
                <a:cs typeface="+mj-lt"/>
              </a:rPr>
              <a:t> </a:t>
            </a:r>
            <a:r>
              <a:rPr lang="en-US" altLang="zh-TW" sz="2000" dirty="0">
                <a:ea typeface="+mj-lt"/>
                <a:cs typeface="+mj-lt"/>
              </a:rPr>
              <a:t>should</a:t>
            </a:r>
            <a:r>
              <a:rPr lang="zh-TW" altLang="en-US" sz="2000" dirty="0">
                <a:ea typeface="+mj-lt"/>
                <a:cs typeface="+mj-lt"/>
              </a:rPr>
              <a:t> </a:t>
            </a:r>
            <a:r>
              <a:rPr lang="en-US" altLang="zh-TW" sz="2000" dirty="0">
                <a:ea typeface="+mj-lt"/>
                <a:cs typeface="+mj-lt"/>
              </a:rPr>
              <a:t>depend</a:t>
            </a:r>
            <a:r>
              <a:rPr lang="zh-TW" altLang="en-US" sz="2000" dirty="0">
                <a:ea typeface="+mj-lt"/>
                <a:cs typeface="+mj-lt"/>
              </a:rPr>
              <a:t> </a:t>
            </a:r>
            <a:r>
              <a:rPr lang="en-US" altLang="zh-TW" sz="2000" dirty="0">
                <a:ea typeface="+mj-lt"/>
                <a:cs typeface="+mj-lt"/>
              </a:rPr>
              <a:t>on</a:t>
            </a:r>
            <a:r>
              <a:rPr lang="zh-TW" altLang="en-US" sz="2000" dirty="0">
                <a:ea typeface="+mj-lt"/>
                <a:cs typeface="+mj-lt"/>
              </a:rPr>
              <a:t> </a:t>
            </a:r>
            <a:r>
              <a:rPr lang="en-US" altLang="zh-TW" sz="2000" dirty="0">
                <a:ea typeface="+mj-lt"/>
                <a:cs typeface="+mj-lt"/>
              </a:rPr>
              <a:t>abstractions.</a:t>
            </a:r>
            <a:endParaRPr lang="zh-TW" sz="2000" dirty="0"/>
          </a:p>
        </p:txBody>
      </p:sp>
      <p:sp>
        <p:nvSpPr>
          <p:cNvPr id="4" name="文字版面配置區 3">
            <a:extLst>
              <a:ext uri="{FF2B5EF4-FFF2-40B4-BE49-F238E27FC236}">
                <a16:creationId xmlns:a16="http://schemas.microsoft.com/office/drawing/2014/main" id="{0D85B4C3-D7EE-455E-8B70-FCE73513EBC9}"/>
              </a:ext>
            </a:extLst>
          </p:cNvPr>
          <p:cNvSpPr>
            <a:spLocks noGrp="1"/>
          </p:cNvSpPr>
          <p:nvPr>
            <p:ph type="body" idx="1"/>
          </p:nvPr>
        </p:nvSpPr>
        <p:spPr/>
        <p:txBody>
          <a:bodyPr/>
          <a:lstStyle/>
          <a:p>
            <a:pPr algn="ctr"/>
            <a:r>
              <a:rPr lang="zh-TW" altLang="en-US">
                <a:solidFill>
                  <a:schemeClr val="tx1"/>
                </a:solidFill>
                <a:ea typeface="新細明體"/>
              </a:rPr>
              <a:t>X</a:t>
            </a:r>
            <a:endParaRPr lang="zh-TW" altLang="en-US">
              <a:solidFill>
                <a:schemeClr val="tx1"/>
              </a:solidFill>
            </a:endParaRPr>
          </a:p>
        </p:txBody>
      </p:sp>
      <p:sp>
        <p:nvSpPr>
          <p:cNvPr id="5" name="文字版面配置區 4">
            <a:extLst>
              <a:ext uri="{FF2B5EF4-FFF2-40B4-BE49-F238E27FC236}">
                <a16:creationId xmlns:a16="http://schemas.microsoft.com/office/drawing/2014/main" id="{16F95866-B8BC-4E9C-A854-D576E9EEB9BE}"/>
              </a:ext>
            </a:extLst>
          </p:cNvPr>
          <p:cNvSpPr>
            <a:spLocks noGrp="1"/>
          </p:cNvSpPr>
          <p:nvPr>
            <p:ph type="body" sz="quarter" idx="3"/>
          </p:nvPr>
        </p:nvSpPr>
        <p:spPr/>
        <p:txBody>
          <a:bodyPr/>
          <a:lstStyle/>
          <a:p>
            <a:pPr algn="ctr"/>
            <a:r>
              <a:rPr lang="zh-TW" altLang="en-US">
                <a:solidFill>
                  <a:schemeClr val="tx1"/>
                </a:solidFill>
                <a:ea typeface="新細明體"/>
              </a:rPr>
              <a:t>O</a:t>
            </a:r>
            <a:endParaRPr lang="zh-TW" altLang="en-US"/>
          </a:p>
        </p:txBody>
      </p:sp>
      <p:pic>
        <p:nvPicPr>
          <p:cNvPr id="20" name="圖片 20" descr="一張含有 螢幕擷取畫面 的圖片&#10;&#10;自動產生的描述">
            <a:extLst>
              <a:ext uri="{FF2B5EF4-FFF2-40B4-BE49-F238E27FC236}">
                <a16:creationId xmlns:a16="http://schemas.microsoft.com/office/drawing/2014/main" id="{A26B5309-21BE-4A35-B4C5-05CDBA05DBA2}"/>
              </a:ext>
            </a:extLst>
          </p:cNvPr>
          <p:cNvPicPr>
            <a:picLocks noGrp="1" noChangeAspect="1"/>
          </p:cNvPicPr>
          <p:nvPr>
            <p:ph sz="quarter" idx="4"/>
          </p:nvPr>
        </p:nvPicPr>
        <p:blipFill>
          <a:blip r:embed="rId3"/>
          <a:stretch>
            <a:fillRect/>
          </a:stretch>
        </p:blipFill>
        <p:spPr>
          <a:xfrm>
            <a:off x="6759517" y="3243262"/>
            <a:ext cx="3560610" cy="2632605"/>
          </a:xfrm>
        </p:spPr>
      </p:pic>
      <p:pic>
        <p:nvPicPr>
          <p:cNvPr id="19" name="圖片 19" descr="一張含有 螢幕擷取畫面 的圖片&#10;&#10;自動產生的描述">
            <a:extLst>
              <a:ext uri="{FF2B5EF4-FFF2-40B4-BE49-F238E27FC236}">
                <a16:creationId xmlns:a16="http://schemas.microsoft.com/office/drawing/2014/main" id="{17B85B1B-CD63-413C-BD79-B6F47AB36A73}"/>
              </a:ext>
            </a:extLst>
          </p:cNvPr>
          <p:cNvPicPr>
            <a:picLocks noGrp="1" noChangeAspect="1"/>
          </p:cNvPicPr>
          <p:nvPr>
            <p:ph sz="half" idx="2"/>
          </p:nvPr>
        </p:nvPicPr>
        <p:blipFill>
          <a:blip r:embed="rId4"/>
          <a:stretch>
            <a:fillRect/>
          </a:stretch>
        </p:blipFill>
        <p:spPr>
          <a:xfrm>
            <a:off x="1295400" y="3362238"/>
            <a:ext cx="4718304" cy="2394652"/>
          </a:xfrm>
        </p:spPr>
      </p:pic>
    </p:spTree>
    <p:extLst>
      <p:ext uri="{BB962C8B-B14F-4D97-AF65-F5344CB8AC3E}">
        <p14:creationId xmlns:p14="http://schemas.microsoft.com/office/powerpoint/2010/main" val="428677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EA93B-149A-4B26-8937-798DE3FB470B}"/>
              </a:ext>
            </a:extLst>
          </p:cNvPr>
          <p:cNvSpPr>
            <a:spLocks noGrp="1"/>
          </p:cNvSpPr>
          <p:nvPr>
            <p:ph type="title"/>
          </p:nvPr>
        </p:nvSpPr>
        <p:spPr/>
        <p:txBody>
          <a:bodyPr/>
          <a:lstStyle/>
          <a:p>
            <a:r>
              <a:rPr lang="zh-TW" altLang="en-US">
                <a:ea typeface="微軟正黑體"/>
              </a:rPr>
              <a:t>Reference</a:t>
            </a:r>
            <a:endParaRPr lang="zh-TW" altLang="en-US"/>
          </a:p>
        </p:txBody>
      </p:sp>
      <p:sp>
        <p:nvSpPr>
          <p:cNvPr id="4" name="內容版面配置區 3">
            <a:extLst>
              <a:ext uri="{FF2B5EF4-FFF2-40B4-BE49-F238E27FC236}">
                <a16:creationId xmlns:a16="http://schemas.microsoft.com/office/drawing/2014/main" id="{43FD5CBF-C835-4641-B6B3-424E3F6154CA}"/>
              </a:ext>
            </a:extLst>
          </p:cNvPr>
          <p:cNvSpPr>
            <a:spLocks noGrp="1"/>
          </p:cNvSpPr>
          <p:nvPr>
            <p:ph idx="1"/>
          </p:nvPr>
        </p:nvSpPr>
        <p:spPr/>
        <p:txBody>
          <a:bodyPr/>
          <a:lstStyle/>
          <a:p>
            <a:r>
              <a:rPr lang="zh-TW" dirty="0">
                <a:ea typeface="+mn-lt"/>
                <a:cs typeface="+mn-lt"/>
                <a:hlinkClick r:id="rId2"/>
              </a:rPr>
              <a:t>https://scotch.io/bar-talk/s-o-l-i-d-the-first-five-principles-of-object-oriented-design#toc-interface-segregation-principle</a:t>
            </a:r>
          </a:p>
          <a:p>
            <a:r>
              <a:rPr lang="en-US" altLang="zh-TW" dirty="0">
                <a:ea typeface="+mn-lt"/>
                <a:cs typeface="+mn-lt"/>
                <a:hlinkClick r:id="rId3"/>
              </a:rPr>
              <a:t>https://en.wikipedia.org/wiki/SOLID</a:t>
            </a:r>
          </a:p>
          <a:p>
            <a:r>
              <a:rPr lang="en-US" dirty="0">
                <a:ea typeface="+mn-lt"/>
                <a:cs typeface="+mn-lt"/>
                <a:hlinkClick r:id="rId4"/>
              </a:rPr>
              <a:t>https://ithelp.ithome.com.tw/articles/10191553</a:t>
            </a:r>
            <a:endParaRPr lang="en-US" altLang="zh-TW" dirty="0"/>
          </a:p>
        </p:txBody>
      </p:sp>
    </p:spTree>
    <p:extLst>
      <p:ext uri="{BB962C8B-B14F-4D97-AF65-F5344CB8AC3E}">
        <p14:creationId xmlns:p14="http://schemas.microsoft.com/office/powerpoint/2010/main" val="388254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CC119-C283-421B-82B2-34C0C17B5B2A}"/>
              </a:ext>
            </a:extLst>
          </p:cNvPr>
          <p:cNvSpPr>
            <a:spLocks noGrp="1"/>
          </p:cNvSpPr>
          <p:nvPr>
            <p:ph type="title"/>
          </p:nvPr>
        </p:nvSpPr>
        <p:spPr/>
        <p:txBody>
          <a:bodyPr/>
          <a:lstStyle/>
          <a:p>
            <a:r>
              <a:rPr lang="zh-TW" altLang="en-US">
                <a:ea typeface="微軟正黑體"/>
              </a:rPr>
              <a:t>Conclusion</a:t>
            </a:r>
            <a:endParaRPr lang="zh-TW" altLang="en-US"/>
          </a:p>
        </p:txBody>
      </p:sp>
      <p:sp>
        <p:nvSpPr>
          <p:cNvPr id="3" name="內容版面配置區 2">
            <a:extLst>
              <a:ext uri="{FF2B5EF4-FFF2-40B4-BE49-F238E27FC236}">
                <a16:creationId xmlns:a16="http://schemas.microsoft.com/office/drawing/2014/main" id="{57255C26-1F84-441C-A099-75D3906A0627}"/>
              </a:ext>
            </a:extLst>
          </p:cNvPr>
          <p:cNvSpPr>
            <a:spLocks noGrp="1"/>
          </p:cNvSpPr>
          <p:nvPr>
            <p:ph idx="1"/>
          </p:nvPr>
        </p:nvSpPr>
        <p:spPr/>
        <p:txBody>
          <a:bodyPr>
            <a:normAutofit lnSpcReduction="10000"/>
          </a:bodyPr>
          <a:lstStyle/>
          <a:p>
            <a:pPr marL="0" indent="0">
              <a:buNone/>
            </a:pPr>
            <a:r>
              <a:rPr lang="zh-TW" altLang="en-US">
                <a:ea typeface="新細明體"/>
              </a:rPr>
              <a:t>SOLID are principles for design.</a:t>
            </a:r>
          </a:p>
          <a:p>
            <a:pPr marL="0" indent="0">
              <a:buNone/>
            </a:pPr>
            <a:r>
              <a:rPr lang="zh-TW" altLang="en-US">
                <a:ea typeface="新細明體"/>
              </a:rPr>
              <a:t>But it's not always suitable to use them.</a:t>
            </a:r>
            <a:endParaRPr lang="zh-TW" altLang="en-US" dirty="0">
              <a:ea typeface="新細明體"/>
            </a:endParaRPr>
          </a:p>
          <a:p>
            <a:pPr marL="0" indent="0">
              <a:buNone/>
            </a:pPr>
            <a:r>
              <a:rPr lang="zh-TW" altLang="en-US">
                <a:ea typeface="新細明體"/>
              </a:rPr>
              <a:t>It depends on your requirement.</a:t>
            </a:r>
          </a:p>
          <a:p>
            <a:pPr marL="0" indent="0">
              <a:buNone/>
            </a:pPr>
            <a:r>
              <a:rPr lang="zh-TW" altLang="en-US">
                <a:ea typeface="新細明體"/>
              </a:rPr>
              <a:t>For example, it's over design if your module will never have requirement to extend it.</a:t>
            </a:r>
          </a:p>
          <a:p>
            <a:pPr marL="0" indent="0">
              <a:buNone/>
            </a:pPr>
            <a:r>
              <a:rPr lang="zh-TW" altLang="en-US">
                <a:ea typeface="新細明體"/>
              </a:rPr>
              <a:t>Don't be afraid of your design is not perfect.</a:t>
            </a:r>
          </a:p>
          <a:p>
            <a:pPr marL="0" indent="0">
              <a:buNone/>
            </a:pPr>
            <a:r>
              <a:rPr lang="zh-TW" altLang="en-US">
                <a:ea typeface="新細明體"/>
              </a:rPr>
              <a:t>You always can refactor them.</a:t>
            </a:r>
            <a:endParaRPr lang="zh-TW" altLang="en-US" dirty="0">
              <a:ea typeface="新細明體"/>
            </a:endParaRPr>
          </a:p>
        </p:txBody>
      </p:sp>
    </p:spTree>
    <p:extLst>
      <p:ext uri="{BB962C8B-B14F-4D97-AF65-F5344CB8AC3E}">
        <p14:creationId xmlns:p14="http://schemas.microsoft.com/office/powerpoint/2010/main" val="34537271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1151</TotalTime>
  <Words>238</Words>
  <Application>Microsoft Office PowerPoint</Application>
  <PresentationFormat>寬螢幕</PresentationFormat>
  <Paragraphs>36</Paragraphs>
  <Slides>10</Slides>
  <Notes>5</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Organic</vt:lpstr>
      <vt:lpstr>SOLID</vt:lpstr>
      <vt:lpstr>What is SOLID?</vt:lpstr>
      <vt:lpstr>Single-responsibility Principle A object should have one and only one reason to change, meaning that a object should have only one job.</vt:lpstr>
      <vt:lpstr>Open-closed Principle Objects or entities should be open for extension, but closed for modification.</vt:lpstr>
      <vt:lpstr>Liskov substitution principle Objects in a program should be replaceable with instances of their subtypes without altering the correctness of that program</vt:lpstr>
      <vt:lpstr>Interface segregation principle A client should never be forced to implement an interface and depend on methods that it doesn't use.</vt:lpstr>
      <vt:lpstr>Dependency inversion principle Entities must depend on abstractions not on concretions. It states that the high level module must not depend on the low level module, but they should depend on abstractions.</vt:lpstr>
      <vt:lpstr>Reference</vt:lpstr>
      <vt:lpstr>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Technical Sharing</dc:title>
  <dc:creator>Windows User</dc:creator>
  <cp:lastModifiedBy>Windows User</cp:lastModifiedBy>
  <cp:revision>573</cp:revision>
  <dcterms:created xsi:type="dcterms:W3CDTF">2019-09-10T06:31:59Z</dcterms:created>
  <dcterms:modified xsi:type="dcterms:W3CDTF">2020-07-30T02:33:38Z</dcterms:modified>
</cp:coreProperties>
</file>