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06" d="100"/>
          <a:sy n="106" d="100"/>
        </p:scale>
        <p:origin x="12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1302-9C3C-5D9C-E76C-D33E9F162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5675-E22D-A509-81A7-088752191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BA95-95B3-1A07-5564-4FA08C00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6306-CA2A-FA34-858C-1960DE9B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366B-A9FA-D9DE-A78A-FFE48CE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289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0D2F-124D-5228-5513-B3BDED5E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7EF1-BFCE-8590-662B-CF909DBD8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BFE8-B5C6-CE44-D587-2F0A11CD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10DE-762F-BA21-642B-E66FAC4A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A376-7DBB-C8F9-EFAC-DCAE554F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080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89BD-2C9F-1622-9A39-3CD643A55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FF114-A225-72BF-0136-3A2E26CB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C353-97BC-4FD0-BFFD-E4D55159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8160-FFD1-4B09-2FCC-02F3506E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AD75-B3C8-8E5E-E5DE-DCD327E1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1425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0B2-37BC-B28B-D6F1-8DA46D19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F9C9-543A-6967-8912-D13F26FE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B6A8-4EE3-1F3C-A869-8BFC35A6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983C-EDEE-F3BA-8CDA-24A7EB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C2AA-DCE8-90A3-4C61-254EBA9F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11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C9D6-7128-20E6-7D4E-D9800D42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0E72-9DB4-0D0E-A09B-6B07BEA7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1F40-1E42-E391-102B-2AE3D59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8FC4-B5B8-1539-5970-B2DDE4D9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42D9-7F36-410B-A7D4-563C1FB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781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F1FD-1739-856B-3E7B-9BA2BE87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09C-2766-8DCC-12C8-5676E667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78DD-0483-71AD-AC16-105CD3DE1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2A6F-7F5E-1326-2511-605F1889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EE7D2-9F7F-8C28-58F1-BF9E8C69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69972-E066-C44A-F857-ACB19B1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591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7DF-8581-6483-CBC6-C61F93C5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4E82-094B-1D46-A0EC-362A760CF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C7E5-DE00-1BE6-EA8D-FADCB5AA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44635-B7FE-61C7-B290-49907061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44B63-3629-D0E1-00A4-5A5EC2906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A8C31-C11B-DFDF-0ADB-F7C96488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117BE-04CD-2575-CCD1-597F5FFB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A64AB-66B1-2CC5-DD8A-53434DC8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913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D7ED-E84D-5F4E-7AC3-DDDD1658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37563-89C1-C5E9-E7DB-46479BC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DC79-1D7D-AE78-FDAF-D7C6D6F0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54EDF-65B1-0630-FA01-BA01F8D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1633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0EAF-ADB9-DE02-CA22-28ACBC4C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C9535-5AE7-1AAE-F8AE-6551542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D40F7-BFEB-5F3C-FFAF-01D925B6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4958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81CB-AB23-5C87-D476-30844371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C75D-BF97-E720-D26A-49324444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4D570-F9A7-0592-6A98-0BB76FDF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60C25-B637-4035-DE49-C57357ED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1184-AB69-8EC6-FF41-52694386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C1A39-9746-3FB7-675F-3BA07E4E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549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73A-0B42-EF38-347C-6ACB05E1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B929-66E9-C92D-BDFE-1F4E10B3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6486-DA70-5F02-3CB3-CB4C5972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C9CE-F0FE-5C16-C2C6-B683BB8D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4E53F-3339-CB6D-3DC0-D0A5B28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E4A32-B332-7BBB-0A3A-B02684C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244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BA175-8D43-F960-491D-FEDF65AC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FCB0E-65FB-DC54-1625-89F32213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CA59-1774-2FFC-C75B-6599A0304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626D-1B93-0C46-8549-06DA39EB747E}" type="datetimeFigureOut">
              <a:rPr lang="en-PL" smtClean="0"/>
              <a:t>20/09/2023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9848-F83C-4F99-4A93-D0CFA4276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479A-7A41-06A1-C804-316CA95FD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3342-599E-0341-A2AA-E8CFA17692D2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6526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4E23A-4571-D670-2915-9A6BA411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9" y="2126974"/>
            <a:ext cx="2057400" cy="1828800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69919216-AC65-C3AA-E276-331211551936}"/>
              </a:ext>
            </a:extLst>
          </p:cNvPr>
          <p:cNvSpPr/>
          <p:nvPr/>
        </p:nvSpPr>
        <p:spPr>
          <a:xfrm>
            <a:off x="3274541" y="2817341"/>
            <a:ext cx="852616" cy="61165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AAC92-BE5D-C4A4-5DE1-32A27FD8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22" y="2126974"/>
            <a:ext cx="2995755" cy="1915984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05800D-F35A-BCB5-5461-EDAB2FE0045E}"/>
              </a:ext>
            </a:extLst>
          </p:cNvPr>
          <p:cNvSpPr/>
          <p:nvPr/>
        </p:nvSpPr>
        <p:spPr>
          <a:xfrm>
            <a:off x="1136822" y="2496065"/>
            <a:ext cx="1767016" cy="1309816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F54C32-1961-CF17-E853-0C7E40265CF2}"/>
              </a:ext>
            </a:extLst>
          </p:cNvPr>
          <p:cNvSpPr/>
          <p:nvPr/>
        </p:nvSpPr>
        <p:spPr>
          <a:xfrm>
            <a:off x="5510088" y="3648124"/>
            <a:ext cx="1246049" cy="175299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97BCDF8-2469-C02A-29E9-D606CEF78B6F}"/>
              </a:ext>
            </a:extLst>
          </p:cNvPr>
          <p:cNvSpPr/>
          <p:nvPr/>
        </p:nvSpPr>
        <p:spPr>
          <a:xfrm>
            <a:off x="7439442" y="2817341"/>
            <a:ext cx="852616" cy="61165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D0EE3-2099-CBD4-4E8C-3E35D53D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43" y="2062720"/>
            <a:ext cx="2857500" cy="2120900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123270-67DA-D211-A39C-FDC8445338BE}"/>
              </a:ext>
            </a:extLst>
          </p:cNvPr>
          <p:cNvSpPr/>
          <p:nvPr/>
        </p:nvSpPr>
        <p:spPr>
          <a:xfrm>
            <a:off x="8890183" y="2496065"/>
            <a:ext cx="1946139" cy="1152059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E35700-1FEE-D3B2-9739-F5E9E5D98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645" y="4623472"/>
            <a:ext cx="1473200" cy="520700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Plus 11">
            <a:extLst>
              <a:ext uri="{FF2B5EF4-FFF2-40B4-BE49-F238E27FC236}">
                <a16:creationId xmlns:a16="http://schemas.microsoft.com/office/drawing/2014/main" id="{ED79409D-A80A-ED0B-FD8B-0DEB750E0BB6}"/>
              </a:ext>
            </a:extLst>
          </p:cNvPr>
          <p:cNvSpPr/>
          <p:nvPr/>
        </p:nvSpPr>
        <p:spPr>
          <a:xfrm>
            <a:off x="8256605" y="3939522"/>
            <a:ext cx="887104" cy="92804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1F1A3-BA2C-D3C8-BDC1-9512292BBD6D}"/>
              </a:ext>
            </a:extLst>
          </p:cNvPr>
          <p:cNvSpPr/>
          <p:nvPr/>
        </p:nvSpPr>
        <p:spPr>
          <a:xfrm>
            <a:off x="8992641" y="4720349"/>
            <a:ext cx="1052111" cy="247436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443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69919216-AC65-C3AA-E276-331211551936}"/>
              </a:ext>
            </a:extLst>
          </p:cNvPr>
          <p:cNvSpPr/>
          <p:nvPr/>
        </p:nvSpPr>
        <p:spPr>
          <a:xfrm>
            <a:off x="3647520" y="1316289"/>
            <a:ext cx="852616" cy="61165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97BCDF8-2469-C02A-29E9-D606CEF78B6F}"/>
              </a:ext>
            </a:extLst>
          </p:cNvPr>
          <p:cNvSpPr/>
          <p:nvPr/>
        </p:nvSpPr>
        <p:spPr>
          <a:xfrm>
            <a:off x="6992435" y="1326146"/>
            <a:ext cx="852616" cy="61165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23217-C19D-70A8-05E2-FB0FC594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304759"/>
            <a:ext cx="2995755" cy="2634717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05800D-F35A-BCB5-5461-EDAB2FE0045E}"/>
              </a:ext>
            </a:extLst>
          </p:cNvPr>
          <p:cNvSpPr/>
          <p:nvPr/>
        </p:nvSpPr>
        <p:spPr>
          <a:xfrm>
            <a:off x="1133990" y="1403554"/>
            <a:ext cx="502524" cy="228422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4F079A-C896-C8E5-A1D5-1E236431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12" y="692550"/>
            <a:ext cx="2275974" cy="1990018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F54C32-1961-CF17-E853-0C7E40265CF2}"/>
              </a:ext>
            </a:extLst>
          </p:cNvPr>
          <p:cNvSpPr/>
          <p:nvPr/>
        </p:nvSpPr>
        <p:spPr>
          <a:xfrm>
            <a:off x="4595308" y="2227075"/>
            <a:ext cx="1246049" cy="175299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id="{A9805D22-A127-4690-E98A-2A7D785E8BA9}"/>
              </a:ext>
            </a:extLst>
          </p:cNvPr>
          <p:cNvSpPr/>
          <p:nvPr/>
        </p:nvSpPr>
        <p:spPr>
          <a:xfrm>
            <a:off x="4331228" y="2438470"/>
            <a:ext cx="887104" cy="92804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90C226-FC59-46E5-74AE-ECFC15A4E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25" y="3219297"/>
            <a:ext cx="1019342" cy="3759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D6B50A-68AF-827E-037B-7AAAB61F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300" y="716984"/>
            <a:ext cx="3508439" cy="1673047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123270-67DA-D211-A39C-FDC8445338BE}"/>
              </a:ext>
            </a:extLst>
          </p:cNvPr>
          <p:cNvSpPr/>
          <p:nvPr/>
        </p:nvSpPr>
        <p:spPr>
          <a:xfrm>
            <a:off x="8039534" y="977477"/>
            <a:ext cx="3459173" cy="457341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24D87-5FDA-29C2-55DE-89360D47E2C3}"/>
              </a:ext>
            </a:extLst>
          </p:cNvPr>
          <p:cNvSpPr/>
          <p:nvPr/>
        </p:nvSpPr>
        <p:spPr>
          <a:xfrm>
            <a:off x="8038964" y="1458882"/>
            <a:ext cx="3459173" cy="457341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0772CD-B07E-BD2C-EFA2-2493FA92B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079" y="3673387"/>
            <a:ext cx="4625386" cy="1858467"/>
          </a:xfrm>
          <a:prstGeom prst="rect">
            <a:avLst/>
          </a:prstGeo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62CEB7ED-AB82-3351-4A22-25F7CD3044E3}"/>
              </a:ext>
            </a:extLst>
          </p:cNvPr>
          <p:cNvSpPr/>
          <p:nvPr/>
        </p:nvSpPr>
        <p:spPr>
          <a:xfrm rot="5400000">
            <a:off x="9142464" y="2634381"/>
            <a:ext cx="852616" cy="61165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1F1A3-BA2C-D3C8-BDC1-9512292BBD6D}"/>
              </a:ext>
            </a:extLst>
          </p:cNvPr>
          <p:cNvSpPr/>
          <p:nvPr/>
        </p:nvSpPr>
        <p:spPr>
          <a:xfrm>
            <a:off x="10443411" y="4998816"/>
            <a:ext cx="724824" cy="234921"/>
          </a:xfrm>
          <a:prstGeom prst="roundRect">
            <a:avLst>
              <a:gd name="adj" fmla="val 100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70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Kleniewski</dc:creator>
  <cp:lastModifiedBy>Robert Kleniewski</cp:lastModifiedBy>
  <cp:revision>2</cp:revision>
  <dcterms:created xsi:type="dcterms:W3CDTF">2023-09-20T17:25:13Z</dcterms:created>
  <dcterms:modified xsi:type="dcterms:W3CDTF">2023-09-21T11:49:13Z</dcterms:modified>
</cp:coreProperties>
</file>