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d9493756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d9493756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d9493756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d9493756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d9493756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d9493756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d9493756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d9493756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d9493756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d9493756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d9493756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d9493756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d9493756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d9493756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d9493756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d9493756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287150" y="1444250"/>
            <a:ext cx="696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Identifying a common point of compromise</a:t>
            </a:r>
            <a:endParaRPr b="1"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Kleomenis Kogias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3250" y="1704725"/>
            <a:ext cx="853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data consists of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approximately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90,000 transactions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merchant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the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date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and the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account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of each transaction is provided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There are 100 distinct merchants and 1000 distinct accounts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transaction data starts from “01-01-2015” and lasts until “31-01-2015”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1348 fraudulent transactions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the whole dataset which are linked to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617 accounts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Fraudulent transactions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3200"/>
            <a:ext cx="8509432" cy="25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11700" y="4533088"/>
            <a:ext cx="7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fraudulent transactions peaked between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21/01 to 23/01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Compromise Point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2250" y="1724325"/>
            <a:ext cx="853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“In a set of transactions, a common point of compromise can be identified when an </a:t>
            </a: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unusually high number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defrauded accounts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 transacted with the same merchant</a:t>
            </a: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 some time before fraudulent transactions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 were seen for that account”</a:t>
            </a:r>
            <a:endParaRPr i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513" y="2797425"/>
            <a:ext cx="3172976" cy="21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Perimeter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3250" y="1704725"/>
            <a:ext cx="853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Break down January’s data into 3 periods: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1- 10 Jan. :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efore account details harvesting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11 - 20 Jan. :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Harvesting stage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21 - 31 Jan.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Fraudulent transactions stage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Keep only the transactions of the defrauded accounts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Remove transactions that has happened from an account to a merchant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more than once at the same day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13250" y="1704725"/>
            <a:ext cx="853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the data perimeter mentioned before estimate: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Difference between transactions happened the first 10 days compared to the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following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 days (“diff”)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percentage change of this difference (“percentage_diff”)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number of fraudulent accounts that interacted with each merchant before the fraudulent stage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total number of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accounts that interacted with each merchant before the fraudulent stage (“busy” merchant indication)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(sorted by difference)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50" y="1642400"/>
            <a:ext cx="8653975" cy="16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2674625" y="1841875"/>
            <a:ext cx="2126100" cy="391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9"/>
          <p:cNvCxnSpPr>
            <a:stCxn id="115" idx="3"/>
          </p:cNvCxnSpPr>
          <p:nvPr/>
        </p:nvCxnSpPr>
        <p:spPr>
          <a:xfrm flipH="1">
            <a:off x="1430485" y="2176297"/>
            <a:ext cx="1555500" cy="157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293925" y="3820875"/>
            <a:ext cx="290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M55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the merchant with the highest increase in the number of defrauded accounts  that transacted with it between the first and second ten-day period.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035050" y="1886500"/>
            <a:ext cx="715200" cy="57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9"/>
          <p:cNvCxnSpPr/>
          <p:nvPr/>
        </p:nvCxnSpPr>
        <p:spPr>
          <a:xfrm flipH="1">
            <a:off x="5388400" y="2459275"/>
            <a:ext cx="967800" cy="12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3840550" y="3805200"/>
            <a:ext cx="290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M48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ranks second. Even if it has interacted with more defrauded accounts this has probably happened because it is a busier merchant.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Harvesting Period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11700" y="4533088"/>
            <a:ext cx="7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harvesting period takes place between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/01 to 12/01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25" y="1603200"/>
            <a:ext cx="8450339" cy="25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11000" y="0"/>
            <a:ext cx="9144000" cy="1450800"/>
          </a:xfrm>
          <a:prstGeom prst="rect">
            <a:avLst/>
          </a:prstGeom>
          <a:solidFill>
            <a:srgbClr val="C97C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13250" y="1704725"/>
            <a:ext cx="853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compromised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merchant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seems to be M55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dates of compromise (harvesting period) is between 10/01 and 12/01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dates of exploitation is between 21/01 to 23/01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75" y="4322875"/>
            <a:ext cx="1477125" cy="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