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8" r:id="rId5"/>
    <p:sldId id="270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95AD-9D4A-054D-A7BB-31CCE71EAB8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FLEXFEC SDP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Ali C </a:t>
            </a:r>
            <a:r>
              <a:rPr lang="en-US" dirty="0" err="1" smtClean="0"/>
              <a:t>Begen</a:t>
            </a:r>
            <a:endParaRPr lang="en-US" dirty="0" smtClean="0"/>
          </a:p>
          <a:p>
            <a:r>
              <a:rPr lang="en-US" dirty="0"/>
              <a:t>Varun Singh</a:t>
            </a:r>
          </a:p>
          <a:p>
            <a:r>
              <a:rPr lang="en-US" dirty="0" smtClean="0"/>
              <a:t>Mo </a:t>
            </a:r>
            <a:r>
              <a:rPr lang="en-US" dirty="0" err="1" smtClean="0"/>
              <a:t>Zanaty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MMUSIC</a:t>
            </a:r>
          </a:p>
          <a:p>
            <a:r>
              <a:rPr lang="en-US" dirty="0" smtClean="0"/>
              <a:t>IETF </a:t>
            </a:r>
            <a:r>
              <a:rPr lang="en-US" dirty="0" smtClean="0"/>
              <a:t>91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64777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draft-singh-payload-rtp-1d2d-parity-scheme-00</a:t>
            </a:r>
          </a:p>
        </p:txBody>
      </p:sp>
    </p:spTree>
    <p:extLst>
      <p:ext uri="{BB962C8B-B14F-4D97-AF65-F5344CB8AC3E}">
        <p14:creationId xmlns:p14="http://schemas.microsoft.com/office/powerpoint/2010/main" val="23379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2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912"/>
            <a:ext cx="8229600" cy="51288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FEC standards lack sufficient flexibility to be usable for many use cases, including RTCWEB</a:t>
            </a:r>
          </a:p>
          <a:p>
            <a:endParaRPr lang="en-US" dirty="0" smtClean="0"/>
          </a:p>
          <a:p>
            <a:r>
              <a:rPr lang="en-US" dirty="0"/>
              <a:t>RFC 2733 XOR with 24-bit </a:t>
            </a:r>
            <a:r>
              <a:rPr lang="en-US" dirty="0" smtClean="0"/>
              <a:t>mask: </a:t>
            </a:r>
            <a:r>
              <a:rPr lang="en-US" dirty="0"/>
              <a:t>obsoleted by </a:t>
            </a:r>
            <a:r>
              <a:rPr lang="en-US" dirty="0" smtClean="0"/>
              <a:t>5109</a:t>
            </a:r>
          </a:p>
          <a:p>
            <a:r>
              <a:rPr lang="en-US" dirty="0" smtClean="0"/>
              <a:t>RFC 5109 XOR with 48-bit mask and ULP:</a:t>
            </a:r>
          </a:p>
          <a:p>
            <a:pPr lvl="1"/>
            <a:r>
              <a:rPr lang="en-US" dirty="0" smtClean="0"/>
              <a:t>SSRC multiplexing not supported</a:t>
            </a:r>
          </a:p>
          <a:p>
            <a:pPr lvl="2"/>
            <a:r>
              <a:rPr lang="en-US" dirty="0" smtClean="0"/>
              <a:t>draft</a:t>
            </a:r>
            <a:r>
              <a:rPr lang="en-US" dirty="0"/>
              <a:t>-</a:t>
            </a:r>
            <a:r>
              <a:rPr lang="en-US" dirty="0" err="1"/>
              <a:t>lennox</a:t>
            </a:r>
            <a:r>
              <a:rPr lang="en-US" dirty="0"/>
              <a:t>-payload-</a:t>
            </a:r>
            <a:r>
              <a:rPr lang="en-US" dirty="0" err="1"/>
              <a:t>ulp</a:t>
            </a:r>
            <a:r>
              <a:rPr lang="en-US" dirty="0"/>
              <a:t>-</a:t>
            </a:r>
            <a:r>
              <a:rPr lang="en-US" dirty="0" err="1"/>
              <a:t>ssrc</a:t>
            </a:r>
            <a:r>
              <a:rPr lang="en-US" dirty="0"/>
              <a:t>-</a:t>
            </a:r>
            <a:r>
              <a:rPr lang="en-US" dirty="0" smtClean="0"/>
              <a:t>mux proposes a=</a:t>
            </a:r>
            <a:r>
              <a:rPr lang="en-US" dirty="0" err="1" smtClean="0"/>
              <a:t>ssrc-group:FEC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48-bit mask insufficient for interleaved FEC to recover from burst loss, and requires &gt;2% FEC</a:t>
            </a:r>
          </a:p>
          <a:p>
            <a:r>
              <a:rPr lang="en-US" dirty="0" smtClean="0"/>
              <a:t>RFC 6015 XOR with fixed 1D interleaved FEC:</a:t>
            </a:r>
          </a:p>
          <a:p>
            <a:pPr lvl="1"/>
            <a:r>
              <a:rPr lang="en-US" dirty="0" smtClean="0"/>
              <a:t>Non-standard RTP header prevents general use</a:t>
            </a:r>
          </a:p>
          <a:p>
            <a:pPr lvl="1"/>
            <a:r>
              <a:rPr lang="en-US" dirty="0" smtClean="0"/>
              <a:t>Fixed parameters not suited for adaptive real-time cases</a:t>
            </a:r>
          </a:p>
          <a:p>
            <a:r>
              <a:rPr lang="en-US" dirty="0"/>
              <a:t>RFC 6682 Raptor FEC: IPR declarations </a:t>
            </a:r>
            <a:r>
              <a:rPr lang="en-US" dirty="0" smtClean="0"/>
              <a:t>exist</a:t>
            </a:r>
            <a:endParaRPr lang="en-US" dirty="0"/>
          </a:p>
          <a:p>
            <a:r>
              <a:rPr lang="en-US" dirty="0"/>
              <a:t>RFC 6865 Reed-Solomon FEC: no RTP </a:t>
            </a:r>
            <a:r>
              <a:rPr lang="en-US" dirty="0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2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Proposed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912"/>
            <a:ext cx="8229600" cy="51288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flexible FEC payload format </a:t>
            </a:r>
            <a:r>
              <a:rPr lang="en-US" dirty="0" smtClean="0"/>
              <a:t>‘</a:t>
            </a:r>
            <a:r>
              <a:rPr lang="en-US" dirty="0" smtClean="0"/>
              <a:t>FLEXFEC</a:t>
            </a:r>
            <a:r>
              <a:rPr lang="en-US" dirty="0" smtClean="0"/>
              <a:t>’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Flexibility </a:t>
            </a:r>
            <a:r>
              <a:rPr lang="en-US" b="1" dirty="0" smtClean="0"/>
              <a:t>to use different multiplexing:</a:t>
            </a:r>
          </a:p>
          <a:p>
            <a:pPr lvl="1"/>
            <a:r>
              <a:rPr lang="en-US" dirty="0" smtClean="0"/>
              <a:t>SSRC multiplexing (e.g. BUNDLE, Unified Plan)</a:t>
            </a:r>
          </a:p>
          <a:p>
            <a:pPr lvl="1"/>
            <a:r>
              <a:rPr lang="en-US" dirty="0" smtClean="0"/>
              <a:t>RTP session multiplexing (e.g. multicast, legacy SIP)</a:t>
            </a:r>
          </a:p>
          <a:p>
            <a:pPr lvl="1"/>
            <a:r>
              <a:rPr lang="en-US" dirty="0" smtClean="0"/>
              <a:t>PT multiplexing within the same RTP stream</a:t>
            </a:r>
          </a:p>
          <a:p>
            <a:pPr lvl="1"/>
            <a:r>
              <a:rPr lang="en-US" dirty="0" smtClean="0"/>
              <a:t>RED multiplexing within the same RTP </a:t>
            </a:r>
            <a:r>
              <a:rPr lang="en-US" dirty="0" smtClean="0"/>
              <a:t>packet</a:t>
            </a:r>
          </a:p>
          <a:p>
            <a:pPr lvl="1"/>
            <a:endParaRPr lang="en-US" dirty="0" smtClean="0"/>
          </a:p>
          <a:p>
            <a:r>
              <a:rPr lang="en-US" dirty="0"/>
              <a:t>Flexibility for sender to adapt FEC scheme based on dynamic network conditions (e.g. RTCP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16</a:t>
            </a:r>
            <a:r>
              <a:rPr lang="en-US" dirty="0" smtClean="0"/>
              <a:t>, 48 or 112-bit mask for irregular FEC patterns</a:t>
            </a:r>
          </a:p>
          <a:p>
            <a:pPr lvl="1"/>
            <a:r>
              <a:rPr lang="en-US" dirty="0" smtClean="0"/>
              <a:t>112-bit mask allows larger source blocks and &lt;1% </a:t>
            </a:r>
            <a:r>
              <a:rPr lang="en-US" dirty="0" smtClean="0"/>
              <a:t>FEC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bit mask for larger, regular FEC patterns up to:</a:t>
            </a:r>
          </a:p>
          <a:p>
            <a:pPr lvl="1"/>
            <a:r>
              <a:rPr lang="en-US" dirty="0" smtClean="0"/>
              <a:t>255 non-interleaved (1D row) source packets, or</a:t>
            </a:r>
          </a:p>
          <a:p>
            <a:pPr lvl="1"/>
            <a:r>
              <a:rPr lang="en-US" dirty="0" smtClean="0"/>
              <a:t>255x255 interleaved (2D column*row) source packets</a:t>
            </a:r>
          </a:p>
        </p:txBody>
      </p:sp>
    </p:spTree>
    <p:extLst>
      <p:ext uri="{BB962C8B-B14F-4D97-AF65-F5344CB8AC3E}">
        <p14:creationId xmlns:p14="http://schemas.microsoft.com/office/powerpoint/2010/main" val="34556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SDP using PT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a=rtpmap:96 VP8/90000</a:t>
            </a:r>
          </a:p>
          <a:p>
            <a:pPr marL="0" indent="0">
              <a:buNone/>
            </a:pPr>
            <a:r>
              <a:rPr lang="en-US" dirty="0"/>
              <a:t>a=rtpmap:</a:t>
            </a:r>
            <a:r>
              <a:rPr lang="en-US" dirty="0" smtClean="0"/>
              <a:t>97 H264/</a:t>
            </a:r>
            <a:r>
              <a:rPr lang="en-US" dirty="0"/>
              <a:t>90000</a:t>
            </a:r>
          </a:p>
          <a:p>
            <a:pPr marL="0" indent="0">
              <a:buNone/>
            </a:pPr>
            <a:r>
              <a:rPr lang="en-US" dirty="0" smtClean="0"/>
              <a:t>a=rtpmap:98 FLEXFEC/90000</a:t>
            </a:r>
          </a:p>
          <a:p>
            <a:pPr marL="0" indent="0">
              <a:buNone/>
            </a:pPr>
            <a:r>
              <a:rPr lang="en-US" dirty="0" smtClean="0"/>
              <a:t>a=fmtp:98 apt=96,97; code=</a:t>
            </a:r>
            <a:r>
              <a:rPr lang="en-US" dirty="0" err="1" smtClean="0"/>
              <a:t>xor</a:t>
            </a:r>
            <a:r>
              <a:rPr lang="en-US" dirty="0" smtClean="0"/>
              <a:t>; repair-window=200ms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pt associates the Redundant Stream packets with the source Encoded Stream packets. (Similar to RTX)</a:t>
            </a:r>
          </a:p>
          <a:p>
            <a:r>
              <a:rPr lang="en-US" dirty="0"/>
              <a:t>r</a:t>
            </a:r>
            <a:r>
              <a:rPr lang="en-US" dirty="0" smtClean="0"/>
              <a:t>epair-window specifies how long the receiver can wait for repair packets, in units of </a:t>
            </a:r>
            <a:r>
              <a:rPr lang="en-US" dirty="0" err="1" smtClean="0"/>
              <a:t>ms</a:t>
            </a:r>
            <a:r>
              <a:rPr lang="en-US" dirty="0" smtClean="0"/>
              <a:t> or us.</a:t>
            </a:r>
          </a:p>
          <a:p>
            <a:r>
              <a:rPr lang="en-US" dirty="0" smtClean="0"/>
              <a:t>code is an optional parameter for future extensibility to more FEC codes.</a:t>
            </a:r>
          </a:p>
          <a:p>
            <a:pPr lvl="1"/>
            <a:r>
              <a:rPr lang="en-US" dirty="0" smtClean="0"/>
              <a:t>default is </a:t>
            </a:r>
            <a:r>
              <a:rPr lang="en-US" dirty="0" err="1" smtClean="0"/>
              <a:t>xor</a:t>
            </a:r>
            <a:r>
              <a:rPr lang="en-US" dirty="0" smtClean="0"/>
              <a:t> if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6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SDP using SSRC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a=rtpmap:96 VP8/90000</a:t>
            </a:r>
          </a:p>
          <a:p>
            <a:pPr marL="0" indent="0">
              <a:buNone/>
            </a:pPr>
            <a:r>
              <a:rPr lang="en-US" dirty="0"/>
              <a:t>a=rtpmap:</a:t>
            </a:r>
            <a:r>
              <a:rPr lang="en-US" dirty="0" smtClean="0"/>
              <a:t>97 H264/</a:t>
            </a:r>
            <a:r>
              <a:rPr lang="en-US" dirty="0"/>
              <a:t>90000</a:t>
            </a:r>
          </a:p>
          <a:p>
            <a:pPr marL="0" indent="0">
              <a:buNone/>
            </a:pPr>
            <a:r>
              <a:rPr lang="en-US" dirty="0" smtClean="0"/>
              <a:t>a=rtpmap:98 FLEXFEC/90000</a:t>
            </a:r>
          </a:p>
          <a:p>
            <a:pPr marL="0" indent="0">
              <a:buNone/>
            </a:pPr>
            <a:r>
              <a:rPr lang="en-US" dirty="0" smtClean="0"/>
              <a:t>a=fmtp:98 code=</a:t>
            </a:r>
            <a:r>
              <a:rPr lang="en-US" dirty="0" err="1" smtClean="0"/>
              <a:t>xor</a:t>
            </a:r>
            <a:r>
              <a:rPr lang="en-US" dirty="0" smtClean="0"/>
              <a:t>; repair-window=200ms</a:t>
            </a:r>
          </a:p>
          <a:p>
            <a:pPr marL="0" indent="0">
              <a:buNone/>
            </a:pPr>
            <a:r>
              <a:rPr lang="en-US" dirty="0" smtClean="0"/>
              <a:t>a=ssrc:1234</a:t>
            </a:r>
          </a:p>
          <a:p>
            <a:pPr marL="0" indent="0">
              <a:buNone/>
            </a:pPr>
            <a:r>
              <a:rPr lang="en-US" dirty="0"/>
              <a:t>a=ssrc</a:t>
            </a:r>
            <a:r>
              <a:rPr lang="en-US" dirty="0" smtClean="0"/>
              <a:t>:5678</a:t>
            </a:r>
          </a:p>
          <a:p>
            <a:pPr marL="0" indent="0">
              <a:buNone/>
            </a:pPr>
            <a:r>
              <a:rPr lang="en-US" dirty="0" smtClean="0"/>
              <a:t>a=</a:t>
            </a:r>
            <a:r>
              <a:rPr lang="en-US" dirty="0" err="1" smtClean="0"/>
              <a:t>ssrc-group:FEC-FR</a:t>
            </a:r>
            <a:r>
              <a:rPr lang="en-US" dirty="0" smtClean="0"/>
              <a:t> 1234 5678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ssrc</a:t>
            </a:r>
            <a:r>
              <a:rPr lang="en-US" b="1" dirty="0" smtClean="0"/>
              <a:t>-group</a:t>
            </a:r>
            <a:r>
              <a:rPr lang="en-US" dirty="0" smtClean="0"/>
              <a:t> associates the Redundant Stream (SSRC 5678) with the source Encoded Stream (SSRC 1234).</a:t>
            </a:r>
          </a:p>
        </p:txBody>
      </p:sp>
    </p:spTree>
    <p:extLst>
      <p:ext uri="{BB962C8B-B14F-4D97-AF65-F5344CB8AC3E}">
        <p14:creationId xmlns:p14="http://schemas.microsoft.com/office/powerpoint/2010/main" val="349895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 in MMUSIC on multiplexing and binding source and repair streams in SDP</a:t>
            </a:r>
          </a:p>
          <a:p>
            <a:endParaRPr lang="en-US" dirty="0" smtClean="0"/>
          </a:p>
          <a:p>
            <a:r>
              <a:rPr lang="en-US" dirty="0" smtClean="0"/>
              <a:t>Adoption as PAYLOAD WG-item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95753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193</TotalTime>
  <Words>486</Words>
  <Application>Microsoft Macintosh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nexa-custom</vt:lpstr>
      <vt:lpstr>FLEXFEC SDP</vt:lpstr>
      <vt:lpstr>Motivation</vt:lpstr>
      <vt:lpstr>Proposed Solution</vt:lpstr>
      <vt:lpstr>SDP using PT association</vt:lpstr>
      <vt:lpstr>SDP using SSRC association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 Singh</dc:creator>
  <cp:lastModifiedBy>mzanaty</cp:lastModifiedBy>
  <cp:revision>16</cp:revision>
  <dcterms:created xsi:type="dcterms:W3CDTF">2014-11-02T19:54:43Z</dcterms:created>
  <dcterms:modified xsi:type="dcterms:W3CDTF">2014-11-14T04:55:41Z</dcterms:modified>
</cp:coreProperties>
</file>