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02/11/14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02/11/14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02/11/14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02/11/14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02/11/14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02/11/14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02/11/14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02/11/14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02/11/14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02/11/14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02/11/14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095AD-9D4A-054D-A7BB-31CCE71EAB80}" type="datetimeFigureOut">
              <a:rPr lang="en-US" smtClean="0"/>
              <a:t>02/11/14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lexible-FEC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 </a:t>
            </a:r>
            <a:r>
              <a:rPr lang="en-US" dirty="0" err="1"/>
              <a:t>Zanaty</a:t>
            </a:r>
            <a:endParaRPr lang="en-US" dirty="0"/>
          </a:p>
          <a:p>
            <a:r>
              <a:rPr lang="en-US" dirty="0" smtClean="0"/>
              <a:t>Ali C </a:t>
            </a:r>
            <a:r>
              <a:rPr lang="en-US" dirty="0" err="1" smtClean="0"/>
              <a:t>Begen</a:t>
            </a:r>
            <a:endParaRPr lang="en-US" dirty="0" smtClean="0"/>
          </a:p>
          <a:p>
            <a:r>
              <a:rPr lang="en-US" dirty="0" smtClean="0"/>
              <a:t>Varun Singh</a:t>
            </a:r>
          </a:p>
          <a:p>
            <a:endParaRPr lang="en-US" dirty="0" smtClean="0"/>
          </a:p>
          <a:p>
            <a:r>
              <a:rPr lang="en-US" dirty="0" err="1" smtClean="0"/>
              <a:t>AVTCore</a:t>
            </a:r>
            <a:r>
              <a:rPr lang="en-US" dirty="0" smtClean="0"/>
              <a:t>, IETF 91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0" y="6477768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draft-singh-payload-rtp-1d2d-parity-scheme-00</a:t>
            </a:r>
          </a:p>
        </p:txBody>
      </p:sp>
    </p:spTree>
    <p:extLst>
      <p:ext uri="{BB962C8B-B14F-4D97-AF65-F5344CB8AC3E}">
        <p14:creationId xmlns:p14="http://schemas.microsoft.com/office/powerpoint/2010/main" val="276372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Bundle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45037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7</TotalTime>
  <Words>31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nexa-custom</vt:lpstr>
      <vt:lpstr>flexible-FEC</vt:lpstr>
      <vt:lpstr>Motivation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flexible-FEC</dc:title>
  <dc:creator>Varun Singh</dc:creator>
  <cp:lastModifiedBy>Varun Singh</cp:lastModifiedBy>
  <cp:revision>2</cp:revision>
  <dcterms:created xsi:type="dcterms:W3CDTF">2014-11-02T19:54:43Z</dcterms:created>
  <dcterms:modified xsi:type="dcterms:W3CDTF">2014-11-02T20:03:00Z</dcterms:modified>
</cp:coreProperties>
</file>