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56" r:id="rId2"/>
    <p:sldId id="274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E000C"/>
    <a:srgbClr val="1B85B9"/>
    <a:srgbClr val="4D4D4D"/>
    <a:srgbClr val="B9000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Světlý styl 2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7" autoAdjust="0"/>
    <p:restoredTop sz="96897" autoAdjust="0"/>
  </p:normalViewPr>
  <p:slideViewPr>
    <p:cSldViewPr>
      <p:cViewPr>
        <p:scale>
          <a:sx n="75" d="100"/>
          <a:sy n="75" d="100"/>
        </p:scale>
        <p:origin x="105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cs-CZ" alt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cs-CZ" alt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cs-CZ" alt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F78A2349-9BFC-4A8B-8E05-6C33D571B5B6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120195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cs-CZ" alt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cs-CZ" altLang="cs-CZ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styly předlohy textu.</a:t>
            </a:r>
          </a:p>
          <a:p>
            <a:pPr lvl="1"/>
            <a:r>
              <a:rPr lang="cs-CZ" altLang="cs-CZ" smtClean="0"/>
              <a:t>Druhá úroveň</a:t>
            </a:r>
          </a:p>
          <a:p>
            <a:pPr lvl="2"/>
            <a:r>
              <a:rPr lang="cs-CZ" altLang="cs-CZ" smtClean="0"/>
              <a:t>Třetí úroveň</a:t>
            </a:r>
          </a:p>
          <a:p>
            <a:pPr lvl="3"/>
            <a:r>
              <a:rPr lang="cs-CZ" altLang="cs-CZ" smtClean="0"/>
              <a:t>Čtvrtá úroveň</a:t>
            </a:r>
          </a:p>
          <a:p>
            <a:pPr lvl="4"/>
            <a:r>
              <a:rPr lang="cs-CZ" altLang="cs-CZ" smtClean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endParaRPr lang="cs-CZ" alt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34DBBB0A-19FB-4453-8EED-555300D79FE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702742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BBB0A-19FB-4453-8EED-555300D79FE8}" type="slidenum">
              <a:rPr lang="cs-CZ" altLang="cs-CZ" smtClean="0"/>
              <a:pPr/>
              <a:t>1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45710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52" name="Rectangle 12"/>
          <p:cNvSpPr>
            <a:spLocks noChangeArrowheads="1"/>
          </p:cNvSpPr>
          <p:nvPr/>
        </p:nvSpPr>
        <p:spPr bwMode="auto">
          <a:xfrm>
            <a:off x="8064500" y="6530975"/>
            <a:ext cx="49213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dirty="0"/>
          </a:p>
        </p:txBody>
      </p:sp>
      <p:sp>
        <p:nvSpPr>
          <p:cNvPr id="240660" name="Rectangle 20"/>
          <p:cNvSpPr>
            <a:spLocks noChangeArrowheads="1"/>
          </p:cNvSpPr>
          <p:nvPr/>
        </p:nvSpPr>
        <p:spPr bwMode="auto">
          <a:xfrm>
            <a:off x="0" y="0"/>
            <a:ext cx="9144000" cy="3598863"/>
          </a:xfrm>
          <a:prstGeom prst="rect">
            <a:avLst/>
          </a:prstGeom>
          <a:solidFill>
            <a:srgbClr val="1B85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dirty="0"/>
          </a:p>
        </p:txBody>
      </p:sp>
      <p:sp>
        <p:nvSpPr>
          <p:cNvPr id="240661" name="Rectangle 21"/>
          <p:cNvSpPr>
            <a:spLocks noChangeArrowheads="1"/>
          </p:cNvSpPr>
          <p:nvPr/>
        </p:nvSpPr>
        <p:spPr bwMode="auto">
          <a:xfrm>
            <a:off x="8077200" y="6530975"/>
            <a:ext cx="36513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dirty="0"/>
          </a:p>
        </p:txBody>
      </p:sp>
      <p:pic>
        <p:nvPicPr>
          <p:cNvPr id="240665" name="Picture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3846513"/>
            <a:ext cx="20224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666" name="Rectangle 26"/>
          <p:cNvSpPr>
            <a:spLocks noChangeArrowheads="1"/>
          </p:cNvSpPr>
          <p:nvPr/>
        </p:nvSpPr>
        <p:spPr bwMode="auto">
          <a:xfrm>
            <a:off x="8077200" y="6530975"/>
            <a:ext cx="36513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dirty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6877050" cy="455612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en-US" altLang="cs-CZ" noProof="0" smtClean="0"/>
              <a:t>Click to edit Master subtitle style</a:t>
            </a:r>
            <a:endParaRPr lang="cs-CZ" altLang="cs-CZ" noProof="0" smtClean="0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75"/>
            <a:ext cx="6877050" cy="1254125"/>
          </a:xfrm>
        </p:spPr>
        <p:txBody>
          <a:bodyPr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cs-CZ" noProof="0" dirty="0" smtClean="0"/>
              <a:t>Click to edit Master title style</a:t>
            </a:r>
            <a:endParaRPr lang="cs-CZ" altLang="cs-CZ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cs-CZ" smtClean="0"/>
              <a:t>Distribuovaný post-processing vizualizačních dat</a:t>
            </a:r>
            <a:endParaRPr lang="en-US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70584E-C735-4638-99B9-05ACF8A797DB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347092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-100013"/>
            <a:ext cx="2159000" cy="6196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-100013"/>
            <a:ext cx="6329363" cy="6196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cs-CZ" smtClean="0"/>
              <a:t>Distribuovaný post-processing vizualizačních dat</a:t>
            </a:r>
            <a:endParaRPr lang="en-US" alt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7EA1AF-6320-4D81-B9BE-E465ED6CD8A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417827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altLang="cs-CZ" noProof="0" dirty="0" smtClean="0"/>
              <a:t>Distribuovaný</a:t>
            </a:r>
            <a:r>
              <a:rPr lang="en-US" altLang="cs-CZ" dirty="0" smtClean="0"/>
              <a:t> post-processing </a:t>
            </a:r>
            <a:r>
              <a:rPr lang="cs-CZ" altLang="cs-CZ" noProof="0" dirty="0" smtClean="0"/>
              <a:t>vizualizačních</a:t>
            </a:r>
            <a:r>
              <a:rPr lang="en-US" altLang="cs-CZ" dirty="0" smtClean="0"/>
              <a:t> </a:t>
            </a:r>
            <a:r>
              <a:rPr lang="cs-CZ" altLang="cs-CZ" noProof="0" dirty="0" smtClean="0"/>
              <a:t>dat</a:t>
            </a:r>
            <a:endParaRPr lang="cs-CZ" altLang="cs-CZ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7C8EF0-02FD-40B5-BB0A-5D3ED24F57E9}" type="slidenum">
              <a:rPr lang="en-US" altLang="cs-CZ"/>
              <a:pPr/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33041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altLang="cs-CZ" noProof="0" dirty="0" smtClean="0"/>
              <a:t>Distribuovaný</a:t>
            </a:r>
            <a:r>
              <a:rPr lang="en-US" altLang="cs-CZ" dirty="0" smtClean="0"/>
              <a:t> post-processing </a:t>
            </a:r>
            <a:r>
              <a:rPr lang="cs-CZ" altLang="cs-CZ" noProof="0" dirty="0" smtClean="0"/>
              <a:t>vizualizačních</a:t>
            </a:r>
            <a:r>
              <a:rPr lang="en-US" altLang="cs-CZ" dirty="0" smtClean="0"/>
              <a:t> </a:t>
            </a:r>
            <a:r>
              <a:rPr lang="cs-CZ" altLang="cs-CZ" noProof="0" dirty="0" smtClean="0"/>
              <a:t>dat</a:t>
            </a:r>
            <a:endParaRPr lang="cs-CZ" altLang="cs-CZ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617BB5-4F40-4D43-9AE0-C9CE9E9B5331}" type="slidenum">
              <a:rPr lang="en-US" altLang="cs-CZ"/>
              <a:pPr/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682788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243388" cy="5330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765175"/>
            <a:ext cx="4244975" cy="5330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cs-CZ" dirty="0" err="1" smtClean="0"/>
              <a:t>Distribuovaný</a:t>
            </a:r>
            <a:r>
              <a:rPr lang="en-US" altLang="cs-CZ" dirty="0" smtClean="0"/>
              <a:t> post-processing </a:t>
            </a:r>
            <a:r>
              <a:rPr lang="en-US" altLang="cs-CZ" dirty="0" err="1" smtClean="0"/>
              <a:t>vizualizačních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dat</a:t>
            </a:r>
            <a:endParaRPr lang="en-US" alt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F3851-3577-4A7B-9244-B59797677792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3160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cs-CZ" smtClean="0"/>
              <a:t>Distribuovaný post-processing vizualizačních dat</a:t>
            </a:r>
            <a:endParaRPr lang="en-US" alt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FA5757-F7D8-409B-803D-0E9A505434DC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976758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cs-CZ" smtClean="0"/>
              <a:t>Distribuovaný post-processing vizualizačních dat</a:t>
            </a:r>
            <a:endParaRPr lang="en-US" alt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15BAF2-D720-4168-ACBE-1FF1F4884537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903754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cs-CZ" smtClean="0"/>
              <a:t>Distribuovaný post-processing vizualizačních dat</a:t>
            </a:r>
            <a:endParaRPr lang="en-US" altLang="cs-C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77850E-BB0F-4FC2-9854-B2FB5037B23B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625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cs-CZ" smtClean="0"/>
              <a:t>Distribuovaný post-processing vizualizačních dat</a:t>
            </a:r>
            <a:endParaRPr lang="en-US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4880F4-A437-4A79-B1A0-FEB597E7425B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850709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cs-CZ" smtClean="0"/>
              <a:t>Distribuovaný post-processing vizualizačních dat</a:t>
            </a:r>
            <a:endParaRPr lang="en-US" alt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811895-3F76-4991-8A4C-2175D70DE1E8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46055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0" y="512763"/>
            <a:ext cx="9144000" cy="34925"/>
          </a:xfrm>
          <a:prstGeom prst="rect">
            <a:avLst/>
          </a:prstGeom>
          <a:solidFill>
            <a:schemeClr val="tx1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dirty="0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9144000" cy="360362"/>
          </a:xfrm>
          <a:prstGeom prst="rect">
            <a:avLst/>
          </a:prstGeom>
          <a:solidFill>
            <a:srgbClr val="1B85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dirty="0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0"/>
            <a:ext cx="9144000" cy="512763"/>
          </a:xfrm>
          <a:prstGeom prst="rect">
            <a:avLst/>
          </a:prstGeom>
          <a:solidFill>
            <a:schemeClr val="tx1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-100013"/>
            <a:ext cx="7699375" cy="720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 smtClean="0"/>
              <a:t>Klepnutím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lze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upravit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styl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předlohy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nadpisů</a:t>
            </a:r>
            <a:r>
              <a:rPr lang="en-US" altLang="cs-CZ" dirty="0" smtClean="0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640763" cy="533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 smtClean="0"/>
              <a:t>Klepnutím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lze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upravit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styly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předlohy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textu</a:t>
            </a:r>
            <a:r>
              <a:rPr lang="en-US" altLang="cs-CZ" dirty="0" smtClean="0"/>
              <a:t>.</a:t>
            </a:r>
          </a:p>
          <a:p>
            <a:pPr lvl="1"/>
            <a:r>
              <a:rPr lang="en-US" altLang="cs-CZ" dirty="0" err="1" smtClean="0"/>
              <a:t>Druhá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  <a:p>
            <a:pPr lvl="2"/>
            <a:r>
              <a:rPr lang="en-US" altLang="cs-CZ" dirty="0" err="1" smtClean="0"/>
              <a:t>Třetí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  <a:p>
            <a:pPr lvl="3"/>
            <a:r>
              <a:rPr lang="en-US" altLang="cs-CZ" dirty="0" err="1" smtClean="0"/>
              <a:t>Čtvrtá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  <a:p>
            <a:pPr lvl="4"/>
            <a:r>
              <a:rPr lang="en-US" altLang="cs-CZ" dirty="0" err="1" smtClean="0"/>
              <a:t>Pátá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7950" y="6524625"/>
            <a:ext cx="7848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cs-CZ" altLang="cs-CZ" noProof="0" dirty="0" smtClean="0"/>
              <a:t>Distribuovaný</a:t>
            </a:r>
            <a:r>
              <a:rPr lang="en-US" altLang="cs-CZ" dirty="0" smtClean="0"/>
              <a:t> post-processing </a:t>
            </a:r>
            <a:r>
              <a:rPr lang="cs-CZ" altLang="cs-CZ" noProof="0" dirty="0" smtClean="0"/>
              <a:t>vizualizačních</a:t>
            </a:r>
            <a:r>
              <a:rPr lang="en-US" altLang="cs-CZ" dirty="0" smtClean="0"/>
              <a:t> </a:t>
            </a:r>
            <a:r>
              <a:rPr lang="cs-CZ" altLang="cs-CZ" noProof="0" dirty="0" smtClean="0"/>
              <a:t>dat</a:t>
            </a:r>
            <a:endParaRPr lang="cs-CZ" altLang="cs-CZ" noProof="0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524625"/>
            <a:ext cx="8270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fld id="{E27B2AD7-1515-4757-855E-CB4D27510327}" type="slidenum">
              <a:rPr lang="en-US" altLang="cs-CZ"/>
              <a:pPr/>
              <a:t>‹#›</a:t>
            </a:fld>
            <a:endParaRPr lang="en-US" altLang="cs-CZ" dirty="0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15900" y="115888"/>
            <a:ext cx="47625" cy="288925"/>
          </a:xfrm>
          <a:prstGeom prst="rect">
            <a:avLst/>
          </a:prstGeom>
          <a:solidFill>
            <a:srgbClr val="FE000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endParaRPr lang="cs-CZ" altLang="cs-CZ" b="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448" name="Picture 1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5" y="58738"/>
            <a:ext cx="417513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8064500" y="115888"/>
            <a:ext cx="49213" cy="288925"/>
          </a:xfrm>
          <a:prstGeom prst="rect">
            <a:avLst/>
          </a:prstGeom>
          <a:solidFill>
            <a:srgbClr val="1B85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dirty="0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8064500" y="6530975"/>
            <a:ext cx="49213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 animBg="1"/>
      <p:bldP spid="1843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4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446" grpId="0" animBg="1"/>
    </p:bld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kern="1200">
          <a:solidFill>
            <a:srgbClr val="1B85B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Distribuovaný post-processing</a:t>
            </a:r>
            <a:r>
              <a:rPr lang="cs-CZ" dirty="0"/>
              <a:t/>
            </a:r>
            <a:br>
              <a:rPr lang="cs-CZ" dirty="0"/>
            </a:br>
            <a:r>
              <a:rPr lang="cs-CZ" dirty="0"/>
              <a:t>vizualizačních </a:t>
            </a:r>
            <a:r>
              <a:rPr lang="cs-CZ" dirty="0" smtClean="0"/>
              <a:t>dat</a:t>
            </a:r>
            <a:endParaRPr lang="cs-CZ" altLang="cs-CZ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94113"/>
            <a:ext cx="6877050" cy="455612"/>
          </a:xfrm>
        </p:spPr>
        <p:txBody>
          <a:bodyPr/>
          <a:lstStyle/>
          <a:p>
            <a:r>
              <a:rPr lang="cs-CZ" altLang="cs-CZ" dirty="0" smtClean="0"/>
              <a:t>Petr Klepárník</a:t>
            </a:r>
            <a:endParaRPr lang="cs-CZ" altLang="cs-CZ" dirty="0"/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0" y="4149725"/>
            <a:ext cx="6858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0"/>
              </a:spcBef>
              <a:buFontTx/>
              <a:buNone/>
            </a:pPr>
            <a:r>
              <a:rPr lang="cs-CZ" altLang="cs-CZ" sz="1400" b="0" dirty="0">
                <a:solidFill>
                  <a:schemeClr val="bg2"/>
                </a:solidFill>
              </a:rPr>
              <a:t>Vysoké učení technické v </a:t>
            </a:r>
            <a:r>
              <a:rPr lang="cs-CZ" altLang="cs-CZ" sz="1400" b="0" dirty="0" smtClean="0">
                <a:solidFill>
                  <a:schemeClr val="bg2"/>
                </a:solidFill>
              </a:rPr>
              <a:t>Brně, </a:t>
            </a:r>
            <a:r>
              <a:rPr lang="cs-CZ" altLang="cs-CZ" sz="1400" b="0" dirty="0">
                <a:solidFill>
                  <a:schemeClr val="bg2"/>
                </a:solidFill>
              </a:rPr>
              <a:t>Fakulta informačních </a:t>
            </a:r>
            <a:r>
              <a:rPr lang="cs-CZ" altLang="cs-CZ" sz="1400" b="0" dirty="0" smtClean="0">
                <a:solidFill>
                  <a:schemeClr val="bg2"/>
                </a:solidFill>
              </a:rPr>
              <a:t>technologií</a:t>
            </a:r>
          </a:p>
          <a:p>
            <a:pPr algn="r" eaLnBrk="0" hangingPunct="0">
              <a:spcBef>
                <a:spcPct val="0"/>
              </a:spcBef>
              <a:buFontTx/>
              <a:buNone/>
            </a:pPr>
            <a:r>
              <a:rPr lang="en-US" altLang="cs-CZ" sz="1400" b="0" dirty="0" smtClean="0">
                <a:solidFill>
                  <a:schemeClr val="bg2"/>
                </a:solidFill>
              </a:rPr>
              <a:t>Božetěchova 1/2, 612 00 Brno</a:t>
            </a:r>
            <a:endParaRPr lang="cs-CZ" altLang="cs-CZ" sz="1400" b="0" dirty="0" smtClean="0">
              <a:solidFill>
                <a:schemeClr val="bg2"/>
              </a:solidFill>
            </a:endParaRPr>
          </a:p>
          <a:p>
            <a:pPr algn="r" eaLnBrk="0" hangingPunct="0">
              <a:spcBef>
                <a:spcPct val="0"/>
              </a:spcBef>
              <a:buFontTx/>
              <a:buNone/>
            </a:pPr>
            <a:endParaRPr lang="cs-CZ" altLang="cs-CZ" sz="1400" b="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  <a:p>
            <a:pPr algn="r" eaLnBrk="0" hangingPunct="0">
              <a:spcBef>
                <a:spcPct val="0"/>
              </a:spcBef>
              <a:buFontTx/>
              <a:buNone/>
            </a:pPr>
            <a:r>
              <a:rPr lang="cs-CZ" altLang="cs-CZ" sz="1400" b="0" dirty="0" smtClean="0">
                <a:solidFill>
                  <a:schemeClr val="bg2"/>
                </a:solidFill>
                <a:latin typeface="Verdana" panose="020B0604030504040204" pitchFamily="34" charset="0"/>
              </a:rPr>
              <a:t>2014/2015</a:t>
            </a:r>
            <a:endParaRPr lang="en-US" altLang="cs-CZ" sz="1400" b="0" dirty="0" smtClean="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Podvzorkování datasetu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cs-CZ" dirty="0" smtClean="0"/>
              <a:t>Distribuovaný</a:t>
            </a:r>
            <a:r>
              <a:rPr lang="en-US" altLang="cs-CZ" dirty="0" smtClean="0"/>
              <a:t> post-processing </a:t>
            </a:r>
            <a:r>
              <a:rPr lang="en-US" altLang="cs-CZ" dirty="0" smtClean="0"/>
              <a:t>vizualizačních</a:t>
            </a:r>
            <a:r>
              <a:rPr lang="en-US" altLang="cs-CZ" dirty="0" smtClean="0"/>
              <a:t> </a:t>
            </a:r>
            <a:r>
              <a:rPr lang="en-US" altLang="cs-CZ" dirty="0" smtClean="0"/>
              <a:t>dat</a:t>
            </a:r>
            <a:endParaRPr lang="en-US" alt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7C8EF0-02FD-40B5-BB0A-5D3ED24F57E9}" type="slidenum">
              <a:rPr lang="en-US" altLang="cs-CZ" smtClean="0"/>
              <a:pPr/>
              <a:t>2</a:t>
            </a:fld>
            <a:endParaRPr lang="en-US" altLang="cs-CZ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410517"/>
              </p:ext>
            </p:extLst>
          </p:nvPr>
        </p:nvGraphicFramePr>
        <p:xfrm>
          <a:off x="290530" y="632545"/>
          <a:ext cx="2806704" cy="257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Acrobat Document" r:id="rId3" imgW="5629214" imgH="5162333" progId="Acrobat.Document.11">
                  <p:embed/>
                </p:oleObj>
              </mc:Choice>
              <mc:Fallback>
                <p:oleObj name="Acrobat Document" r:id="rId3" imgW="5629214" imgH="5162333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530" y="632545"/>
                        <a:ext cx="2806704" cy="257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504314"/>
              </p:ext>
            </p:extLst>
          </p:nvPr>
        </p:nvGraphicFramePr>
        <p:xfrm>
          <a:off x="3332168" y="632545"/>
          <a:ext cx="2806704" cy="257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Acrobat Document" r:id="rId5" imgW="5629214" imgH="5162333" progId="Acrobat.Document.11">
                  <p:embed/>
                </p:oleObj>
              </mc:Choice>
              <mc:Fallback>
                <p:oleObj name="Acrobat Document" r:id="rId5" imgW="5629214" imgH="5162333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32168" y="632545"/>
                        <a:ext cx="2806704" cy="257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235611"/>
              </p:ext>
            </p:extLst>
          </p:nvPr>
        </p:nvGraphicFramePr>
        <p:xfrm>
          <a:off x="6373807" y="632545"/>
          <a:ext cx="2806705" cy="257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Acrobat Document" r:id="rId7" imgW="5629214" imgH="5162333" progId="Acrobat.Document.11">
                  <p:embed/>
                </p:oleObj>
              </mc:Choice>
              <mc:Fallback>
                <p:oleObj name="Acrobat Document" r:id="rId7" imgW="5629214" imgH="5162333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73807" y="632545"/>
                        <a:ext cx="2806705" cy="257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730554"/>
              </p:ext>
            </p:extLst>
          </p:nvPr>
        </p:nvGraphicFramePr>
        <p:xfrm>
          <a:off x="290530" y="3368971"/>
          <a:ext cx="2806704" cy="257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Acrobat Document" r:id="rId9" imgW="5629214" imgH="5162333" progId="Acrobat.Document.11">
                  <p:embed/>
                </p:oleObj>
              </mc:Choice>
              <mc:Fallback>
                <p:oleObj name="Acrobat Document" r:id="rId9" imgW="5629214" imgH="5162333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0530" y="3368971"/>
                        <a:ext cx="2806704" cy="257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431757"/>
              </p:ext>
            </p:extLst>
          </p:nvPr>
        </p:nvGraphicFramePr>
        <p:xfrm>
          <a:off x="3332168" y="3368971"/>
          <a:ext cx="2806704" cy="257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Acrobat Document" r:id="rId11" imgW="5629214" imgH="5162333" progId="Acrobat.Document.11">
                  <p:embed/>
                </p:oleObj>
              </mc:Choice>
              <mc:Fallback>
                <p:oleObj name="Acrobat Document" r:id="rId11" imgW="5629214" imgH="5162333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32168" y="3368971"/>
                        <a:ext cx="2806704" cy="257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349358"/>
              </p:ext>
            </p:extLst>
          </p:nvPr>
        </p:nvGraphicFramePr>
        <p:xfrm>
          <a:off x="6373807" y="3368676"/>
          <a:ext cx="2806705" cy="257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Acrobat Document" r:id="rId13" imgW="5629214" imgH="5162333" progId="Acrobat.Document.11">
                  <p:embed/>
                </p:oleObj>
              </mc:Choice>
              <mc:Fallback>
                <p:oleObj name="Acrobat Document" r:id="rId13" imgW="5629214" imgH="5162333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73807" y="3368676"/>
                        <a:ext cx="2806705" cy="257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ovéPole 16"/>
          <p:cNvSpPr txBox="1"/>
          <p:nvPr/>
        </p:nvSpPr>
        <p:spPr>
          <a:xfrm>
            <a:off x="99938" y="3140968"/>
            <a:ext cx="2806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600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Načtení celého datasetu (3 procesy – 3 bloky dat)</a:t>
            </a:r>
            <a:endParaRPr lang="cs-CZ" sz="1600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3128192" y="3140968"/>
            <a:ext cx="2806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600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Podvzorkování v rovině XY</a:t>
            </a:r>
            <a:endParaRPr lang="cs-CZ" sz="1600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ovéPole 19"/>
          <p:cNvSpPr txBox="1"/>
          <p:nvPr/>
        </p:nvSpPr>
        <p:spPr>
          <a:xfrm>
            <a:off x="6180358" y="3140968"/>
            <a:ext cx="2806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600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Lokální transpozice v rovině YZ</a:t>
            </a:r>
            <a:endParaRPr lang="cs-CZ" sz="1600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137535" y="5838980"/>
            <a:ext cx="2806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600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Přerozdělení dat mezi procesy (</a:t>
            </a:r>
            <a:r>
              <a:rPr lang="cs-CZ" sz="1600" dirty="0" err="1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MPI_Gatherv</a:t>
            </a:r>
            <a:r>
              <a:rPr lang="cs-CZ" sz="1600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)</a:t>
            </a:r>
            <a:endParaRPr lang="cs-CZ" sz="1600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ovéPole 21"/>
          <p:cNvSpPr txBox="1"/>
          <p:nvPr/>
        </p:nvSpPr>
        <p:spPr>
          <a:xfrm>
            <a:off x="3168647" y="5838980"/>
            <a:ext cx="2806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600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Podvzorkování v rovině XZ</a:t>
            </a:r>
            <a:endParaRPr lang="cs-CZ" sz="1600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6220813" y="5838980"/>
            <a:ext cx="2806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600" dirty="0" smtClean="0">
                <a:solidFill>
                  <a:schemeClr val="accent4">
                    <a:lumMod val="85000"/>
                    <a:lumOff val="15000"/>
                  </a:schemeClr>
                </a:solidFill>
              </a:rPr>
              <a:t>Lokální transpozice zpět a uložení</a:t>
            </a:r>
            <a:endParaRPr lang="cs-CZ" sz="1600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74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">
  <a:themeElements>
    <a:clrScheme name="a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altLang="cs-CZ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altLang="cs-CZ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anose="020B0604030504040204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ctr">
          <a:buNone/>
          <a:defRPr sz="1600" dirty="0" smtClean="0">
            <a:solidFill>
              <a:schemeClr val="accent4">
                <a:lumMod val="85000"/>
                <a:lumOff val="15000"/>
              </a:schemeClr>
            </a:solidFill>
          </a:defRPr>
        </a:defPPr>
      </a:lstStyle>
    </a:tx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090611 FIT_prezentace</Template>
  <TotalTime>5571</TotalTime>
  <Words>64</Words>
  <Application>Microsoft Office PowerPoint</Application>
  <PresentationFormat>Předvádění na obrazovce (4:3)</PresentationFormat>
  <Paragraphs>16</Paragraphs>
  <Slides>2</Slides>
  <Notes>1</Notes>
  <HiddenSlides>0</HiddenSlides>
  <MMClips>0</MMClips>
  <ScaleCrop>false</ScaleCrop>
  <HeadingPairs>
    <vt:vector size="8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8" baseType="lpstr">
      <vt:lpstr>Arial</vt:lpstr>
      <vt:lpstr>Century Gothic</vt:lpstr>
      <vt:lpstr>Tahoma</vt:lpstr>
      <vt:lpstr>Verdana</vt:lpstr>
      <vt:lpstr>FIT</vt:lpstr>
      <vt:lpstr>Adobe Acrobat Document</vt:lpstr>
      <vt:lpstr>Distribuovaný post-processing vizualizačních dat</vt:lpstr>
      <vt:lpstr>Podvzorkování datasetu</vt:lpstr>
    </vt:vector>
  </TitlesOfParts>
  <Company>VUT v Brně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 Veigend</dc:creator>
  <cp:lastModifiedBy>Petr Klepárník</cp:lastModifiedBy>
  <cp:revision>318</cp:revision>
  <dcterms:created xsi:type="dcterms:W3CDTF">2014-09-27T16:53:02Z</dcterms:created>
  <dcterms:modified xsi:type="dcterms:W3CDTF">2015-01-05T23:41:12Z</dcterms:modified>
</cp:coreProperties>
</file>