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76" r:id="rId4"/>
    <p:sldId id="274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E000C"/>
    <a:srgbClr val="1B85B9"/>
    <a:srgbClr val="4D4D4D"/>
    <a:srgbClr val="B900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6897" autoAdjust="0"/>
  </p:normalViewPr>
  <p:slideViewPr>
    <p:cSldViewPr>
      <p:cViewPr varScale="1">
        <p:scale>
          <a:sx n="76" d="100"/>
          <a:sy n="76" d="100"/>
        </p:scale>
        <p:origin x="10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78A2349-9BFC-4A8B-8E05-6C33D571B5B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2019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34DBBB0A-19FB-4453-8EED-555300D79FE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027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BB0A-19FB-4453-8EED-555300D79FE8}" type="slidenum">
              <a:rPr lang="cs-CZ" altLang="cs-CZ" smtClean="0"/>
              <a:pPr/>
              <a:t>1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5710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8064500" y="6530975"/>
            <a:ext cx="492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rgbClr val="1B85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8077200" y="6530975"/>
            <a:ext cx="365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pic>
        <p:nvPicPr>
          <p:cNvPr id="240665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3846513"/>
            <a:ext cx="20224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8077200" y="6530975"/>
            <a:ext cx="365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6877050" cy="455612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altLang="cs-CZ" noProof="0" smtClean="0"/>
              <a:t>Click to edit Master subtitle style</a:t>
            </a:r>
            <a:endParaRPr lang="cs-CZ" altLang="cs-CZ" noProof="0" smtClean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5"/>
            <a:ext cx="6877050" cy="1254125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cs-CZ" noProof="0" dirty="0" smtClean="0"/>
              <a:t>Click to edit Master title style</a:t>
            </a:r>
            <a:endParaRPr lang="cs-CZ" altLang="cs-CZ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70584E-C735-4638-99B9-05ACF8A797D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34709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-100013"/>
            <a:ext cx="2159000" cy="6196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-100013"/>
            <a:ext cx="6329363" cy="6196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7EA1AF-6320-4D81-B9BE-E465ED6CD8A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1782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cs-CZ" noProof="0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cs-CZ" altLang="cs-CZ" noProof="0" dirty="0" smtClean="0"/>
              <a:t>vizualizačních</a:t>
            </a:r>
            <a:r>
              <a:rPr lang="en-US" altLang="cs-CZ" dirty="0" smtClean="0"/>
              <a:t> </a:t>
            </a:r>
            <a:r>
              <a:rPr lang="cs-CZ" altLang="cs-CZ" noProof="0" dirty="0" smtClean="0"/>
              <a:t>dat</a:t>
            </a:r>
            <a:endParaRPr lang="cs-CZ" altLang="cs-CZ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33041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cs-CZ" noProof="0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cs-CZ" altLang="cs-CZ" noProof="0" dirty="0" smtClean="0"/>
              <a:t>vizualizačních</a:t>
            </a:r>
            <a:r>
              <a:rPr lang="en-US" altLang="cs-CZ" dirty="0" smtClean="0"/>
              <a:t> </a:t>
            </a:r>
            <a:r>
              <a:rPr lang="cs-CZ" altLang="cs-CZ" noProof="0" dirty="0" smtClean="0"/>
              <a:t>dat</a:t>
            </a:r>
            <a:endParaRPr lang="cs-CZ" altLang="cs-CZ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17BB5-4F40-4D43-9AE0-C9CE9E9B5331}" type="slidenum">
              <a:rPr lang="en-US" altLang="cs-CZ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8278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43388" cy="5330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765175"/>
            <a:ext cx="4244975" cy="5330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dirty="0" err="1" smtClean="0"/>
              <a:t>Distribuovaný</a:t>
            </a:r>
            <a:r>
              <a:rPr lang="en-US" altLang="cs-CZ" dirty="0" smtClean="0"/>
              <a:t> post-processing </a:t>
            </a:r>
            <a:r>
              <a:rPr lang="en-US" altLang="cs-CZ" dirty="0" err="1" smtClean="0"/>
              <a:t>vizualizačních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dat</a:t>
            </a: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F3851-3577-4A7B-9244-B59797677792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3160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FA5757-F7D8-409B-803D-0E9A505434DC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97675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BAF2-D720-4168-ACBE-1FF1F4884537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90375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7850E-BB0F-4FC2-9854-B2FB5037B23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2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4880F4-A437-4A79-B1A0-FEB597E7425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5070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811895-3F76-4991-8A4C-2175D70DE1E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605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512763"/>
            <a:ext cx="9144000" cy="34925"/>
          </a:xfrm>
          <a:prstGeom prst="rect">
            <a:avLst/>
          </a:pr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1B85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512763"/>
          </a:xfrm>
          <a:prstGeom prst="rect">
            <a:avLst/>
          </a:pr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100013"/>
            <a:ext cx="7699375" cy="72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640763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25"/>
            <a:ext cx="7848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cs-CZ" altLang="cs-CZ" noProof="0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cs-CZ" altLang="cs-CZ" noProof="0" dirty="0" smtClean="0"/>
              <a:t>vizualizačních</a:t>
            </a:r>
            <a:r>
              <a:rPr lang="en-US" altLang="cs-CZ" dirty="0" smtClean="0"/>
              <a:t> </a:t>
            </a:r>
            <a:r>
              <a:rPr lang="cs-CZ" altLang="cs-CZ" noProof="0" dirty="0" smtClean="0"/>
              <a:t>dat</a:t>
            </a:r>
            <a:endParaRPr lang="cs-CZ" altLang="cs-CZ" noProof="0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25"/>
            <a:ext cx="827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fld id="{E27B2AD7-1515-4757-855E-CB4D27510327}" type="slidenum">
              <a:rPr lang="en-US" altLang="cs-CZ"/>
              <a:pPr/>
              <a:t>‹#›</a:t>
            </a:fld>
            <a:endParaRPr lang="en-US" altLang="cs-CZ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5900" y="115888"/>
            <a:ext cx="47625" cy="288925"/>
          </a:xfrm>
          <a:prstGeom prst="rect">
            <a:avLst/>
          </a:prstGeom>
          <a:solidFill>
            <a:srgbClr val="FE00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cs-CZ" altLang="cs-CZ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8738"/>
            <a:ext cx="41751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064500" y="115888"/>
            <a:ext cx="49213" cy="288925"/>
          </a:xfrm>
          <a:prstGeom prst="rect">
            <a:avLst/>
          </a:prstGeom>
          <a:solidFill>
            <a:srgbClr val="1B85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0" y="6530975"/>
            <a:ext cx="492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nimBg="1"/>
      <p:bldP spid="184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446" grpId="0" animBg="1"/>
    </p:bld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1B85B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Distribuovaný post-processing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vizualizačních </a:t>
            </a:r>
            <a:r>
              <a:rPr lang="cs-CZ" dirty="0" smtClean="0"/>
              <a:t>dat</a:t>
            </a:r>
            <a:endParaRPr lang="cs-CZ" altLang="cs-CZ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94113"/>
            <a:ext cx="6877050" cy="455612"/>
          </a:xfrm>
        </p:spPr>
        <p:txBody>
          <a:bodyPr/>
          <a:lstStyle/>
          <a:p>
            <a:r>
              <a:rPr lang="cs-CZ" altLang="cs-CZ" dirty="0" smtClean="0"/>
              <a:t>Petr Klepárník</a:t>
            </a:r>
            <a:endParaRPr lang="cs-CZ" altLang="cs-CZ" dirty="0"/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0" y="4149725"/>
            <a:ext cx="6858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cs-CZ" altLang="cs-CZ" sz="1400" b="0" dirty="0">
                <a:solidFill>
                  <a:schemeClr val="bg2"/>
                </a:solidFill>
              </a:rPr>
              <a:t>Vysoké učení technické v </a:t>
            </a:r>
            <a:r>
              <a:rPr lang="cs-CZ" altLang="cs-CZ" sz="1400" b="0" dirty="0" smtClean="0">
                <a:solidFill>
                  <a:schemeClr val="bg2"/>
                </a:solidFill>
              </a:rPr>
              <a:t>Brně, </a:t>
            </a:r>
            <a:r>
              <a:rPr lang="cs-CZ" altLang="cs-CZ" sz="1400" b="0" dirty="0">
                <a:solidFill>
                  <a:schemeClr val="bg2"/>
                </a:solidFill>
              </a:rPr>
              <a:t>Fakulta informačních </a:t>
            </a:r>
            <a:r>
              <a:rPr lang="cs-CZ" altLang="cs-CZ" sz="1400" b="0" dirty="0" smtClean="0">
                <a:solidFill>
                  <a:schemeClr val="bg2"/>
                </a:solidFill>
              </a:rPr>
              <a:t>technologií</a:t>
            </a:r>
          </a:p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en-US" altLang="cs-CZ" sz="1400" b="0" dirty="0" smtClean="0">
                <a:solidFill>
                  <a:schemeClr val="bg2"/>
                </a:solidFill>
              </a:rPr>
              <a:t>Božetěchova 1/2, 612 00 Brno</a:t>
            </a:r>
            <a:endParaRPr lang="cs-CZ" altLang="cs-CZ" sz="1400" b="0" dirty="0" smtClean="0">
              <a:solidFill>
                <a:schemeClr val="bg2"/>
              </a:solidFill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cs-CZ" altLang="cs-CZ" sz="1400" b="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cs-CZ" altLang="cs-CZ" sz="1400" b="0" dirty="0" smtClean="0">
                <a:solidFill>
                  <a:schemeClr val="bg2"/>
                </a:solidFill>
                <a:latin typeface="Verdana" panose="020B0604030504040204" pitchFamily="34" charset="0"/>
              </a:rPr>
              <a:t>2014/2015</a:t>
            </a:r>
            <a:endParaRPr lang="en-US" altLang="cs-CZ" sz="1400" b="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Smysl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Portování</a:t>
            </a:r>
            <a:r>
              <a:rPr lang="cs-CZ" dirty="0" smtClean="0"/>
              <a:t> sériové konzolové aplikace do MPI</a:t>
            </a:r>
          </a:p>
          <a:p>
            <a:r>
              <a:rPr lang="cs-CZ" dirty="0" smtClean="0"/>
              <a:t>3 základní operace s velkými </a:t>
            </a:r>
            <a:r>
              <a:rPr lang="cs-CZ" dirty="0" err="1" smtClean="0"/>
              <a:t>datasety</a:t>
            </a:r>
            <a:endParaRPr lang="cs-CZ" dirty="0" smtClean="0"/>
          </a:p>
          <a:p>
            <a:pPr lvl="1"/>
            <a:r>
              <a:rPr lang="cs-CZ" dirty="0" smtClean="0"/>
              <a:t>Změna rozložení dat –&gt; chunky 64</a:t>
            </a:r>
            <a:r>
              <a:rPr lang="cs-CZ" baseline="30000" dirty="0" smtClean="0"/>
              <a:t>3</a:t>
            </a:r>
          </a:p>
          <a:p>
            <a:pPr lvl="1"/>
            <a:r>
              <a:rPr lang="cs-CZ" dirty="0" smtClean="0"/>
              <a:t>Podvzorkování</a:t>
            </a:r>
          </a:p>
          <a:p>
            <a:pPr lvl="1"/>
            <a:r>
              <a:rPr lang="cs-CZ" dirty="0" smtClean="0"/>
              <a:t>Převod data uložených pomocí senzorové masky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altLang="cs-CZ" noProof="0" smtClean="0"/>
              <a:t>Distribuovaný</a:t>
            </a:r>
            <a:r>
              <a:rPr lang="en-US" altLang="cs-CZ" smtClean="0"/>
              <a:t> post-processing </a:t>
            </a:r>
            <a:r>
              <a:rPr lang="cs-CZ" altLang="cs-CZ" noProof="0" smtClean="0"/>
              <a:t>vizualizačních</a:t>
            </a:r>
            <a:r>
              <a:rPr lang="en-US" altLang="cs-CZ" smtClean="0"/>
              <a:t> </a:t>
            </a:r>
            <a:r>
              <a:rPr lang="cs-CZ" altLang="cs-CZ" noProof="0" smtClean="0"/>
              <a:t>dat</a:t>
            </a:r>
            <a:endParaRPr lang="cs-CZ" alt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2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647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Aplikace přepsána pro využití paralelní HDF5 knihovny</a:t>
            </a:r>
          </a:p>
          <a:p>
            <a:r>
              <a:rPr lang="cs-CZ" dirty="0" smtClean="0"/>
              <a:t>Změna rozložení a </a:t>
            </a:r>
            <a:r>
              <a:rPr lang="cs-CZ" dirty="0" err="1" smtClean="0"/>
              <a:t>podvzorkování</a:t>
            </a:r>
            <a:r>
              <a:rPr lang="cs-CZ" dirty="0" smtClean="0"/>
              <a:t> – OK</a:t>
            </a:r>
          </a:p>
          <a:p>
            <a:r>
              <a:rPr lang="cs-CZ" dirty="0" smtClean="0"/>
              <a:t>Převod pomocí senzorové masky – obtížné, nelze řešit jednoduše</a:t>
            </a:r>
          </a:p>
          <a:p>
            <a:r>
              <a:rPr lang="cs-CZ" dirty="0" smtClean="0"/>
              <a:t>Testováno na Anselmu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altLang="cs-CZ" noProof="0" smtClean="0"/>
              <a:t>Distribuovaný</a:t>
            </a:r>
            <a:r>
              <a:rPr lang="en-US" altLang="cs-CZ" smtClean="0"/>
              <a:t> post-processing </a:t>
            </a:r>
            <a:r>
              <a:rPr lang="cs-CZ" altLang="cs-CZ" noProof="0" smtClean="0"/>
              <a:t>vizualizačních</a:t>
            </a:r>
            <a:r>
              <a:rPr lang="en-US" altLang="cs-CZ" smtClean="0"/>
              <a:t> </a:t>
            </a:r>
            <a:r>
              <a:rPr lang="cs-CZ" altLang="cs-CZ" noProof="0" smtClean="0"/>
              <a:t>dat</a:t>
            </a:r>
            <a:endParaRPr lang="cs-CZ" alt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3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508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Podvzorkování datasetu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 smtClean="0"/>
              <a:t>Distribuovaný post-processing vizualizačních dat</a:t>
            </a:r>
            <a:endParaRPr lang="en-US" alt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4</a:t>
            </a:fld>
            <a:endParaRPr lang="en-US" altLang="cs-CZ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10517"/>
              </p:ext>
            </p:extLst>
          </p:nvPr>
        </p:nvGraphicFramePr>
        <p:xfrm>
          <a:off x="290530" y="632545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Acrobat Document" r:id="rId3" imgW="5629214" imgH="5162333" progId="Acrobat.Document.11">
                  <p:embed/>
                </p:oleObj>
              </mc:Choice>
              <mc:Fallback>
                <p:oleObj name="Acrobat Document" r:id="rId3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30" y="632545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04314"/>
              </p:ext>
            </p:extLst>
          </p:nvPr>
        </p:nvGraphicFramePr>
        <p:xfrm>
          <a:off x="3332168" y="632545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Acrobat Document" r:id="rId5" imgW="5629214" imgH="5162333" progId="Acrobat.Document.11">
                  <p:embed/>
                </p:oleObj>
              </mc:Choice>
              <mc:Fallback>
                <p:oleObj name="Acrobat Document" r:id="rId5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2168" y="632545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35611"/>
              </p:ext>
            </p:extLst>
          </p:nvPr>
        </p:nvGraphicFramePr>
        <p:xfrm>
          <a:off x="6373807" y="632545"/>
          <a:ext cx="2806705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Acrobat Document" r:id="rId7" imgW="5629214" imgH="5162333" progId="Acrobat.Document.11">
                  <p:embed/>
                </p:oleObj>
              </mc:Choice>
              <mc:Fallback>
                <p:oleObj name="Acrobat Document" r:id="rId7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3807" y="632545"/>
                        <a:ext cx="2806705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98590"/>
              </p:ext>
            </p:extLst>
          </p:nvPr>
        </p:nvGraphicFramePr>
        <p:xfrm>
          <a:off x="290530" y="3213271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Acrobat Document" r:id="rId9" imgW="5629214" imgH="5162333" progId="Acrobat.Document.11">
                  <p:embed/>
                </p:oleObj>
              </mc:Choice>
              <mc:Fallback>
                <p:oleObj name="Acrobat Document" r:id="rId9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530" y="3213271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54636"/>
              </p:ext>
            </p:extLst>
          </p:nvPr>
        </p:nvGraphicFramePr>
        <p:xfrm>
          <a:off x="3332168" y="3213271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Acrobat Document" r:id="rId11" imgW="5629214" imgH="5162333" progId="Acrobat.Document.11">
                  <p:embed/>
                </p:oleObj>
              </mc:Choice>
              <mc:Fallback>
                <p:oleObj name="Acrobat Document" r:id="rId11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2168" y="3213271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244"/>
              </p:ext>
            </p:extLst>
          </p:nvPr>
        </p:nvGraphicFramePr>
        <p:xfrm>
          <a:off x="6373807" y="3212976"/>
          <a:ext cx="2806705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Acrobat Document" r:id="rId13" imgW="5629214" imgH="5162333" progId="Acrobat.Document.11">
                  <p:embed/>
                </p:oleObj>
              </mc:Choice>
              <mc:Fallback>
                <p:oleObj name="Acrobat Document" r:id="rId13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3807" y="3212976"/>
                        <a:ext cx="2806705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99938" y="2996952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Načtení celého datasetu (3 procesy – 3 bloky dat)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128192" y="2996952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Podvzorkování v rovině XY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6180358" y="2996952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Lokální transpozice v rovině YZ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137535" y="5661248"/>
            <a:ext cx="280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Přerozdělení dat mezi procesy (</a:t>
            </a:r>
            <a:r>
              <a:rPr lang="cs-CZ" sz="16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MPI_Gatherv</a:t>
            </a:r>
            <a:r>
              <a:rPr lang="cs-CZ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/ </a:t>
            </a:r>
            <a:r>
              <a:rPr lang="cs-CZ" sz="16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MPI_Alltoallv</a:t>
            </a: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)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168647" y="5661248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Podvzorkování v rovině XZ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220813" y="5661248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Lokální transpozice zpět a uložení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Podvzorkování datasetu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 </a:t>
            </a:r>
            <a:r>
              <a:rPr lang="cs-CZ" sz="28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MPI_Gatherv</a:t>
            </a:r>
            <a:r>
              <a:rPr lang="cs-CZ" sz="28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 pro každou desku pomalé na větším množství jader</a:t>
            </a:r>
          </a:p>
          <a:p>
            <a:r>
              <a:rPr lang="cs-CZ" sz="28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MPI_Gather</a:t>
            </a:r>
            <a:r>
              <a:rPr lang="cs-CZ" sz="2800" dirty="0" err="1" smtClean="0">
                <a:solidFill>
                  <a:srgbClr val="C00000"/>
                </a:solidFill>
              </a:rPr>
              <a:t>v</a:t>
            </a:r>
            <a:r>
              <a:rPr lang="cs-CZ" sz="28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 nahrazeno </a:t>
            </a:r>
            <a:r>
              <a:rPr lang="cs-CZ" sz="28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MPI_Alltoall</a:t>
            </a:r>
            <a:r>
              <a:rPr lang="cs-CZ" sz="2800" dirty="0" err="1" smtClean="0">
                <a:solidFill>
                  <a:srgbClr val="C00000"/>
                </a:solidFill>
              </a:rPr>
              <a:t>v</a:t>
            </a:r>
            <a:r>
              <a:rPr lang="cs-CZ" sz="28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 a přeskládání po deskách provedeno lokálně – rychlejší</a:t>
            </a:r>
          </a:p>
          <a:p>
            <a:r>
              <a:rPr lang="cs-CZ" sz="28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Možná optimalizace – používat </a:t>
            </a:r>
            <a:r>
              <a:rPr lang="cs-CZ" sz="28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MPI_AlltoAll</a:t>
            </a:r>
            <a:endParaRPr lang="cs-CZ" sz="2800" dirty="0" smtClean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r>
              <a:rPr lang="cs-CZ" sz="28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Jiná možná budoucí optimalizace – přeposílání pouze sousedních </a:t>
            </a:r>
            <a:r>
              <a:rPr lang="cs-CZ" sz="28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voxelů</a:t>
            </a:r>
            <a:r>
              <a:rPr lang="cs-CZ" sz="28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 – mělo by být rychlejší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altLang="cs-CZ" noProof="0" smtClean="0"/>
              <a:t>Distribuovaný</a:t>
            </a:r>
            <a:r>
              <a:rPr lang="en-US" altLang="cs-CZ" smtClean="0"/>
              <a:t> post-processing </a:t>
            </a:r>
            <a:r>
              <a:rPr lang="cs-CZ" altLang="cs-CZ" noProof="0" smtClean="0"/>
              <a:t>vizualizačních</a:t>
            </a:r>
            <a:r>
              <a:rPr lang="en-US" altLang="cs-CZ" smtClean="0"/>
              <a:t> </a:t>
            </a:r>
            <a:r>
              <a:rPr lang="cs-CZ" altLang="cs-CZ" noProof="0" smtClean="0"/>
              <a:t>dat</a:t>
            </a:r>
            <a:endParaRPr lang="cs-CZ" alt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06250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Rychlost čtení/zápisu dat se s časem hodně mění (i v řádech několika s)</a:t>
            </a:r>
          </a:p>
          <a:p>
            <a:r>
              <a:rPr lang="cs-CZ" dirty="0" smtClean="0"/>
              <a:t>Lepší je nastavovat  v Lustre větší </a:t>
            </a:r>
            <a:r>
              <a:rPr lang="cs-CZ" dirty="0" err="1" smtClean="0"/>
              <a:t>stripe</a:t>
            </a:r>
            <a:r>
              <a:rPr lang="cs-CZ" dirty="0" smtClean="0"/>
              <a:t>, (kopírovaní souboru)</a:t>
            </a:r>
          </a:p>
          <a:p>
            <a:r>
              <a:rPr lang="cs-CZ" dirty="0" smtClean="0"/>
              <a:t>Data 1024</a:t>
            </a:r>
            <a:r>
              <a:rPr lang="cs-CZ" baseline="30000" dirty="0" smtClean="0"/>
              <a:t>3</a:t>
            </a:r>
            <a:r>
              <a:rPr lang="cs-CZ" dirty="0" smtClean="0"/>
              <a:t>, </a:t>
            </a:r>
            <a:r>
              <a:rPr lang="cs-CZ" dirty="0" err="1" smtClean="0"/>
              <a:t>stripe</a:t>
            </a:r>
            <a:r>
              <a:rPr lang="cs-CZ" dirty="0" smtClean="0"/>
              <a:t> 1024x1024x64x4 B</a:t>
            </a:r>
          </a:p>
          <a:p>
            <a:r>
              <a:rPr lang="cs-CZ" dirty="0" smtClean="0"/>
              <a:t>Nejrychlejší načtení celého datasetu cca 1s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altLang="cs-CZ" noProof="0" smtClean="0"/>
              <a:t>Distribuovaný</a:t>
            </a:r>
            <a:r>
              <a:rPr lang="en-US" altLang="cs-CZ" smtClean="0"/>
              <a:t> post-processing </a:t>
            </a:r>
            <a:r>
              <a:rPr lang="cs-CZ" altLang="cs-CZ" noProof="0" smtClean="0"/>
              <a:t>vizualizačních</a:t>
            </a:r>
            <a:r>
              <a:rPr lang="en-US" altLang="cs-CZ" smtClean="0"/>
              <a:t> </a:t>
            </a:r>
            <a:r>
              <a:rPr lang="cs-CZ" altLang="cs-CZ" noProof="0" smtClean="0"/>
              <a:t>dat</a:t>
            </a:r>
            <a:endParaRPr lang="cs-CZ" alt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6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319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dál?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Závěrečná zpráva</a:t>
            </a:r>
          </a:p>
          <a:p>
            <a:r>
              <a:rPr lang="cs-CZ" dirty="0" smtClean="0"/>
              <a:t>Podvzorkování s využitím sousedních dat</a:t>
            </a:r>
          </a:p>
          <a:p>
            <a:r>
              <a:rPr lang="cs-CZ" dirty="0" smtClean="0"/>
              <a:t>Měřit na větších datech (2048</a:t>
            </a:r>
            <a:r>
              <a:rPr lang="cs-CZ" baseline="30000" dirty="0" smtClean="0"/>
              <a:t>3</a:t>
            </a:r>
            <a:r>
              <a:rPr lang="cs-CZ" dirty="0" smtClean="0"/>
              <a:t>)</a:t>
            </a:r>
          </a:p>
          <a:p>
            <a:r>
              <a:rPr lang="cs-CZ" dirty="0" smtClean="0"/>
              <a:t>Více jader</a:t>
            </a:r>
          </a:p>
          <a:p>
            <a:r>
              <a:rPr lang="cs-CZ" smtClean="0"/>
              <a:t>Více měření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altLang="cs-CZ" noProof="0" smtClean="0"/>
              <a:t>Distribuovaný</a:t>
            </a:r>
            <a:r>
              <a:rPr lang="en-US" altLang="cs-CZ" smtClean="0"/>
              <a:t> post-processing </a:t>
            </a:r>
            <a:r>
              <a:rPr lang="cs-CZ" altLang="cs-CZ" noProof="0" smtClean="0"/>
              <a:t>vizualizačních</a:t>
            </a:r>
            <a:r>
              <a:rPr lang="en-US" altLang="cs-CZ" smtClean="0"/>
              <a:t> </a:t>
            </a:r>
            <a:r>
              <a:rPr lang="cs-CZ" altLang="cs-CZ" noProof="0" smtClean="0"/>
              <a:t>dat</a:t>
            </a:r>
            <a:endParaRPr lang="cs-CZ" alt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7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8201439"/>
      </p:ext>
    </p:extLst>
  </p:cSld>
  <p:clrMapOvr>
    <a:masterClrMapping/>
  </p:clrMapOvr>
</p:sld>
</file>

<file path=ppt/theme/theme1.xml><?xml version="1.0" encoding="utf-8"?>
<a:theme xmlns:a="http://schemas.openxmlformats.org/drawingml/2006/main" name="FIT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cs-CZ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cs-CZ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buNone/>
          <a:defRPr sz="1600" dirty="0" smtClean="0">
            <a:solidFill>
              <a:schemeClr val="accent4">
                <a:lumMod val="85000"/>
                <a:lumOff val="15000"/>
              </a:schemeClr>
            </a:solidFill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090611 FIT_prezentace</Template>
  <TotalTime>5600</TotalTime>
  <Words>248</Words>
  <Application>Microsoft Office PowerPoint</Application>
  <PresentationFormat>Předvádění na obrazovce (4:3)</PresentationFormat>
  <Paragraphs>53</Paragraphs>
  <Slides>7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Tahoma</vt:lpstr>
      <vt:lpstr>Verdana</vt:lpstr>
      <vt:lpstr>FIT</vt:lpstr>
      <vt:lpstr>Acrobat Document</vt:lpstr>
      <vt:lpstr>Distribuovaný post-processing vizualizačních dat</vt:lpstr>
      <vt:lpstr>Smysl projektu</vt:lpstr>
      <vt:lpstr>Implementace</vt:lpstr>
      <vt:lpstr>Podvzorkování datasetu</vt:lpstr>
      <vt:lpstr>Podvzorkování datasetu</vt:lpstr>
      <vt:lpstr>Testování</vt:lpstr>
      <vt:lpstr>Co dál?</vt:lpstr>
    </vt:vector>
  </TitlesOfParts>
  <Company>VUT v Brně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Petr Klepárník</cp:lastModifiedBy>
  <cp:revision>323</cp:revision>
  <dcterms:created xsi:type="dcterms:W3CDTF">2014-09-27T16:53:02Z</dcterms:created>
  <dcterms:modified xsi:type="dcterms:W3CDTF">2015-01-08T11:11:38Z</dcterms:modified>
</cp:coreProperties>
</file>