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76" r:id="rId2"/>
    <p:sldId id="275" r:id="rId3"/>
    <p:sldId id="264" r:id="rId4"/>
    <p:sldId id="265" r:id="rId5"/>
    <p:sldId id="266" r:id="rId6"/>
    <p:sldId id="267" r:id="rId7"/>
    <p:sldId id="268" r:id="rId8"/>
    <p:sldId id="272" r:id="rId9"/>
    <p:sldId id="273" r:id="rId10"/>
    <p:sldId id="269" r:id="rId1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44" y="10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1B48BAF-B18F-49DF-B330-F1D13B41FDE7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2561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B9833AF-9637-4A0C-8E1A-673DEDF4E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197117"/>
            <a:ext cx="7297256" cy="2753070"/>
          </a:xfrm>
          <a:prstGeom prst="rect">
            <a:avLst/>
          </a:prstGeom>
        </p:spPr>
        <p:txBody>
          <a:bodyPr anchor="b"/>
          <a:lstStyle>
            <a:lvl1pPr>
              <a:defRPr sz="59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3950185"/>
            <a:ext cx="7297256" cy="71226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/>
          <a:lstStyle/>
          <a:p>
            <a:pPr lvl="0"/>
            <a:fld id="{71F5A724-4F98-4ECF-9758-B3C4FFD0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/>
          <a:lstStyle>
            <a:lvl1pPr>
              <a:defRPr sz="34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71" y="3514905"/>
            <a:ext cx="2430901" cy="4764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471" y="1827177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471" y="3991389"/>
            <a:ext cx="2430901" cy="5450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5825" y="3514905"/>
            <a:ext cx="2423025" cy="4764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5824" y="1827177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4706" y="3991388"/>
            <a:ext cx="2426234" cy="5450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3514905"/>
            <a:ext cx="2424338" cy="4764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0865" y="1827177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0762" y="3991386"/>
            <a:ext cx="2427550" cy="5450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/>
          <a:lstStyle/>
          <a:p>
            <a:pPr lvl="0"/>
            <a:fld id="{8C46A746-0E7D-40FD-B648-9765F103C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44" y="1697460"/>
            <a:ext cx="7397205" cy="346904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/>
          <a:lstStyle/>
          <a:p>
            <a:pPr lvl="0"/>
            <a:fld id="{674FAE51-AD3E-4E9E-B424-685E44A8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6113" y="355723"/>
            <a:ext cx="1449091" cy="4817342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472" y="733760"/>
            <a:ext cx="6137630" cy="44393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/>
          <a:lstStyle/>
          <a:p>
            <a:pPr lvl="0"/>
            <a:fld id="{58C75604-2FD1-4DD5-A198-91322B2A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5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44" y="1697460"/>
            <a:ext cx="7397205" cy="34690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/>
          <a:lstStyle/>
          <a:p>
            <a:pPr lvl="0"/>
            <a:fld id="{6D00F3F0-2A4F-416D-B535-59D777A0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3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2366230"/>
            <a:ext cx="7297255" cy="1583956"/>
          </a:xfrm>
          <a:prstGeom prst="rect">
            <a:avLst/>
          </a:prstGeo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6" cy="71142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5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/>
          <a:lstStyle/>
          <a:p>
            <a:pPr lvl="0"/>
            <a:fld id="{6AD82100-3EC1-4595-9342-DB2C6EF0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44" y="1703791"/>
            <a:ext cx="3634994" cy="34692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265" y="1700084"/>
            <a:ext cx="3634995" cy="34729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/>
          <a:lstStyle/>
          <a:p>
            <a:pPr lvl="0"/>
            <a:fld id="{A9D99E1B-5D5E-4315-BBA1-BC1242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6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575153"/>
            <a:ext cx="3634993" cy="4764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44" y="2079202"/>
            <a:ext cx="3634994" cy="3093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266" y="1575153"/>
            <a:ext cx="3634994" cy="4764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266" y="2079202"/>
            <a:ext cx="3634994" cy="3093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/>
          <a:lstStyle/>
          <a:p>
            <a:pPr lvl="0"/>
            <a:fld id="{3DFA669E-87A8-40C1-B80F-0A5D0568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20" y="219352"/>
            <a:ext cx="7776041" cy="54006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3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2486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2583251"/>
            <a:ext cx="7297258" cy="1366935"/>
          </a:xfrm>
          <a:prstGeom prst="rect">
            <a:avLst/>
          </a:prstGeo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7" cy="71142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5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/>
          <a:lstStyle/>
          <a:p>
            <a:pPr lvl="0"/>
            <a:fld id="{8C46A746-0E7D-40FD-B648-9765F103C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1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/>
          <a:lstStyle>
            <a:lvl1pPr>
              <a:defRPr sz="34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335" y="1638159"/>
            <a:ext cx="2436536" cy="4764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471" y="2205214"/>
            <a:ext cx="2420400" cy="29678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099" y="1638159"/>
            <a:ext cx="2427751" cy="4764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2373" y="2205214"/>
            <a:ext cx="2436477" cy="29678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1638159"/>
            <a:ext cx="2424338" cy="4764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0866" y="2205214"/>
            <a:ext cx="2424338" cy="29678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/>
          <a:lstStyle/>
          <a:p>
            <a:pPr lvl="0"/>
            <a:fld id="{8C46A746-0E7D-40FD-B648-9765F103C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09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378013" rtl="0" eaLnBrk="1" latinLnBrk="0" hangingPunct="1">
        <a:spcBef>
          <a:spcPct val="0"/>
        </a:spcBef>
        <a:buNone/>
        <a:defRPr sz="34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196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 Typography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My/Your Events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0" y="2109701"/>
            <a:ext cx="5848350" cy="21431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389339" y="1817215"/>
            <a:ext cx="2619635" cy="338554"/>
            <a:chOff x="5490520" y="3048768"/>
            <a:chExt cx="2619635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h5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2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1585164" y="2620808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984426" y="3193339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3</a:t>
            </a:r>
            <a:endParaRPr lang="en-US" b="1"/>
          </a:p>
        </p:txBody>
      </p:sp>
      <p:sp>
        <p:nvSpPr>
          <p:cNvPr id="16" name="Oval 15"/>
          <p:cNvSpPr/>
          <p:nvPr/>
        </p:nvSpPr>
        <p:spPr>
          <a:xfrm>
            <a:off x="1058568" y="3625821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422240" y="2283057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385217" y="2348557"/>
            <a:ext cx="2619635" cy="338554"/>
            <a:chOff x="5490520" y="3048768"/>
            <a:chExt cx="2619635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subtitle1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3</a:t>
              </a:r>
              <a:endParaRPr lang="en-US" b="1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89333" y="2855186"/>
            <a:ext cx="2619635" cy="338554"/>
            <a:chOff x="5490520" y="3048768"/>
            <a:chExt cx="2619635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subtitle2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5176002" y="2869120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25" name="Oval 24"/>
          <p:cNvSpPr/>
          <p:nvPr/>
        </p:nvSpPr>
        <p:spPr>
          <a:xfrm>
            <a:off x="3473432" y="3264537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6</a:t>
            </a:r>
            <a:endParaRPr lang="en-US" b="1"/>
          </a:p>
        </p:txBody>
      </p:sp>
      <p:grpSp>
        <p:nvGrpSpPr>
          <p:cNvPr id="26" name="Group 25"/>
          <p:cNvGrpSpPr/>
          <p:nvPr/>
        </p:nvGrpSpPr>
        <p:grpSpPr>
          <a:xfrm>
            <a:off x="7393449" y="3304151"/>
            <a:ext cx="2619635" cy="338554"/>
            <a:chOff x="5490520" y="3048768"/>
            <a:chExt cx="2619635" cy="338554"/>
          </a:xfrm>
        </p:grpSpPr>
        <p:sp>
          <p:nvSpPr>
            <p:cNvPr id="27" name="TextBox 26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5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05803" y="3761353"/>
            <a:ext cx="2619635" cy="338554"/>
            <a:chOff x="5490520" y="3048768"/>
            <a:chExt cx="2619635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subtitle1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72866" y="1199372"/>
            <a:ext cx="2619635" cy="584775"/>
            <a:chOff x="5490520" y="3048768"/>
            <a:chExt cx="2619635" cy="584775"/>
          </a:xfrm>
        </p:grpSpPr>
        <p:sp>
          <p:nvSpPr>
            <p:cNvPr id="33" name="TextBox 32"/>
            <p:cNvSpPr txBox="1"/>
            <p:nvPr/>
          </p:nvSpPr>
          <p:spPr>
            <a:xfrm>
              <a:off x="5935365" y="3048768"/>
              <a:ext cx="2174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&lt;PageTitle&gt;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1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7784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7" y="287337"/>
            <a:ext cx="88963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9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AppBar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2" y="1324400"/>
            <a:ext cx="7010400" cy="7810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792628" y="1155524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1</a:t>
            </a:r>
            <a:endParaRPr lang="en-US" b="1"/>
          </a:p>
        </p:txBody>
      </p:sp>
      <p:sp>
        <p:nvSpPr>
          <p:cNvPr id="8" name="Oval 7"/>
          <p:cNvSpPr/>
          <p:nvPr/>
        </p:nvSpPr>
        <p:spPr>
          <a:xfrm>
            <a:off x="6009504" y="1136364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  <p:grpSp>
        <p:nvGrpSpPr>
          <p:cNvPr id="16" name="Group 15"/>
          <p:cNvGrpSpPr/>
          <p:nvPr/>
        </p:nvGrpSpPr>
        <p:grpSpPr>
          <a:xfrm>
            <a:off x="5490520" y="3048768"/>
            <a:ext cx="2619635" cy="338554"/>
            <a:chOff x="5490520" y="3048768"/>
            <a:chExt cx="2619635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>
                  <a:solidFill>
                    <a:schemeClr val="bg1"/>
                  </a:solidFill>
                </a:rPr>
                <a:t>h</a:t>
              </a:r>
              <a:r>
                <a:rPr lang="en-US" sz="1600" smtClean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1</a:t>
              </a:r>
              <a:endParaRPr lang="en-US" b="1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02874" y="3629540"/>
            <a:ext cx="2619635" cy="338554"/>
            <a:chOff x="5490520" y="3048768"/>
            <a:chExt cx="2619635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button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9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90520" y="3048768"/>
            <a:ext cx="2619635" cy="338554"/>
            <a:chOff x="5490520" y="3048768"/>
            <a:chExt cx="2619635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</a:t>
              </a:r>
              <a:r>
                <a:rPr lang="en-US" sz="1600">
                  <a:solidFill>
                    <a:schemeClr val="bg1"/>
                  </a:solidFill>
                </a:rPr>
                <a:t>5</a:t>
              </a:r>
              <a:endParaRPr lang="en-US" sz="1600" smtClean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1</a:t>
              </a:r>
              <a:endParaRPr 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2874" y="3629540"/>
            <a:ext cx="2619635" cy="338554"/>
            <a:chOff x="5490520" y="3048768"/>
            <a:chExt cx="2619635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h6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2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0" y="1079329"/>
            <a:ext cx="3228975" cy="367665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113904" y="3049170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1</a:t>
            </a:r>
            <a:endParaRPr lang="en-US" b="1"/>
          </a:p>
        </p:txBody>
      </p:sp>
      <p:sp>
        <p:nvSpPr>
          <p:cNvPr id="14" name="Oval 13"/>
          <p:cNvSpPr/>
          <p:nvPr/>
        </p:nvSpPr>
        <p:spPr>
          <a:xfrm>
            <a:off x="2697894" y="3460664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  <p:sp>
        <p:nvSpPr>
          <p:cNvPr id="15" name="Oval 14"/>
          <p:cNvSpPr/>
          <p:nvPr/>
        </p:nvSpPr>
        <p:spPr>
          <a:xfrm>
            <a:off x="2434286" y="3774103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3</a:t>
            </a:r>
            <a:endParaRPr lang="en-US" b="1"/>
          </a:p>
        </p:txBody>
      </p:sp>
      <p:sp>
        <p:nvSpPr>
          <p:cNvPr id="16" name="Oval 15"/>
          <p:cNvSpPr/>
          <p:nvPr/>
        </p:nvSpPr>
        <p:spPr>
          <a:xfrm>
            <a:off x="1425146" y="4264258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4</a:t>
            </a:r>
            <a:endParaRPr lang="en-US" b="1"/>
          </a:p>
        </p:txBody>
      </p:sp>
      <p:grpSp>
        <p:nvGrpSpPr>
          <p:cNvPr id="17" name="Group 16"/>
          <p:cNvGrpSpPr/>
          <p:nvPr/>
        </p:nvGrpSpPr>
        <p:grpSpPr>
          <a:xfrm>
            <a:off x="5498752" y="4160882"/>
            <a:ext cx="2619635" cy="338554"/>
            <a:chOff x="5490520" y="3048768"/>
            <a:chExt cx="2619635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subtitle1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3</a:t>
              </a:r>
              <a:endParaRPr lang="en-US" b="1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02868" y="4667511"/>
            <a:ext cx="2619635" cy="338554"/>
            <a:chOff x="5490520" y="3048768"/>
            <a:chExt cx="2619635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caption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34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Event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0" y="1745434"/>
            <a:ext cx="5819775" cy="26574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75626" y="857504"/>
            <a:ext cx="2619635" cy="584775"/>
            <a:chOff x="5490520" y="3048768"/>
            <a:chExt cx="2619635" cy="584775"/>
          </a:xfrm>
        </p:grpSpPr>
        <p:sp>
          <p:nvSpPr>
            <p:cNvPr id="8" name="TextBox 7"/>
            <p:cNvSpPr txBox="1"/>
            <p:nvPr/>
          </p:nvSpPr>
          <p:spPr>
            <a:xfrm>
              <a:off x="5935365" y="3048768"/>
              <a:ext cx="2174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&lt;PageTitle&gt;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1</a:t>
              </a:r>
              <a:endParaRPr lang="en-US" b="1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87980" y="1438276"/>
            <a:ext cx="2619635" cy="338554"/>
            <a:chOff x="5490520" y="3048768"/>
            <a:chExt cx="2619635" cy="338554"/>
          </a:xfrm>
        </p:grpSpPr>
        <p:sp>
          <p:nvSpPr>
            <p:cNvPr id="11" name="TextBox 10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h6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2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4151875" y="1948255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1</a:t>
            </a:r>
            <a:endParaRPr lang="en-US" b="1"/>
          </a:p>
        </p:txBody>
      </p:sp>
      <p:sp>
        <p:nvSpPr>
          <p:cNvPr id="14" name="Oval 13"/>
          <p:cNvSpPr/>
          <p:nvPr/>
        </p:nvSpPr>
        <p:spPr>
          <a:xfrm>
            <a:off x="1750546" y="2905295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4846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0" y="1359243"/>
            <a:ext cx="6427771" cy="313248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195759" y="1681284"/>
            <a:ext cx="2619635" cy="338554"/>
            <a:chOff x="5490520" y="3048768"/>
            <a:chExt cx="2619635" cy="338554"/>
          </a:xfrm>
        </p:grpSpPr>
        <p:sp>
          <p:nvSpPr>
            <p:cNvPr id="8" name="TextBox 7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</a:t>
              </a:r>
              <a:r>
                <a:rPr lang="en-US" sz="1600">
                  <a:solidFill>
                    <a:schemeClr val="bg1"/>
                  </a:solidFill>
                </a:rPr>
                <a:t>6</a:t>
              </a:r>
              <a:endParaRPr lang="en-US" sz="1600" smtClean="0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1</a:t>
              </a:r>
              <a:endParaRPr lang="en-US" b="1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08113" y="2262056"/>
            <a:ext cx="2619635" cy="338554"/>
            <a:chOff x="5490520" y="3048768"/>
            <a:chExt cx="2619635" cy="338554"/>
          </a:xfrm>
        </p:grpSpPr>
        <p:sp>
          <p:nvSpPr>
            <p:cNvPr id="11" name="TextBox 10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subtitle1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2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5461694" y="1681284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1</a:t>
            </a:r>
            <a:endParaRPr lang="en-US" b="1"/>
          </a:p>
        </p:txBody>
      </p:sp>
      <p:sp>
        <p:nvSpPr>
          <p:cNvPr id="14" name="Oval 13"/>
          <p:cNvSpPr/>
          <p:nvPr/>
        </p:nvSpPr>
        <p:spPr>
          <a:xfrm>
            <a:off x="3225122" y="3041704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  <p:sp>
        <p:nvSpPr>
          <p:cNvPr id="15" name="Oval 14"/>
          <p:cNvSpPr/>
          <p:nvPr/>
        </p:nvSpPr>
        <p:spPr>
          <a:xfrm>
            <a:off x="6091893" y="3872954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3</a:t>
            </a:r>
            <a:endParaRPr lang="en-US" b="1"/>
          </a:p>
        </p:txBody>
      </p:sp>
      <p:grpSp>
        <p:nvGrpSpPr>
          <p:cNvPr id="16" name="Group 15"/>
          <p:cNvGrpSpPr/>
          <p:nvPr/>
        </p:nvGrpSpPr>
        <p:grpSpPr>
          <a:xfrm>
            <a:off x="7203991" y="2793398"/>
            <a:ext cx="2619635" cy="338554"/>
            <a:chOff x="5490520" y="3048768"/>
            <a:chExt cx="261963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body1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3</a:t>
              </a:r>
              <a:endParaRPr lang="en-US" b="1"/>
            </a:p>
          </p:txBody>
        </p:sp>
      </p:grpSp>
      <p:sp>
        <p:nvSpPr>
          <p:cNvPr id="19" name="Oval 18"/>
          <p:cNvSpPr/>
          <p:nvPr/>
        </p:nvSpPr>
        <p:spPr>
          <a:xfrm>
            <a:off x="2299801" y="2406618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1</a:t>
            </a:r>
            <a:endParaRPr lang="en-US" b="1"/>
          </a:p>
        </p:txBody>
      </p:sp>
      <p:sp>
        <p:nvSpPr>
          <p:cNvPr id="20" name="Oval 19"/>
          <p:cNvSpPr/>
          <p:nvPr/>
        </p:nvSpPr>
        <p:spPr>
          <a:xfrm>
            <a:off x="4645142" y="3012103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  <p:sp>
        <p:nvSpPr>
          <p:cNvPr id="21" name="Oval 20"/>
          <p:cNvSpPr/>
          <p:nvPr/>
        </p:nvSpPr>
        <p:spPr>
          <a:xfrm>
            <a:off x="6115598" y="3024457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1567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0" y="1186163"/>
            <a:ext cx="5819775" cy="27051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75626" y="857504"/>
            <a:ext cx="2619635" cy="584775"/>
            <a:chOff x="5490520" y="3048768"/>
            <a:chExt cx="2619635" cy="584775"/>
          </a:xfrm>
        </p:grpSpPr>
        <p:sp>
          <p:nvSpPr>
            <p:cNvPr id="8" name="TextBox 7"/>
            <p:cNvSpPr txBox="1"/>
            <p:nvPr/>
          </p:nvSpPr>
          <p:spPr>
            <a:xfrm>
              <a:off x="5935365" y="3048768"/>
              <a:ext cx="2174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&lt;PageTitle&gt;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1</a:t>
              </a:r>
              <a:endParaRPr lang="en-US" b="1"/>
            </a:p>
          </p:txBody>
        </p:sp>
      </p:grpSp>
      <p:sp>
        <p:nvSpPr>
          <p:cNvPr id="10" name="Oval 9"/>
          <p:cNvSpPr/>
          <p:nvPr/>
        </p:nvSpPr>
        <p:spPr>
          <a:xfrm>
            <a:off x="3945929" y="1519888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1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0411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0" y="1293228"/>
            <a:ext cx="5848350" cy="262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775626" y="857504"/>
            <a:ext cx="2619635" cy="584775"/>
            <a:chOff x="5490520" y="3048768"/>
            <a:chExt cx="2619635" cy="584775"/>
          </a:xfrm>
        </p:grpSpPr>
        <p:sp>
          <p:nvSpPr>
            <p:cNvPr id="8" name="TextBox 7"/>
            <p:cNvSpPr txBox="1"/>
            <p:nvPr/>
          </p:nvSpPr>
          <p:spPr>
            <a:xfrm>
              <a:off x="5935365" y="3048768"/>
              <a:ext cx="2174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&lt;PageTitle&gt;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1</a:t>
              </a:r>
              <a:endParaRPr lang="en-US" b="1"/>
            </a:p>
          </p:txBody>
        </p:sp>
      </p:grpSp>
      <p:sp>
        <p:nvSpPr>
          <p:cNvPr id="10" name="Oval 9"/>
          <p:cNvSpPr/>
          <p:nvPr/>
        </p:nvSpPr>
        <p:spPr>
          <a:xfrm>
            <a:off x="4151875" y="1511650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1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4481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134"/>
          <a:stretch/>
        </p:blipFill>
        <p:spPr>
          <a:xfrm>
            <a:off x="534220" y="1738356"/>
            <a:ext cx="6715125" cy="2355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Settings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775626" y="857504"/>
            <a:ext cx="2619635" cy="584775"/>
            <a:chOff x="5490520" y="3048768"/>
            <a:chExt cx="2619635" cy="584775"/>
          </a:xfrm>
        </p:grpSpPr>
        <p:sp>
          <p:nvSpPr>
            <p:cNvPr id="8" name="TextBox 7"/>
            <p:cNvSpPr txBox="1"/>
            <p:nvPr/>
          </p:nvSpPr>
          <p:spPr>
            <a:xfrm>
              <a:off x="5935365" y="3048768"/>
              <a:ext cx="2174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&lt;PageTitle&gt;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1</a:t>
              </a:r>
              <a:endParaRPr lang="en-US" b="1"/>
            </a:p>
          </p:txBody>
        </p:sp>
      </p:grpSp>
      <p:sp>
        <p:nvSpPr>
          <p:cNvPr id="10" name="Oval 9"/>
          <p:cNvSpPr/>
          <p:nvPr/>
        </p:nvSpPr>
        <p:spPr>
          <a:xfrm>
            <a:off x="4422240" y="2072231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1</a:t>
            </a:r>
            <a:endParaRPr lang="en-US" b="1"/>
          </a:p>
        </p:txBody>
      </p:sp>
      <p:grpSp>
        <p:nvGrpSpPr>
          <p:cNvPr id="11" name="Group 10"/>
          <p:cNvGrpSpPr/>
          <p:nvPr/>
        </p:nvGrpSpPr>
        <p:grpSpPr>
          <a:xfrm>
            <a:off x="6837410" y="1491734"/>
            <a:ext cx="2619635" cy="338554"/>
            <a:chOff x="5490520" y="3048768"/>
            <a:chExt cx="2619635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5935365" y="3048768"/>
              <a:ext cx="2174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smtClean="0">
                  <a:solidFill>
                    <a:schemeClr val="bg1"/>
                  </a:solidFill>
                </a:rPr>
                <a:t>h6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490520" y="3049170"/>
              <a:ext cx="337751" cy="3377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2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2459004" y="2629330"/>
            <a:ext cx="337751" cy="3377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31885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93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Century Gothic</vt:lpstr>
      <vt:lpstr>DejaVu Sans</vt:lpstr>
      <vt:lpstr>Liberation Sans</vt:lpstr>
      <vt:lpstr>Liberation Serif</vt:lpstr>
      <vt:lpstr>Lohit Devanagari</vt:lpstr>
      <vt:lpstr>Noto Sans CJK SC Regular</vt:lpstr>
      <vt:lpstr>Wingdings</vt:lpstr>
      <vt:lpstr>Wingdings 3</vt:lpstr>
      <vt:lpstr>Ion</vt:lpstr>
      <vt:lpstr>Events Typography</vt:lpstr>
      <vt:lpstr>PowerPoint Presentation</vt:lpstr>
      <vt:lpstr>AppBar</vt:lpstr>
      <vt:lpstr>Card</vt:lpstr>
      <vt:lpstr>Create Event</vt:lpstr>
      <vt:lpstr>Footer</vt:lpstr>
      <vt:lpstr>Login</vt:lpstr>
      <vt:lpstr>Register</vt:lpstr>
      <vt:lpstr>Settings</vt:lpstr>
      <vt:lpstr>My/Your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klequis</dc:creator>
  <cp:lastModifiedBy>klequis</cp:lastModifiedBy>
  <cp:revision>25</cp:revision>
  <cp:lastPrinted>2018-10-28T12:29:20Z</cp:lastPrinted>
  <dcterms:created xsi:type="dcterms:W3CDTF">2018-10-28T08:06:04Z</dcterms:created>
  <dcterms:modified xsi:type="dcterms:W3CDTF">2018-10-29T17:23:59Z</dcterms:modified>
</cp:coreProperties>
</file>