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2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4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8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3A37-6263-4488-8DFF-A2BA72373D57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BBD32-B717-48F9-8BE6-23421377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81025" y="685800"/>
            <a:ext cx="1865376" cy="4286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42288" y="3686855"/>
            <a:ext cx="1865376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CreateEvent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4514" y="1890032"/>
            <a:ext cx="1866900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EventsController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93951" y="3094264"/>
            <a:ext cx="1866900" cy="42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EventCards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40764" y="4900613"/>
            <a:ext cx="1866900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EventDetails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12951" y="2492148"/>
            <a:ext cx="1866900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4514" y="1287916"/>
            <a:ext cx="1866900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40764" y="4298496"/>
            <a:ext cx="1866900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MyEvents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638038" y="1666874"/>
            <a:ext cx="1865376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CreateEvent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36514" y="627629"/>
            <a:ext cx="1866900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636514" y="1143000"/>
            <a:ext cx="1866900" cy="4286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36514" y="2277835"/>
            <a:ext cx="1866900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MyEvents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693914" y="2277834"/>
            <a:ext cx="1866900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EventDetails</a:t>
            </a: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781413" y="2277155"/>
            <a:ext cx="1865376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CreateEvent</a:t>
            </a: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693914" y="627628"/>
            <a:ext cx="1866900" cy="4286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EventCards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klequis</dc:creator>
  <cp:lastModifiedBy>klequis</cp:lastModifiedBy>
  <cp:revision>4</cp:revision>
  <dcterms:created xsi:type="dcterms:W3CDTF">2018-10-06T01:25:12Z</dcterms:created>
  <dcterms:modified xsi:type="dcterms:W3CDTF">2018-10-06T01:52:24Z</dcterms:modified>
</cp:coreProperties>
</file>