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385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450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827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801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45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057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60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931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170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195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08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2FFB-3F4B-4E1E-A4A0-8A4A45C0D398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C640-704D-4794-B4D4-24451319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b="1" dirty="0" smtClean="0">
                <a:solidFill>
                  <a:schemeClr val="bg1"/>
                </a:solidFill>
              </a:rPr>
              <a:t>ΣΥΝΔΕΣΗ ΒΑΣΗΣ ΔΕΔΟΜΕΝΩΝ ΜΕ </a:t>
            </a:r>
            <a:r>
              <a:rPr lang="en-US" b="1" dirty="0" smtClean="0">
                <a:solidFill>
                  <a:schemeClr val="bg1"/>
                </a:solidFill>
              </a:rPr>
              <a:t>VISUAL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C#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6266"/>
            <a:ext cx="9144000" cy="1655762"/>
          </a:xfrm>
        </p:spPr>
        <p:txBody>
          <a:bodyPr/>
          <a:lstStyle/>
          <a:p>
            <a:r>
              <a:rPr lang="el-GR" b="1" dirty="0" smtClean="0">
                <a:solidFill>
                  <a:schemeClr val="bg1"/>
                </a:solidFill>
              </a:rPr>
              <a:t>ΥΠΕΥΘΥΝΗ ΚΑΘΗΓΗΤΡΙΑ: ΚΟΛΩΝΙΑΡΗ ΓΕΩΡΓΙΑ</a:t>
            </a:r>
          </a:p>
          <a:p>
            <a:r>
              <a:rPr lang="el-GR" b="1" dirty="0" smtClean="0">
                <a:solidFill>
                  <a:schemeClr val="bg1"/>
                </a:solidFill>
              </a:rPr>
              <a:t>ΦΟΙΤΗΤΗΣ: ΤΕΜΙΡΟΓΛΟΥ ΚΛΕΑΝΘΗΣ </a:t>
            </a:r>
          </a:p>
          <a:p>
            <a:r>
              <a:rPr lang="el-GR" b="1" dirty="0" smtClean="0">
                <a:solidFill>
                  <a:schemeClr val="bg1"/>
                </a:solidFill>
              </a:rPr>
              <a:t>2017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73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55" y="2003046"/>
            <a:ext cx="10515600" cy="4351338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r>
              <a:rPr lang="el-GR" sz="8800" dirty="0" smtClean="0">
                <a:solidFill>
                  <a:schemeClr val="bg1"/>
                </a:solidFill>
              </a:rPr>
              <a:t>ΕΥΧΑΡΙΣΤΩ ΓΙΑ ΤΟΝ ΧΡΟΝΟ ΣΑΣ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10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18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ΕΚΑΝΕ ΤΗΝ ΕΜΦΑΝΙΣΗ ΤΗΣ ΜΕΤΑ ΤΗΝ ΠΑΡΟΥΣΙΑΣΗ ΤΟΥ </a:t>
            </a:r>
            <a:r>
              <a:rPr lang="en-US" dirty="0" smtClean="0">
                <a:solidFill>
                  <a:schemeClr val="bg1"/>
                </a:solidFill>
              </a:rPr>
              <a:t>NET FRAMEWORK </a:t>
            </a:r>
            <a:r>
              <a:rPr lang="el-GR" dirty="0" smtClean="0">
                <a:solidFill>
                  <a:schemeClr val="bg1"/>
                </a:solidFill>
              </a:rPr>
              <a:t>ΤΗΣ </a:t>
            </a:r>
            <a:r>
              <a:rPr lang="en-US" dirty="0" smtClean="0">
                <a:solidFill>
                  <a:schemeClr val="bg1"/>
                </a:solidFill>
              </a:rPr>
              <a:t>MICROSOFT</a:t>
            </a:r>
            <a:endParaRPr lang="el-GR" dirty="0" smtClean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ΣΧΕΔΙΑΣΤΗΚΕ ΓΙΑ ΝΑ ΕΊΝΑΙ ΑΠΛΗ, ΜΟΝΤΕΡΝΑ ΚΑΙ ΝΑ ΕΞΥΠΗΡΕΤΕΙ ΠΟΛΛΑΠΛΟΥΣ ΣΚΟΠΟΥΣ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ΔΑΝΕΙΣΤΗΚΕ ΔΙΑΦΟΡΑ ΣΤΟΙΧΕΙΑ ΑΠΌ ΠΟΛΛΕΣ ΆΛΛΕΣ ΓΛΩΣΣΕΣ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ΘΕΩΡΗΤΙΚΑ ΜΠΟΡΕΙ ΝΑ ΜΕΤΑΓΛΩΤΤΙΣΤΕΙ ΣΕ ΓΛΩΣΣΑ ΜΗΧΑΝΗΣ ΑΛΛΑ ΠΑΝΤΑ ΧΡΗΣΙΜΟΠΟΙΕΙΤΑΙ ΣΕ ΣΥΝΔΙΑΣΜΟ ΜΕ </a:t>
            </a:r>
            <a:r>
              <a:rPr lang="en-US" dirty="0" smtClean="0">
                <a:solidFill>
                  <a:schemeClr val="bg1"/>
                </a:solidFill>
              </a:rPr>
              <a:t>NET FRAMEWORK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15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ΓΙΑΤΙ </a:t>
            </a:r>
            <a:r>
              <a:rPr lang="en-US" dirty="0" smtClean="0">
                <a:solidFill>
                  <a:schemeClr val="bg1"/>
                </a:solidFill>
              </a:rPr>
              <a:t>C#;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ΓΝΩΣΕΙΣ ΣΕ </a:t>
            </a:r>
            <a:r>
              <a:rPr lang="en-US" dirty="0" smtClean="0">
                <a:solidFill>
                  <a:schemeClr val="bg1"/>
                </a:solidFill>
              </a:rPr>
              <a:t>C, JAVA, M</a:t>
            </a:r>
            <a:r>
              <a:rPr lang="el-GR" dirty="0" smtClean="0">
                <a:solidFill>
                  <a:schemeClr val="bg1"/>
                </a:solidFill>
              </a:rPr>
              <a:t>ΑΣ ΔΙΝΟΥΝ ΤΗΝ ΔΥΝΑΤΟΤΗΤΑ ΝΑ ΜΑΘΟΥΜΕ ΜΕ ΣΧΕΤΙΚΗ ΕΥΚΟΛΙΑ ΤΗΝ ΣΥΓΚΕΚΡΙΜΕΝΗ ΓΛΩΣΣΑ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ΑΝΤΙΚΕΙΜΕΝΟΣΤΡΕΦΗΣ 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ΑΠΛΗ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ΓΡΗΓΟΡΗ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ΑΣΦΑΛΗΣ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ΑΝΑΠΤΥΞΙΜΗ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l-GR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1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ΛΟΓΙΣΜΙΚΟ ΠΟΥ ΑΝΑΠΤΥΧΘΗΚΕ ΑΠΌ ΤΗΝ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l-GR" dirty="0" smtClean="0">
                <a:solidFill>
                  <a:schemeClr val="bg1"/>
                </a:solidFill>
              </a:rPr>
              <a:t>ΜΕ ΣΚΟΠΟ ΝΑ ΜΠΟΡΟΥΝ ΝΑ ΔΟΥΛΕΥΤΟΥΝ ΠΟΛΛΕΣ ΓΛΩΣΣΕΣ ΠΡΟΓΡ/ΣΜΟΥ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ΤΡΕΧΕΙ ΚΑΤΆ ΚΥΡΙΟ ΣΕ </a:t>
            </a:r>
            <a:r>
              <a:rPr lang="en-US" dirty="0" smtClean="0">
                <a:solidFill>
                  <a:schemeClr val="bg1"/>
                </a:solidFill>
              </a:rPr>
              <a:t>MICROSOFT WINDOWS 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ΠΕΡΙΕΧΕΙ ΤΗΝ ΒΙΒΛΙΟΘΗΚΗ </a:t>
            </a:r>
            <a:r>
              <a:rPr lang="en-US" dirty="0">
                <a:solidFill>
                  <a:schemeClr val="bg1"/>
                </a:solidFill>
              </a:rPr>
              <a:t>Framework Class Library (FCL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l-GR" dirty="0" smtClean="0">
                <a:solidFill>
                  <a:schemeClr val="bg1"/>
                </a:solidFill>
              </a:rPr>
              <a:t> ΠΟΥ ΠΑΡΕΧΕΙ ΔΙΑΛΕΙΤΟΥΡΓΙΚΟΤΗΤΑ ΜΕΤΑΞΥ ΠΟΛΛΩΝ ΓΛΩΣΣΩΝ </a:t>
            </a:r>
          </a:p>
          <a:p>
            <a:endParaRPr lang="el-GR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44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ΓΙΑΤΙ </a:t>
            </a:r>
            <a:r>
              <a:rPr lang="en-US" dirty="0" smtClean="0">
                <a:solidFill>
                  <a:schemeClr val="bg1"/>
                </a:solidFill>
              </a:rPr>
              <a:t>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dirty="0">
                <a:solidFill>
                  <a:prstClr val="white"/>
                </a:solidFill>
              </a:rPr>
              <a:t>ΠΕΡΙΒΑΛΛΟΝ ΑΝΑΠΤΥΞΗΣ </a:t>
            </a:r>
            <a:r>
              <a:rPr lang="en-US" b="1" dirty="0">
                <a:solidFill>
                  <a:prstClr val="white"/>
                </a:solidFill>
              </a:rPr>
              <a:t>VISUAL </a:t>
            </a:r>
            <a:r>
              <a:rPr lang="en-US" b="1" dirty="0" smtClean="0">
                <a:solidFill>
                  <a:prstClr val="white"/>
                </a:solidFill>
              </a:rPr>
              <a:t>STUDIO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ΕΥΧΡΗΣΤΟ </a:t>
            </a:r>
            <a:r>
              <a:rPr lang="en-US" dirty="0" smtClean="0">
                <a:solidFill>
                  <a:schemeClr val="bg1"/>
                </a:solidFill>
              </a:rPr>
              <a:t>INTERFACE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ΓΡΗΓΟΡΗ ΠΡΟΣΒΑΣΗ ΣΤΑ ΔΕΔΟΜΕΝΑ ΜΑΣ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ΔΙΑΣΥΝΔΕΣΗ ΜΕ ΒΑΣΕΙΣ ΔΕΔΟΜΕΝΩΝ 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ΚΡΥΠΤΟΓΡΑΦΗΣΗ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ΑΝΑΠΤΥΞΗ ΕΦΑΡΜΟΓΩΝ </a:t>
            </a:r>
            <a:r>
              <a:rPr lang="en-US" dirty="0" smtClean="0">
                <a:solidFill>
                  <a:schemeClr val="bg1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723630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ΒΑΣΕΙΣ ΔΕΔΟΜΕΝΩΝ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ΜΙΑ ΒΑΣΗ ΔΕΔΟΜΕΝΩΝ ΕΙΝΑΙ ΜΙΑ ΟΡΓΑΝΩΜΕΝΗ ΣΥΛΛΟΓΗ ΤΩΝ ΔΕΔΟΜΕΝΩΝ. </a:t>
            </a:r>
          </a:p>
          <a:p>
            <a:pPr marL="0" indent="0"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ΕΙΝΑΙ Η ΣΥΛΛΟΓΗ ΤΩΝ ΣΧΗΜΑΤΩΝ, ΠΙΝΑΚΩΝ, ΕΡΩΤΗΜΑΤΩΝ, ΕΚΘΕΣΕΩΝ, ΠΡΟΒΟΛΩΝ ΚΑΙ ΑΛΛΩΝ ΑΝΤΙΚΕΙΜΕΝΩΝ.</a:t>
            </a:r>
          </a:p>
          <a:p>
            <a:pPr marL="0" indent="0"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ΣΚΟΠΟΣ ΜΑΣ ΕΊΝΑΙ Η ΕΥΚΟΛΗ ΚΑΙ ΕΥΧΡΗΣΤΗ ΕΠΕΞΕΡΓΑΣΙΑ ΑΥΤΩΝ ΑΛΛΑ ΚΑΙ ΤΩΝ ΑΠΟΤΕΛΕΣΜΕΤΩΝ ΠΟΥ ΜΠΟΡΟΥΜΕ ΝΑ ΕΞΑΓΟΥΜΕ ΑΠΌ ΑΥΤΕΣ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83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ΣΥΝΔΕΣΗ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SQL EXPRESS SERVICE databases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ADO.NET 4.0 data sets</a:t>
            </a:r>
          </a:p>
          <a:p>
            <a:r>
              <a:rPr lang="fr-FR" dirty="0">
                <a:solidFill>
                  <a:schemeClr val="bg1"/>
                </a:solidFill>
              </a:rPr>
              <a:t>.NET </a:t>
            </a:r>
            <a:r>
              <a:rPr lang="fr-FR" dirty="0" smtClean="0">
                <a:solidFill>
                  <a:schemeClr val="bg1"/>
                </a:solidFill>
              </a:rPr>
              <a:t>collections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XML documents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LINQ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Language-Integrated Query (LINQ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ΕΡΩΤΗΜΑ ΓΕΝΙΚΗΣ ΧΡΗΣΗΣ ΓΙΑ ΚΆΘΕ ΤΥΠΟΥ ΠΗΓΗΣ ΠΛΗΡΟΦΟΡΙΑΣ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65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ΜΕΛΛΟΝΤΙΚΑ ΣΧΕΔΙΑ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ΚΑΤΑΣΚΕΥΗ ΠΡΟΓΡΑΜΜΑΤΟΣ ΜΕ </a:t>
            </a:r>
            <a:r>
              <a:rPr lang="en-US" dirty="0" smtClean="0">
                <a:solidFill>
                  <a:schemeClr val="bg1"/>
                </a:solidFill>
              </a:rPr>
              <a:t>C# </a:t>
            </a:r>
            <a:r>
              <a:rPr lang="el-GR" dirty="0" smtClean="0">
                <a:solidFill>
                  <a:schemeClr val="bg1"/>
                </a:solidFill>
              </a:rPr>
              <a:t>ΣΕ </a:t>
            </a:r>
            <a:r>
              <a:rPr lang="en-US" dirty="0" smtClean="0">
                <a:solidFill>
                  <a:schemeClr val="bg1"/>
                </a:solidFill>
              </a:rPr>
              <a:t>.NET FRAMEWORK 3.5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ΣΥΝΔΕΣΗ ΒΑΣΕΙΣ ΔΕΔΟΜΕΝΩΝ 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ΧΡΗΣΗ ΕΡΩΤΗΜΑΤΟΣ </a:t>
            </a:r>
            <a:r>
              <a:rPr lang="en-US" dirty="0" smtClean="0">
                <a:solidFill>
                  <a:schemeClr val="bg1"/>
                </a:solidFill>
              </a:rPr>
              <a:t>LINQ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ΑΝΑΚΤΗΣΗ ΕΡΩΤΗΜΑΤΩΝ ΑΠΌ ΠΗΓΗ ΠΛΗΡΟΦΟΡΙΩΝ ΚΑΙ ΕΞΑΓΩΓΗ ΑΠΟΤΕΛΣΜΑΤΩΝ ΚΑΙ ΣΥΜΠΕΡΑΣΜΑΤΩΝ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81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ΣΥΝΔΕΣΗ ΒΑΣΗΣ ΔΕΔΟΜΕΝΩΝ ΜΕ VISUAL  C# </vt:lpstr>
      <vt:lpstr>C#</vt:lpstr>
      <vt:lpstr>ΓΙΑΤΙ C#;</vt:lpstr>
      <vt:lpstr>.NET FRAMEWORK</vt:lpstr>
      <vt:lpstr>ΓΙΑΤΙ .NET FRAMEWORK</vt:lpstr>
      <vt:lpstr>ΒΑΣΕΙΣ ΔΕΔΟΜΕΝΩΝ </vt:lpstr>
      <vt:lpstr>ΣΥΝΔΕΣΗ</vt:lpstr>
      <vt:lpstr>LINQ</vt:lpstr>
      <vt:lpstr>ΜΕΛΛΟΝΤΙΚΑ ΣΧΕΔΙΑ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ΣΥΝΔΕΣΗ ΒΑΣΗΣ ΔΕΔΟΜΕΝΩΝ ΜΕ C# ΣΕ ΠΕΡΙΒΑΛΛΟΝ ASP.NET</dc:title>
  <dc:creator>kle</dc:creator>
  <cp:lastModifiedBy>kle</cp:lastModifiedBy>
  <cp:revision>23</cp:revision>
  <dcterms:created xsi:type="dcterms:W3CDTF">2017-02-02T12:34:34Z</dcterms:created>
  <dcterms:modified xsi:type="dcterms:W3CDTF">2017-03-05T18:31:40Z</dcterms:modified>
</cp:coreProperties>
</file>