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3716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F6E"/>
    <a:srgbClr val="5F98C6"/>
    <a:srgbClr val="EA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 snapToObjects="1" showGuides="1">
      <p:cViewPr varScale="1">
        <p:scale>
          <a:sx n="90" d="100"/>
          <a:sy n="90" d="100"/>
        </p:scale>
        <p:origin x="240" y="800"/>
      </p:cViewPr>
      <p:guideLst>
        <p:guide orient="horz" pos="2016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9522D-6D7B-E74D-83C2-B4C8AF0F17E7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" y="1143000"/>
            <a:ext cx="6610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99E7A-4E35-CE49-9D3E-D777D238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6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9E7A-4E35-CE49-9D3E-D777D2382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047539"/>
            <a:ext cx="10287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361902"/>
            <a:ext cx="10287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C59-45EA-9642-9F7C-0D7BF0514A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C2A-81C4-F249-B3BD-9E1C698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0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C59-45EA-9642-9F7C-0D7BF0514A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C2A-81C4-F249-B3BD-9E1C698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5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40783"/>
            <a:ext cx="295751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40783"/>
            <a:ext cx="870108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C59-45EA-9642-9F7C-0D7BF0514A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C2A-81C4-F249-B3BD-9E1C698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3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C59-45EA-9642-9F7C-0D7BF0514A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C2A-81C4-F249-B3BD-9E1C698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595756"/>
            <a:ext cx="1183005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283499"/>
            <a:ext cx="1183005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C59-45EA-9642-9F7C-0D7BF0514A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C2A-81C4-F249-B3BD-9E1C698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03917"/>
            <a:ext cx="58293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703917"/>
            <a:ext cx="58293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C59-45EA-9642-9F7C-0D7BF0514A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C2A-81C4-F249-B3BD-9E1C698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40784"/>
            <a:ext cx="1183005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569085"/>
            <a:ext cx="580251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338070"/>
            <a:ext cx="580251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569085"/>
            <a:ext cx="58310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338070"/>
            <a:ext cx="583108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C59-45EA-9642-9F7C-0D7BF0514A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C2A-81C4-F249-B3BD-9E1C698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C59-45EA-9642-9F7C-0D7BF0514A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C2A-81C4-F249-B3BD-9E1C698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C59-45EA-9642-9F7C-0D7BF0514A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C2A-81C4-F249-B3BD-9E1C698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26720"/>
            <a:ext cx="442376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21597"/>
            <a:ext cx="6943725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920240"/>
            <a:ext cx="442376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C59-45EA-9642-9F7C-0D7BF0514A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C2A-81C4-F249-B3BD-9E1C698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26720"/>
            <a:ext cx="442376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21597"/>
            <a:ext cx="6943725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920240"/>
            <a:ext cx="442376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C59-45EA-9642-9F7C-0D7BF0514A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4C2A-81C4-F249-B3BD-9E1C698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40784"/>
            <a:ext cx="1183005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703917"/>
            <a:ext cx="1183005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5932594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BC59-45EA-9642-9F7C-0D7BF0514A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5932594"/>
            <a:ext cx="46291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5932594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4C2A-81C4-F249-B3BD-9E1C698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128DE7E-C8EB-0D43-A458-EB9C3A570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" y="0"/>
            <a:ext cx="4572000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5ED8B-F874-BA4F-A4B4-8BA7138DE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900" y="0"/>
            <a:ext cx="4572000" cy="6400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16F093-2707-CF46-9518-5E91D8560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2" y="0"/>
            <a:ext cx="4572000" cy="640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CB660-3FB9-3745-8FA1-0925A9521E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50369"/>
          <a:stretch/>
        </p:blipFill>
        <p:spPr>
          <a:xfrm>
            <a:off x="12123963" y="114300"/>
            <a:ext cx="1449161" cy="1006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25E4CA-9A18-054D-9BB2-C332334239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38" y="114300"/>
            <a:ext cx="828675" cy="828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10427-C006-BD4C-9C5E-0BD45CA81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37" y="3257550"/>
            <a:ext cx="828675" cy="828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EF9DEE-C109-8D41-B76B-8C9B325378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0369"/>
          <a:stretch/>
        </p:blipFill>
        <p:spPr>
          <a:xfrm>
            <a:off x="12123963" y="3257550"/>
            <a:ext cx="1449161" cy="100692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C86CAF0-C388-AA42-ACEE-8FBB48C38C96}"/>
              </a:ext>
            </a:extLst>
          </p:cNvPr>
          <p:cNvSpPr/>
          <p:nvPr/>
        </p:nvSpPr>
        <p:spPr>
          <a:xfrm>
            <a:off x="10074729" y="4463143"/>
            <a:ext cx="206828" cy="228600"/>
          </a:xfrm>
          <a:prstGeom prst="ellipse">
            <a:avLst/>
          </a:prstGeom>
          <a:solidFill>
            <a:srgbClr val="EA4849"/>
          </a:solidFill>
          <a:ln>
            <a:solidFill>
              <a:srgbClr val="EA4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440619-D5C5-B540-8C0F-09DE807206C3}"/>
              </a:ext>
            </a:extLst>
          </p:cNvPr>
          <p:cNvSpPr/>
          <p:nvPr/>
        </p:nvSpPr>
        <p:spPr>
          <a:xfrm>
            <a:off x="9971315" y="1224644"/>
            <a:ext cx="206828" cy="228600"/>
          </a:xfrm>
          <a:prstGeom prst="ellipse">
            <a:avLst/>
          </a:prstGeom>
          <a:solidFill>
            <a:srgbClr val="EA4849"/>
          </a:solidFill>
          <a:ln>
            <a:solidFill>
              <a:srgbClr val="EA4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748BEA-60AA-574A-9AF1-76DD8B1BFEF5}"/>
              </a:ext>
            </a:extLst>
          </p:cNvPr>
          <p:cNvSpPr/>
          <p:nvPr/>
        </p:nvSpPr>
        <p:spPr>
          <a:xfrm>
            <a:off x="10738757" y="3309256"/>
            <a:ext cx="206828" cy="228600"/>
          </a:xfrm>
          <a:prstGeom prst="ellipse">
            <a:avLst/>
          </a:prstGeom>
          <a:solidFill>
            <a:srgbClr val="5F98C6"/>
          </a:solidFill>
          <a:ln>
            <a:solidFill>
              <a:srgbClr val="5F9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983FAC-7622-684C-B8F0-6FA50DAC7607}"/>
              </a:ext>
            </a:extLst>
          </p:cNvPr>
          <p:cNvSpPr/>
          <p:nvPr/>
        </p:nvSpPr>
        <p:spPr>
          <a:xfrm>
            <a:off x="10183586" y="1257301"/>
            <a:ext cx="206828" cy="228600"/>
          </a:xfrm>
          <a:prstGeom prst="ellipse">
            <a:avLst/>
          </a:prstGeom>
          <a:solidFill>
            <a:srgbClr val="5F98C6"/>
          </a:solidFill>
          <a:ln>
            <a:solidFill>
              <a:srgbClr val="5F9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458DA2-B84D-6549-AE83-3A1F0BF9EDF9}"/>
              </a:ext>
            </a:extLst>
          </p:cNvPr>
          <p:cNvSpPr/>
          <p:nvPr/>
        </p:nvSpPr>
        <p:spPr>
          <a:xfrm>
            <a:off x="10058400" y="1404258"/>
            <a:ext cx="206828" cy="228600"/>
          </a:xfrm>
          <a:prstGeom prst="ellipse">
            <a:avLst/>
          </a:prstGeom>
          <a:solidFill>
            <a:srgbClr val="71BF6E"/>
          </a:solidFill>
          <a:ln>
            <a:solidFill>
              <a:srgbClr val="71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7C39C7-ADB9-D140-86CD-5ED6621DB9FD}"/>
              </a:ext>
            </a:extLst>
          </p:cNvPr>
          <p:cNvSpPr/>
          <p:nvPr/>
        </p:nvSpPr>
        <p:spPr>
          <a:xfrm>
            <a:off x="8370106" y="3641272"/>
            <a:ext cx="206828" cy="228600"/>
          </a:xfrm>
          <a:prstGeom prst="ellipse">
            <a:avLst/>
          </a:prstGeom>
          <a:solidFill>
            <a:srgbClr val="71BF6E"/>
          </a:solidFill>
          <a:ln>
            <a:solidFill>
              <a:srgbClr val="71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96FE9EE-8DF5-8740-9521-86334385DAB7}"/>
              </a:ext>
            </a:extLst>
          </p:cNvPr>
          <p:cNvSpPr/>
          <p:nvPr/>
        </p:nvSpPr>
        <p:spPr>
          <a:xfrm>
            <a:off x="5978988" y="5246915"/>
            <a:ext cx="206828" cy="228600"/>
          </a:xfrm>
          <a:prstGeom prst="ellipse">
            <a:avLst/>
          </a:prstGeom>
          <a:solidFill>
            <a:srgbClr val="EA4849"/>
          </a:solidFill>
          <a:ln>
            <a:solidFill>
              <a:srgbClr val="EA4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9AFAA3-929F-7049-B864-70B22D7D9358}"/>
              </a:ext>
            </a:extLst>
          </p:cNvPr>
          <p:cNvSpPr/>
          <p:nvPr/>
        </p:nvSpPr>
        <p:spPr>
          <a:xfrm>
            <a:off x="7117895" y="4463143"/>
            <a:ext cx="206828" cy="228600"/>
          </a:xfrm>
          <a:prstGeom prst="ellipse">
            <a:avLst/>
          </a:prstGeom>
          <a:solidFill>
            <a:srgbClr val="5F98C6"/>
          </a:solidFill>
          <a:ln>
            <a:solidFill>
              <a:srgbClr val="5F9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17E3C5-EC5F-4747-AC4A-379B55DF4F97}"/>
              </a:ext>
            </a:extLst>
          </p:cNvPr>
          <p:cNvSpPr/>
          <p:nvPr/>
        </p:nvSpPr>
        <p:spPr>
          <a:xfrm>
            <a:off x="11832773" y="4615543"/>
            <a:ext cx="206828" cy="228600"/>
          </a:xfrm>
          <a:prstGeom prst="ellipse">
            <a:avLst/>
          </a:prstGeom>
          <a:solidFill>
            <a:srgbClr val="71BF6E"/>
          </a:solidFill>
          <a:ln>
            <a:solidFill>
              <a:srgbClr val="71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F11545-AAE1-2349-87CD-BC401A205571}"/>
              </a:ext>
            </a:extLst>
          </p:cNvPr>
          <p:cNvSpPr/>
          <p:nvPr/>
        </p:nvSpPr>
        <p:spPr>
          <a:xfrm>
            <a:off x="5762639" y="1338944"/>
            <a:ext cx="206828" cy="228600"/>
          </a:xfrm>
          <a:prstGeom prst="ellipse">
            <a:avLst/>
          </a:prstGeom>
          <a:solidFill>
            <a:srgbClr val="EA4849"/>
          </a:solidFill>
          <a:ln>
            <a:solidFill>
              <a:srgbClr val="EA4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E09F64-35D3-7D4B-9F5E-1F534DF60B13}"/>
              </a:ext>
            </a:extLst>
          </p:cNvPr>
          <p:cNvSpPr/>
          <p:nvPr/>
        </p:nvSpPr>
        <p:spPr>
          <a:xfrm>
            <a:off x="7057357" y="1338944"/>
            <a:ext cx="206828" cy="228600"/>
          </a:xfrm>
          <a:prstGeom prst="ellipse">
            <a:avLst/>
          </a:prstGeom>
          <a:solidFill>
            <a:srgbClr val="5F98C6"/>
          </a:solidFill>
          <a:ln>
            <a:solidFill>
              <a:srgbClr val="5F98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479232-5B76-7746-9B0F-DAD8B7BB1E3B}"/>
              </a:ext>
            </a:extLst>
          </p:cNvPr>
          <p:cNvSpPr/>
          <p:nvPr/>
        </p:nvSpPr>
        <p:spPr>
          <a:xfrm>
            <a:off x="8352075" y="1371601"/>
            <a:ext cx="206828" cy="228600"/>
          </a:xfrm>
          <a:prstGeom prst="ellipse">
            <a:avLst/>
          </a:prstGeom>
          <a:solidFill>
            <a:srgbClr val="71BF6E"/>
          </a:solidFill>
          <a:ln>
            <a:solidFill>
              <a:srgbClr val="71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9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McDevitt-Galles</dc:creator>
  <cp:lastModifiedBy>Travis McDevitt-Galles</cp:lastModifiedBy>
  <cp:revision>5</cp:revision>
  <dcterms:created xsi:type="dcterms:W3CDTF">2021-04-05T20:17:50Z</dcterms:created>
  <dcterms:modified xsi:type="dcterms:W3CDTF">2021-04-05T21:25:21Z</dcterms:modified>
</cp:coreProperties>
</file>