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5"/>
  </p:notesMasterIdLst>
  <p:handoutMasterIdLst>
    <p:handoutMasterId r:id="rId16"/>
  </p:handoutMasterIdLst>
  <p:sldIdLst>
    <p:sldId id="436" r:id="rId5"/>
    <p:sldId id="437" r:id="rId6"/>
    <p:sldId id="439" r:id="rId7"/>
    <p:sldId id="441" r:id="rId8"/>
    <p:sldId id="444" r:id="rId9"/>
    <p:sldId id="438" r:id="rId10"/>
    <p:sldId id="440" r:id="rId11"/>
    <p:sldId id="442" r:id="rId12"/>
    <p:sldId id="443" r:id="rId13"/>
    <p:sldId id="435"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18187"/>
    <a:srgbClr val="0C4046"/>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0E3FDE45-AF77-4B5C-9715-49D594BDF05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5394" autoAdjust="0"/>
  </p:normalViewPr>
  <p:slideViewPr>
    <p:cSldViewPr snapToGrid="0">
      <p:cViewPr varScale="1">
        <p:scale>
          <a:sx n="79" d="100"/>
          <a:sy n="79" d="100"/>
        </p:scale>
        <p:origin x="850" y="77"/>
      </p:cViewPr>
      <p:guideLst/>
    </p:cSldViewPr>
  </p:slideViewPr>
  <p:outlineViewPr>
    <p:cViewPr>
      <p:scale>
        <a:sx n="33" d="100"/>
        <a:sy n="33" d="100"/>
      </p:scale>
      <p:origin x="0" y="-17146"/>
    </p:cViewPr>
  </p:outlineViewPr>
  <p:notesTextViewPr>
    <p:cViewPr>
      <p:scale>
        <a:sx n="1" d="1"/>
        <a:sy n="1" d="1"/>
      </p:scale>
      <p:origin x="0" y="0"/>
    </p:cViewPr>
  </p:notesTextViewPr>
  <p:sorterViewPr>
    <p:cViewPr varScale="1">
      <p:scale>
        <a:sx n="1" d="1"/>
        <a:sy n="1" d="1"/>
      </p:scale>
      <p:origin x="0" y="-8717"/>
    </p:cViewPr>
  </p:sorterViewPr>
  <p:notesViewPr>
    <p:cSldViewPr snapToGrid="0">
      <p:cViewPr varScale="1">
        <p:scale>
          <a:sx n="67" d="100"/>
          <a:sy n="67" d="100"/>
        </p:scale>
        <p:origin x="312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E4D2272-D660-A337-AEF3-BE066BD5453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D1FE5A70-71C2-F335-270C-B94537340C5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DC5A369-CA0E-4FC6-90EE-5FA969A08EF8}" type="datetimeFigureOut">
              <a:rPr lang="en-US" smtClean="0"/>
              <a:t>5/22/2025</a:t>
            </a:fld>
            <a:endParaRPr lang="en-US" dirty="0"/>
          </a:p>
        </p:txBody>
      </p:sp>
      <p:sp>
        <p:nvSpPr>
          <p:cNvPr id="4" name="Footer Placeholder 3">
            <a:extLst>
              <a:ext uri="{FF2B5EF4-FFF2-40B4-BE49-F238E27FC236}">
                <a16:creationId xmlns:a16="http://schemas.microsoft.com/office/drawing/2014/main" id="{D91E1B03-0F86-16E7-11BE-81F9F4CD66B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6C4524B8-3914-99B2-2620-0F2A88D335A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9210F9-8331-407C-A034-F95DCB303EBC}" type="slidenum">
              <a:rPr lang="en-US" smtClean="0"/>
              <a:t>‹#›</a:t>
            </a:fld>
            <a:endParaRPr lang="en-US" dirty="0"/>
          </a:p>
        </p:txBody>
      </p:sp>
    </p:spTree>
    <p:extLst>
      <p:ext uri="{BB962C8B-B14F-4D97-AF65-F5344CB8AC3E}">
        <p14:creationId xmlns:p14="http://schemas.microsoft.com/office/powerpoint/2010/main" val="9310058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4AB06A-EEDC-421C-B5A0-5E9E5241A8E5}" type="datetimeFigureOut">
              <a:rPr lang="en-US" smtClean="0"/>
              <a:t>5/22/2025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BF9438-3EEF-4192-9815-F6F44770AEF7}" type="slidenum">
              <a:rPr lang="en-US" smtClean="0"/>
              <a:t>‹#›</a:t>
            </a:fld>
            <a:endParaRPr lang="en-US" dirty="0"/>
          </a:p>
        </p:txBody>
      </p:sp>
    </p:spTree>
    <p:extLst>
      <p:ext uri="{BB962C8B-B14F-4D97-AF65-F5344CB8AC3E}">
        <p14:creationId xmlns:p14="http://schemas.microsoft.com/office/powerpoint/2010/main" val="265226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BF9438-3EEF-4192-9815-F6F44770AEF7}" type="slidenum">
              <a:rPr lang="en-US" smtClean="0"/>
              <a:t>1</a:t>
            </a:fld>
            <a:endParaRPr lang="en-US" dirty="0"/>
          </a:p>
        </p:txBody>
      </p:sp>
    </p:spTree>
    <p:extLst>
      <p:ext uri="{BB962C8B-B14F-4D97-AF65-F5344CB8AC3E}">
        <p14:creationId xmlns:p14="http://schemas.microsoft.com/office/powerpoint/2010/main" val="23690477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BF9438-3EEF-4192-9815-F6F44770AEF7}" type="slidenum">
              <a:rPr lang="en-US" smtClean="0"/>
              <a:t>10</a:t>
            </a:fld>
            <a:endParaRPr lang="en-US" dirty="0"/>
          </a:p>
        </p:txBody>
      </p:sp>
    </p:spTree>
    <p:extLst>
      <p:ext uri="{BB962C8B-B14F-4D97-AF65-F5344CB8AC3E}">
        <p14:creationId xmlns:p14="http://schemas.microsoft.com/office/powerpoint/2010/main" val="32844697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BF9438-3EEF-4192-9815-F6F44770AEF7}" type="slidenum">
              <a:rPr lang="en-US" smtClean="0"/>
              <a:t>2</a:t>
            </a:fld>
            <a:endParaRPr lang="en-US" dirty="0"/>
          </a:p>
        </p:txBody>
      </p:sp>
    </p:spTree>
    <p:extLst>
      <p:ext uri="{BB962C8B-B14F-4D97-AF65-F5344CB8AC3E}">
        <p14:creationId xmlns:p14="http://schemas.microsoft.com/office/powerpoint/2010/main" val="12446300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BF9438-3EEF-4192-9815-F6F44770AEF7}" type="slidenum">
              <a:rPr lang="en-US" smtClean="0"/>
              <a:t>3</a:t>
            </a:fld>
            <a:endParaRPr lang="en-US" dirty="0"/>
          </a:p>
        </p:txBody>
      </p:sp>
    </p:spTree>
    <p:extLst>
      <p:ext uri="{BB962C8B-B14F-4D97-AF65-F5344CB8AC3E}">
        <p14:creationId xmlns:p14="http://schemas.microsoft.com/office/powerpoint/2010/main" val="62098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BF9438-3EEF-4192-9815-F6F44770AEF7}" type="slidenum">
              <a:rPr lang="en-US" smtClean="0"/>
              <a:t>4</a:t>
            </a:fld>
            <a:endParaRPr lang="en-US" dirty="0"/>
          </a:p>
        </p:txBody>
      </p:sp>
    </p:spTree>
    <p:extLst>
      <p:ext uri="{BB962C8B-B14F-4D97-AF65-F5344CB8AC3E}">
        <p14:creationId xmlns:p14="http://schemas.microsoft.com/office/powerpoint/2010/main" val="403025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BF9438-3EEF-4192-9815-F6F44770AEF7}" type="slidenum">
              <a:rPr lang="en-US" smtClean="0"/>
              <a:t>5</a:t>
            </a:fld>
            <a:endParaRPr lang="en-US" dirty="0"/>
          </a:p>
        </p:txBody>
      </p:sp>
    </p:spTree>
    <p:extLst>
      <p:ext uri="{BB962C8B-B14F-4D97-AF65-F5344CB8AC3E}">
        <p14:creationId xmlns:p14="http://schemas.microsoft.com/office/powerpoint/2010/main" val="11824127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BF9438-3EEF-4192-9815-F6F44770AEF7}" type="slidenum">
              <a:rPr lang="en-US" smtClean="0"/>
              <a:t>6</a:t>
            </a:fld>
            <a:endParaRPr lang="en-US" dirty="0"/>
          </a:p>
        </p:txBody>
      </p:sp>
    </p:spTree>
    <p:extLst>
      <p:ext uri="{BB962C8B-B14F-4D97-AF65-F5344CB8AC3E}">
        <p14:creationId xmlns:p14="http://schemas.microsoft.com/office/powerpoint/2010/main" val="16019570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BF9438-3EEF-4192-9815-F6F44770AEF7}" type="slidenum">
              <a:rPr lang="en-US" smtClean="0"/>
              <a:t>7</a:t>
            </a:fld>
            <a:endParaRPr lang="en-US" dirty="0"/>
          </a:p>
        </p:txBody>
      </p:sp>
    </p:spTree>
    <p:extLst>
      <p:ext uri="{BB962C8B-B14F-4D97-AF65-F5344CB8AC3E}">
        <p14:creationId xmlns:p14="http://schemas.microsoft.com/office/powerpoint/2010/main" val="1993770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BF9438-3EEF-4192-9815-F6F44770AEF7}" type="slidenum">
              <a:rPr lang="en-US" smtClean="0"/>
              <a:t>8</a:t>
            </a:fld>
            <a:endParaRPr lang="en-US" dirty="0"/>
          </a:p>
        </p:txBody>
      </p:sp>
    </p:spTree>
    <p:extLst>
      <p:ext uri="{BB962C8B-B14F-4D97-AF65-F5344CB8AC3E}">
        <p14:creationId xmlns:p14="http://schemas.microsoft.com/office/powerpoint/2010/main" val="13750027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BF9438-3EEF-4192-9815-F6F44770AEF7}" type="slidenum">
              <a:rPr lang="en-US" smtClean="0"/>
              <a:t>9</a:t>
            </a:fld>
            <a:endParaRPr lang="en-US" dirty="0"/>
          </a:p>
        </p:txBody>
      </p:sp>
    </p:spTree>
    <p:extLst>
      <p:ext uri="{BB962C8B-B14F-4D97-AF65-F5344CB8AC3E}">
        <p14:creationId xmlns:p14="http://schemas.microsoft.com/office/powerpoint/2010/main" val="36892660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D9960-406F-4187-A0E6-BD19C684039A}"/>
              </a:ext>
            </a:extLst>
          </p:cNvPr>
          <p:cNvSpPr>
            <a:spLocks noGrp="1"/>
          </p:cNvSpPr>
          <p:nvPr>
            <p:ph type="ctrTitle"/>
          </p:nvPr>
        </p:nvSpPr>
        <p:spPr>
          <a:xfrm>
            <a:off x="1249326" y="919716"/>
            <a:ext cx="8504275" cy="3551275"/>
          </a:xfrm>
        </p:spPr>
        <p:txBody>
          <a:bodyPr anchor="b">
            <a:normAutofit/>
          </a:bodyPr>
          <a:lstStyle>
            <a:lvl1pPr algn="l">
              <a:lnSpc>
                <a:spcPct val="100000"/>
              </a:lnSpc>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427E7FE-647D-4B2F-BA13-AB3ED4C5CF5A}"/>
              </a:ext>
            </a:extLst>
          </p:cNvPr>
          <p:cNvSpPr>
            <a:spLocks noGrp="1"/>
          </p:cNvSpPr>
          <p:nvPr>
            <p:ph type="subTitle" idx="1"/>
          </p:nvPr>
        </p:nvSpPr>
        <p:spPr>
          <a:xfrm>
            <a:off x="1249326" y="4795284"/>
            <a:ext cx="8504275" cy="1084522"/>
          </a:xfrm>
        </p:spPr>
        <p:txBody>
          <a:bodyPr>
            <a:normAutofit/>
          </a:bodyPr>
          <a:lstStyle>
            <a:lvl1pPr marL="0" indent="0" algn="l">
              <a:lnSpc>
                <a:spcPct val="120000"/>
              </a:lnSpc>
              <a:buNone/>
              <a:defRPr sz="1600" b="1"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BA5EF785-E0A7-4496-A5BA-49B0156F2628}"/>
              </a:ext>
            </a:extLst>
          </p:cNvPr>
          <p:cNvSpPr>
            <a:spLocks noGrp="1"/>
          </p:cNvSpPr>
          <p:nvPr>
            <p:ph type="dt" sz="half" idx="10"/>
          </p:nvPr>
        </p:nvSpPr>
        <p:spPr>
          <a:xfrm>
            <a:off x="8964706" y="6433202"/>
            <a:ext cx="2426446" cy="367841"/>
          </a:xfrm>
        </p:spPr>
        <p:txBody>
          <a:bodyPr/>
          <a:lstStyle/>
          <a:p>
            <a:endParaRPr lang="en-US" dirty="0"/>
          </a:p>
        </p:txBody>
      </p:sp>
      <p:sp>
        <p:nvSpPr>
          <p:cNvPr id="5" name="Footer Placeholder 4">
            <a:extLst>
              <a:ext uri="{FF2B5EF4-FFF2-40B4-BE49-F238E27FC236}">
                <a16:creationId xmlns:a16="http://schemas.microsoft.com/office/drawing/2014/main" id="{4742C627-38A1-4A14-8822-D8D33751CA30}"/>
              </a:ext>
            </a:extLst>
          </p:cNvPr>
          <p:cNvSpPr>
            <a:spLocks noGrp="1"/>
          </p:cNvSpPr>
          <p:nvPr>
            <p:ph type="ftr" sz="quarter" idx="11"/>
          </p:nvPr>
        </p:nvSpPr>
        <p:spPr/>
        <p:txBody>
          <a:bodyPr/>
          <a:lstStyle/>
          <a:p>
            <a:endParaRPr lang="en-US" sz="1000" dirty="0"/>
          </a:p>
        </p:txBody>
      </p:sp>
      <p:sp>
        <p:nvSpPr>
          <p:cNvPr id="6" name="Slide Number Placeholder 5">
            <a:extLst>
              <a:ext uri="{FF2B5EF4-FFF2-40B4-BE49-F238E27FC236}">
                <a16:creationId xmlns:a16="http://schemas.microsoft.com/office/drawing/2014/main" id="{2EEBE346-5F34-48CD-8928-DA8567AEDD15}"/>
              </a:ext>
            </a:extLst>
          </p:cNvPr>
          <p:cNvSpPr>
            <a:spLocks noGrp="1"/>
          </p:cNvSpPr>
          <p:nvPr>
            <p:ph type="sldNum" sz="quarter" idx="12"/>
          </p:nvPr>
        </p:nvSpPr>
        <p:spPr>
          <a:xfrm>
            <a:off x="11391152" y="6433203"/>
            <a:ext cx="702781" cy="367842"/>
          </a:xfrm>
        </p:spPr>
        <p:txBody>
          <a:body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2022363829"/>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B05F0-2B44-47BC-86B3-58E2C70806B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FA5B5DA-7628-4AC1-8EAE-5010C2A9812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A4E7C3-7830-49F3-9F45-4B2F2B4CAC93}"/>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1845E328-AD12-449C-BE6E-76DF005E8686}"/>
              </a:ext>
            </a:extLst>
          </p:cNvPr>
          <p:cNvSpPr>
            <a:spLocks noGrp="1"/>
          </p:cNvSpPr>
          <p:nvPr>
            <p:ph type="ftr" sz="quarter" idx="11"/>
          </p:nvPr>
        </p:nvSpPr>
        <p:spPr/>
        <p:txBody>
          <a:bodyPr/>
          <a:lstStyle/>
          <a:p>
            <a:endParaRPr lang="en-US" sz="1000" dirty="0"/>
          </a:p>
        </p:txBody>
      </p:sp>
      <p:sp>
        <p:nvSpPr>
          <p:cNvPr id="6" name="Slide Number Placeholder 5">
            <a:extLst>
              <a:ext uri="{FF2B5EF4-FFF2-40B4-BE49-F238E27FC236}">
                <a16:creationId xmlns:a16="http://schemas.microsoft.com/office/drawing/2014/main" id="{7F0F374F-390D-49D8-A7C8-5BEFA3532345}"/>
              </a:ext>
            </a:extLst>
          </p:cNvPr>
          <p:cNvSpPr>
            <a:spLocks noGrp="1"/>
          </p:cNvSpPr>
          <p:nvPr>
            <p:ph type="sldNum" sz="quarter" idx="12"/>
          </p:nvPr>
        </p:nvSpPr>
        <p:spPr/>
        <p:txBody>
          <a:body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3749856159"/>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C50F530-2925-4F98-89EC-95C2EC4769D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1A79366-3281-483D-8731-0D01B2B24A3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5ED8B2-BE7F-4417-8A8A-A95C8BB70827}"/>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A01A0D96-671F-4A85-89C6-946624CB1E0B}"/>
              </a:ext>
            </a:extLst>
          </p:cNvPr>
          <p:cNvSpPr>
            <a:spLocks noGrp="1"/>
          </p:cNvSpPr>
          <p:nvPr>
            <p:ph type="ftr" sz="quarter" idx="11"/>
          </p:nvPr>
        </p:nvSpPr>
        <p:spPr/>
        <p:txBody>
          <a:bodyPr/>
          <a:lstStyle/>
          <a:p>
            <a:endParaRPr lang="en-US" sz="1000" dirty="0"/>
          </a:p>
        </p:txBody>
      </p:sp>
      <p:sp>
        <p:nvSpPr>
          <p:cNvPr id="6" name="Slide Number Placeholder 5">
            <a:extLst>
              <a:ext uri="{FF2B5EF4-FFF2-40B4-BE49-F238E27FC236}">
                <a16:creationId xmlns:a16="http://schemas.microsoft.com/office/drawing/2014/main" id="{585BA434-2E32-4719-B45C-0490D685265D}"/>
              </a:ext>
            </a:extLst>
          </p:cNvPr>
          <p:cNvSpPr>
            <a:spLocks noGrp="1"/>
          </p:cNvSpPr>
          <p:nvPr>
            <p:ph type="sldNum" sz="quarter" idx="12"/>
          </p:nvPr>
        </p:nvSpPr>
        <p:spPr/>
        <p:txBody>
          <a:body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2036110120"/>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Title 1">
    <p:bg>
      <p:bgPr>
        <a:solidFill>
          <a:schemeClr val="accent2"/>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45040DA2-B75D-1B49-51F9-967501F7F67B}"/>
              </a:ext>
            </a:extLst>
          </p:cNvPr>
          <p:cNvSpPr>
            <a:spLocks noGrp="1"/>
          </p:cNvSpPr>
          <p:nvPr>
            <p:ph type="title" hasCustomPrompt="1"/>
          </p:nvPr>
        </p:nvSpPr>
        <p:spPr>
          <a:xfrm>
            <a:off x="994876" y="887638"/>
            <a:ext cx="10202248" cy="5094496"/>
          </a:xfrm>
        </p:spPr>
        <p:txBody>
          <a:bodyPr/>
          <a:lstStyle>
            <a:lvl1pPr algn="ctr">
              <a:defRPr sz="4800">
                <a:solidFill>
                  <a:schemeClr val="bg1"/>
                </a:solidFill>
              </a:defRPr>
            </a:lvl1pPr>
          </a:lstStyle>
          <a:p>
            <a:r>
              <a:rPr lang="en-US" dirty="0"/>
              <a:t>Click to add title</a:t>
            </a:r>
          </a:p>
        </p:txBody>
      </p:sp>
      <p:sp>
        <p:nvSpPr>
          <p:cNvPr id="3" name="Slide Number Placeholder 5">
            <a:extLst>
              <a:ext uri="{FF2B5EF4-FFF2-40B4-BE49-F238E27FC236}">
                <a16:creationId xmlns:a16="http://schemas.microsoft.com/office/drawing/2014/main" id="{C663CA19-070F-D373-ED8C-B6F895D11B84}"/>
              </a:ext>
            </a:extLst>
          </p:cNvPr>
          <p:cNvSpPr>
            <a:spLocks noGrp="1"/>
          </p:cNvSpPr>
          <p:nvPr>
            <p:ph type="sldNum" sz="quarter" idx="4"/>
          </p:nvPr>
        </p:nvSpPr>
        <p:spPr>
          <a:xfrm>
            <a:off x="10896600" y="5983104"/>
            <a:ext cx="1295400" cy="874895"/>
          </a:xfrm>
          <a:prstGeom prst="rect">
            <a:avLst/>
          </a:prstGeom>
        </p:spPr>
        <p:txBody>
          <a:bodyPr vert="horz" lIns="91440" tIns="45720" rIns="91440" bIns="45720" rtlCol="0" anchor="ctr"/>
          <a:lstStyle>
            <a:lvl1pPr algn="ctr">
              <a:defRPr sz="1200">
                <a:solidFill>
                  <a:srgbClr val="FFFFFF"/>
                </a:solidFill>
                <a:latin typeface="+mj-lt"/>
              </a:defRPr>
            </a:lvl1pPr>
          </a:lstStyle>
          <a:p>
            <a:fld id="{08AB70BE-1769-45B8-85A6-0C837432C7E6}" type="slidenum">
              <a:rPr lang="en-US" smtClean="0"/>
              <a:pPr/>
              <a:t>‹#›</a:t>
            </a:fld>
            <a:endParaRPr lang="en-US" dirty="0"/>
          </a:p>
        </p:txBody>
      </p:sp>
      <p:sp>
        <p:nvSpPr>
          <p:cNvPr id="2" name="Rectangle 1">
            <a:extLst>
              <a:ext uri="{FF2B5EF4-FFF2-40B4-BE49-F238E27FC236}">
                <a16:creationId xmlns:a16="http://schemas.microsoft.com/office/drawing/2014/main" id="{8E93BDAB-CB06-403B-00FD-9D1C2812A298}"/>
              </a:ext>
              <a:ext uri="{C183D7F6-B498-43B3-948B-1728B52AA6E4}">
                <adec:decorative xmlns:adec="http://schemas.microsoft.com/office/drawing/2017/decorative" val="1"/>
              </a:ext>
            </a:extLst>
          </p:cNvPr>
          <p:cNvSpPr/>
          <p:nvPr userDrawn="1"/>
        </p:nvSpPr>
        <p:spPr>
          <a:xfrm rot="5400000">
            <a:off x="-2990939" y="2990938"/>
            <a:ext cx="6855801" cy="873925"/>
          </a:xfrm>
          <a:prstGeom prst="rect">
            <a:avLst/>
          </a:pr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A6FB1FDB-9C8A-890A-5051-8D49E105FD49}"/>
              </a:ext>
              <a:ext uri="{C183D7F6-B498-43B3-948B-1728B52AA6E4}">
                <adec:decorative xmlns:adec="http://schemas.microsoft.com/office/drawing/2017/decorative" val="1"/>
              </a:ext>
            </a:extLst>
          </p:cNvPr>
          <p:cNvSpPr/>
          <p:nvPr userDrawn="1"/>
        </p:nvSpPr>
        <p:spPr>
          <a:xfrm>
            <a:off x="1" y="5983104"/>
            <a:ext cx="12192000" cy="873925"/>
          </a:xfrm>
          <a:prstGeom prst="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Freeform 21">
            <a:extLst>
              <a:ext uri="{FF2B5EF4-FFF2-40B4-BE49-F238E27FC236}">
                <a16:creationId xmlns:a16="http://schemas.microsoft.com/office/drawing/2014/main" id="{46056E81-9CB5-42E9-6689-B711F575C8F2}"/>
              </a:ext>
              <a:ext uri="{C183D7F6-B498-43B3-948B-1728B52AA6E4}">
                <adec:decorative xmlns:adec="http://schemas.microsoft.com/office/drawing/2017/decorative" val="1"/>
              </a:ext>
            </a:extLst>
          </p:cNvPr>
          <p:cNvSpPr/>
          <p:nvPr userDrawn="1"/>
        </p:nvSpPr>
        <p:spPr>
          <a:xfrm flipV="1">
            <a:off x="8981493" y="0"/>
            <a:ext cx="3200357" cy="3200320"/>
          </a:xfrm>
          <a:custGeom>
            <a:avLst/>
            <a:gdLst>
              <a:gd name="connsiteX0" fmla="*/ 3200357 w 3200357"/>
              <a:gd name="connsiteY0" fmla="*/ 0 h 3200320"/>
              <a:gd name="connsiteX1" fmla="*/ 3200357 w 3200357"/>
              <a:gd name="connsiteY1" fmla="*/ 3200320 h 3200320"/>
              <a:gd name="connsiteX2" fmla="*/ 0 w 3200357"/>
              <a:gd name="connsiteY2" fmla="*/ 3200320 h 3200320"/>
              <a:gd name="connsiteX3" fmla="*/ 159536 w 3200357"/>
              <a:gd name="connsiteY3" fmla="*/ 3196412 h 3200320"/>
              <a:gd name="connsiteX4" fmla="*/ 3196195 w 3200357"/>
              <a:gd name="connsiteY4" fmla="*/ 164613 h 3200320"/>
              <a:gd name="connsiteX5" fmla="*/ 3200357 w 3200357"/>
              <a:gd name="connsiteY5" fmla="*/ 0 h 320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0357" h="3200320">
                <a:moveTo>
                  <a:pt x="3200357" y="0"/>
                </a:moveTo>
                <a:lnTo>
                  <a:pt x="3200357" y="3200320"/>
                </a:lnTo>
                <a:lnTo>
                  <a:pt x="0" y="3200320"/>
                </a:lnTo>
                <a:lnTo>
                  <a:pt x="159536" y="3196412"/>
                </a:lnTo>
                <a:cubicBezTo>
                  <a:pt x="1798363" y="3115939"/>
                  <a:pt x="3113157" y="1802765"/>
                  <a:pt x="3196195" y="164613"/>
                </a:cubicBezTo>
                <a:lnTo>
                  <a:pt x="3200357" y="0"/>
                </a:lnTo>
                <a:close/>
              </a:path>
            </a:pathLst>
          </a:cu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Freeform 22">
            <a:extLst>
              <a:ext uri="{FF2B5EF4-FFF2-40B4-BE49-F238E27FC236}">
                <a16:creationId xmlns:a16="http://schemas.microsoft.com/office/drawing/2014/main" id="{3D075254-6FC4-6738-BBBE-1BACB99E424A}"/>
              </a:ext>
              <a:ext uri="{C183D7F6-B498-43B3-948B-1728B52AA6E4}">
                <adec:decorative xmlns:adec="http://schemas.microsoft.com/office/drawing/2017/decorative" val="1"/>
              </a:ext>
            </a:extLst>
          </p:cNvPr>
          <p:cNvSpPr>
            <a:spLocks noChangeAspect="1"/>
          </p:cNvSpPr>
          <p:nvPr userDrawn="1"/>
        </p:nvSpPr>
        <p:spPr>
          <a:xfrm flipH="1" flipV="1">
            <a:off x="0" y="-8"/>
            <a:ext cx="1745673" cy="877824"/>
          </a:xfrm>
          <a:custGeom>
            <a:avLst/>
            <a:gdLst>
              <a:gd name="connsiteX0" fmla="*/ 0 w 4572000"/>
              <a:gd name="connsiteY0" fmla="*/ 2285974 h 2285974"/>
              <a:gd name="connsiteX1" fmla="*/ 113956 w 4572000"/>
              <a:gd name="connsiteY1" fmla="*/ 2283183 h 2285974"/>
              <a:gd name="connsiteX2" fmla="*/ 2283027 w 4572000"/>
              <a:gd name="connsiteY2" fmla="*/ 117584 h 2285974"/>
              <a:gd name="connsiteX3" fmla="*/ 2286000 w 4572000"/>
              <a:gd name="connsiteY3" fmla="*/ 0 h 2285974"/>
              <a:gd name="connsiteX4" fmla="*/ 2288973 w 4572000"/>
              <a:gd name="connsiteY4" fmla="*/ 117584 h 2285974"/>
              <a:gd name="connsiteX5" fmla="*/ 4458044 w 4572000"/>
              <a:gd name="connsiteY5" fmla="*/ 2283183 h 2285974"/>
              <a:gd name="connsiteX6" fmla="*/ 4572000 w 4572000"/>
              <a:gd name="connsiteY6" fmla="*/ 2285974 h 2285974"/>
              <a:gd name="connsiteX7" fmla="*/ 2286000 w 4572000"/>
              <a:gd name="connsiteY7" fmla="*/ 2285974 h 2285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72000" h="2285974">
                <a:moveTo>
                  <a:pt x="0" y="2285974"/>
                </a:moveTo>
                <a:lnTo>
                  <a:pt x="113956" y="2283183"/>
                </a:lnTo>
                <a:cubicBezTo>
                  <a:pt x="1284562" y="2225701"/>
                  <a:pt x="2223714" y="1287708"/>
                  <a:pt x="2283027" y="117584"/>
                </a:cubicBezTo>
                <a:lnTo>
                  <a:pt x="2286000" y="0"/>
                </a:lnTo>
                <a:lnTo>
                  <a:pt x="2288973" y="117584"/>
                </a:lnTo>
                <a:cubicBezTo>
                  <a:pt x="2348287" y="1287708"/>
                  <a:pt x="3287438" y="2225701"/>
                  <a:pt x="4458044" y="2283183"/>
                </a:cubicBezTo>
                <a:lnTo>
                  <a:pt x="4572000" y="2285974"/>
                </a:lnTo>
                <a:lnTo>
                  <a:pt x="2286000" y="2285974"/>
                </a:lnTo>
                <a:close/>
              </a:path>
            </a:pathLst>
          </a:custGeom>
          <a:solidFill>
            <a:schemeClr val="accent2">
              <a:lumMod val="40000"/>
              <a:lumOff val="6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0562028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About 1">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5BA2562-20F9-9DC8-81EB-6ED26B24D7E3}"/>
              </a:ext>
              <a:ext uri="{C183D7F6-B498-43B3-948B-1728B52AA6E4}">
                <adec:decorative xmlns:adec="http://schemas.microsoft.com/office/drawing/2017/decorative" val="1"/>
              </a:ext>
            </a:extLst>
          </p:cNvPr>
          <p:cNvSpPr/>
          <p:nvPr userDrawn="1"/>
        </p:nvSpPr>
        <p:spPr>
          <a:xfrm>
            <a:off x="1" y="5983099"/>
            <a:ext cx="12192000" cy="873925"/>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reeform 25">
            <a:extLst>
              <a:ext uri="{FF2B5EF4-FFF2-40B4-BE49-F238E27FC236}">
                <a16:creationId xmlns:a16="http://schemas.microsoft.com/office/drawing/2014/main" id="{369E878B-C75C-98DC-B694-2C40507C4945}"/>
              </a:ext>
              <a:ext uri="{C183D7F6-B498-43B3-948B-1728B52AA6E4}">
                <adec:decorative xmlns:adec="http://schemas.microsoft.com/office/drawing/2017/decorative" val="1"/>
              </a:ext>
            </a:extLst>
          </p:cNvPr>
          <p:cNvSpPr/>
          <p:nvPr userDrawn="1"/>
        </p:nvSpPr>
        <p:spPr>
          <a:xfrm>
            <a:off x="8991644" y="3657675"/>
            <a:ext cx="3200357" cy="3200320"/>
          </a:xfrm>
          <a:custGeom>
            <a:avLst/>
            <a:gdLst>
              <a:gd name="connsiteX0" fmla="*/ 3200357 w 3200357"/>
              <a:gd name="connsiteY0" fmla="*/ 0 h 3200320"/>
              <a:gd name="connsiteX1" fmla="*/ 3200357 w 3200357"/>
              <a:gd name="connsiteY1" fmla="*/ 3200320 h 3200320"/>
              <a:gd name="connsiteX2" fmla="*/ 0 w 3200357"/>
              <a:gd name="connsiteY2" fmla="*/ 3200320 h 3200320"/>
              <a:gd name="connsiteX3" fmla="*/ 159536 w 3200357"/>
              <a:gd name="connsiteY3" fmla="*/ 3196412 h 3200320"/>
              <a:gd name="connsiteX4" fmla="*/ 3196195 w 3200357"/>
              <a:gd name="connsiteY4" fmla="*/ 164613 h 3200320"/>
              <a:gd name="connsiteX5" fmla="*/ 3200357 w 3200357"/>
              <a:gd name="connsiteY5" fmla="*/ 0 h 320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0357" h="3200320">
                <a:moveTo>
                  <a:pt x="3200357" y="0"/>
                </a:moveTo>
                <a:lnTo>
                  <a:pt x="3200357" y="3200320"/>
                </a:lnTo>
                <a:lnTo>
                  <a:pt x="0" y="3200320"/>
                </a:lnTo>
                <a:lnTo>
                  <a:pt x="159536" y="3196412"/>
                </a:lnTo>
                <a:cubicBezTo>
                  <a:pt x="1798363" y="3115939"/>
                  <a:pt x="3113157" y="1802765"/>
                  <a:pt x="3196195" y="164613"/>
                </a:cubicBezTo>
                <a:lnTo>
                  <a:pt x="3200357" y="0"/>
                </a:lnTo>
                <a:close/>
              </a:path>
            </a:pathLst>
          </a:cu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27">
            <a:extLst>
              <a:ext uri="{FF2B5EF4-FFF2-40B4-BE49-F238E27FC236}">
                <a16:creationId xmlns:a16="http://schemas.microsoft.com/office/drawing/2014/main" id="{DC03A063-67E0-718E-206C-6C807C20026A}"/>
              </a:ext>
              <a:ext uri="{C183D7F6-B498-43B3-948B-1728B52AA6E4}">
                <adec:decorative xmlns:adec="http://schemas.microsoft.com/office/drawing/2017/decorative" val="1"/>
              </a:ext>
            </a:extLst>
          </p:cNvPr>
          <p:cNvSpPr>
            <a:spLocks noChangeAspect="1"/>
          </p:cNvSpPr>
          <p:nvPr userDrawn="1"/>
        </p:nvSpPr>
        <p:spPr>
          <a:xfrm flipH="1" flipV="1">
            <a:off x="0" y="-5"/>
            <a:ext cx="2286000" cy="2285973"/>
          </a:xfrm>
          <a:custGeom>
            <a:avLst/>
            <a:gdLst>
              <a:gd name="connsiteX0" fmla="*/ 3200357 w 3200357"/>
              <a:gd name="connsiteY0" fmla="*/ 0 h 3200320"/>
              <a:gd name="connsiteX1" fmla="*/ 3200357 w 3200357"/>
              <a:gd name="connsiteY1" fmla="*/ 3200320 h 3200320"/>
              <a:gd name="connsiteX2" fmla="*/ 0 w 3200357"/>
              <a:gd name="connsiteY2" fmla="*/ 3200320 h 3200320"/>
              <a:gd name="connsiteX3" fmla="*/ 159536 w 3200357"/>
              <a:gd name="connsiteY3" fmla="*/ 3196412 h 3200320"/>
              <a:gd name="connsiteX4" fmla="*/ 3196195 w 3200357"/>
              <a:gd name="connsiteY4" fmla="*/ 164613 h 3200320"/>
              <a:gd name="connsiteX5" fmla="*/ 3200357 w 3200357"/>
              <a:gd name="connsiteY5" fmla="*/ 0 h 320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0357" h="3200320">
                <a:moveTo>
                  <a:pt x="3200357" y="0"/>
                </a:moveTo>
                <a:lnTo>
                  <a:pt x="3200357" y="3200320"/>
                </a:lnTo>
                <a:lnTo>
                  <a:pt x="0" y="3200320"/>
                </a:lnTo>
                <a:lnTo>
                  <a:pt x="159536" y="3196412"/>
                </a:lnTo>
                <a:cubicBezTo>
                  <a:pt x="1798363" y="3115939"/>
                  <a:pt x="3113157" y="1802765"/>
                  <a:pt x="3196195" y="164613"/>
                </a:cubicBezTo>
                <a:lnTo>
                  <a:pt x="3200357" y="0"/>
                </a:lnTo>
                <a:close/>
              </a:path>
            </a:pathLst>
          </a:cu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30">
            <a:extLst>
              <a:ext uri="{FF2B5EF4-FFF2-40B4-BE49-F238E27FC236}">
                <a16:creationId xmlns:a16="http://schemas.microsoft.com/office/drawing/2014/main" id="{6D86FEEF-2721-A616-B636-7C6F8B1B5D56}"/>
              </a:ext>
              <a:ext uri="{C183D7F6-B498-43B3-948B-1728B52AA6E4}">
                <adec:decorative xmlns:adec="http://schemas.microsoft.com/office/drawing/2017/decorative" val="1"/>
              </a:ext>
            </a:extLst>
          </p:cNvPr>
          <p:cNvSpPr>
            <a:spLocks noChangeAspect="1"/>
          </p:cNvSpPr>
          <p:nvPr userDrawn="1"/>
        </p:nvSpPr>
        <p:spPr>
          <a:xfrm rot="16200000" flipH="1" flipV="1">
            <a:off x="-433923" y="5546250"/>
            <a:ext cx="1745673" cy="877824"/>
          </a:xfrm>
          <a:custGeom>
            <a:avLst/>
            <a:gdLst>
              <a:gd name="connsiteX0" fmla="*/ 0 w 4572000"/>
              <a:gd name="connsiteY0" fmla="*/ 2285974 h 2285974"/>
              <a:gd name="connsiteX1" fmla="*/ 113956 w 4572000"/>
              <a:gd name="connsiteY1" fmla="*/ 2283183 h 2285974"/>
              <a:gd name="connsiteX2" fmla="*/ 2283027 w 4572000"/>
              <a:gd name="connsiteY2" fmla="*/ 117584 h 2285974"/>
              <a:gd name="connsiteX3" fmla="*/ 2286000 w 4572000"/>
              <a:gd name="connsiteY3" fmla="*/ 0 h 2285974"/>
              <a:gd name="connsiteX4" fmla="*/ 2288973 w 4572000"/>
              <a:gd name="connsiteY4" fmla="*/ 117584 h 2285974"/>
              <a:gd name="connsiteX5" fmla="*/ 4458044 w 4572000"/>
              <a:gd name="connsiteY5" fmla="*/ 2283183 h 2285974"/>
              <a:gd name="connsiteX6" fmla="*/ 4572000 w 4572000"/>
              <a:gd name="connsiteY6" fmla="*/ 2285974 h 2285974"/>
              <a:gd name="connsiteX7" fmla="*/ 2286000 w 4572000"/>
              <a:gd name="connsiteY7" fmla="*/ 2285974 h 2285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72000" h="2285974">
                <a:moveTo>
                  <a:pt x="0" y="2285974"/>
                </a:moveTo>
                <a:lnTo>
                  <a:pt x="113956" y="2283183"/>
                </a:lnTo>
                <a:cubicBezTo>
                  <a:pt x="1284562" y="2225701"/>
                  <a:pt x="2223714" y="1287708"/>
                  <a:pt x="2283027" y="117584"/>
                </a:cubicBezTo>
                <a:lnTo>
                  <a:pt x="2286000" y="0"/>
                </a:lnTo>
                <a:lnTo>
                  <a:pt x="2288973" y="117584"/>
                </a:lnTo>
                <a:cubicBezTo>
                  <a:pt x="2348287" y="1287708"/>
                  <a:pt x="3287438" y="2225701"/>
                  <a:pt x="4458044" y="2283183"/>
                </a:cubicBezTo>
                <a:lnTo>
                  <a:pt x="4572000" y="2285974"/>
                </a:lnTo>
                <a:lnTo>
                  <a:pt x="2286000" y="2285974"/>
                </a:lnTo>
                <a:close/>
              </a:path>
            </a:pathLst>
          </a:custGeom>
          <a:solidFill>
            <a:schemeClr val="accent2">
              <a:lumMod val="40000"/>
              <a:lumOff val="6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Title 17">
            <a:extLst>
              <a:ext uri="{FF2B5EF4-FFF2-40B4-BE49-F238E27FC236}">
                <a16:creationId xmlns:a16="http://schemas.microsoft.com/office/drawing/2014/main" id="{4AC20A76-77DC-62F7-C0E5-66C03853B31E}"/>
              </a:ext>
            </a:extLst>
          </p:cNvPr>
          <p:cNvSpPr>
            <a:spLocks noGrp="1"/>
          </p:cNvSpPr>
          <p:nvPr>
            <p:ph type="title" hasCustomPrompt="1"/>
          </p:nvPr>
        </p:nvSpPr>
        <p:spPr>
          <a:xfrm>
            <a:off x="1371599" y="1478396"/>
            <a:ext cx="3710355" cy="3445297"/>
          </a:xfrm>
        </p:spPr>
        <p:txBody>
          <a:bodyPr>
            <a:normAutofit/>
          </a:bodyPr>
          <a:lstStyle>
            <a:lvl1pPr>
              <a:defRPr sz="3600">
                <a:solidFill>
                  <a:schemeClr val="accent2">
                    <a:lumMod val="75000"/>
                  </a:schemeClr>
                </a:solidFill>
              </a:defRPr>
            </a:lvl1pPr>
          </a:lstStyle>
          <a:p>
            <a:r>
              <a:rPr lang="en-US" dirty="0"/>
              <a:t>Click to add title</a:t>
            </a:r>
          </a:p>
        </p:txBody>
      </p:sp>
      <p:sp>
        <p:nvSpPr>
          <p:cNvPr id="20" name="Content Placeholder 19">
            <a:extLst>
              <a:ext uri="{FF2B5EF4-FFF2-40B4-BE49-F238E27FC236}">
                <a16:creationId xmlns:a16="http://schemas.microsoft.com/office/drawing/2014/main" id="{CF99A149-DEF4-9E0F-D0DE-E859DB6CA539}"/>
              </a:ext>
            </a:extLst>
          </p:cNvPr>
          <p:cNvSpPr>
            <a:spLocks noGrp="1"/>
          </p:cNvSpPr>
          <p:nvPr>
            <p:ph sz="quarter" idx="10" hasCustomPrompt="1"/>
          </p:nvPr>
        </p:nvSpPr>
        <p:spPr>
          <a:xfrm>
            <a:off x="5360465" y="1477963"/>
            <a:ext cx="5536135" cy="3446462"/>
          </a:xfrm>
        </p:spPr>
        <p:txBody>
          <a:bodyPr anchor="ctr">
            <a:normAutofit/>
          </a:bodyPr>
          <a:lstStyle>
            <a:lvl1pPr marL="0" indent="0">
              <a:buNone/>
              <a:defRPr sz="1800"/>
            </a:lvl1pPr>
            <a:lvl2pPr marL="457200" indent="0">
              <a:buNone/>
              <a:defRPr sz="1600"/>
            </a:lvl2pPr>
            <a:lvl3pPr marL="914400" indent="0">
              <a:buNone/>
              <a:defRPr sz="1400"/>
            </a:lvl3pPr>
            <a:lvl4pPr marL="1371600" indent="0">
              <a:buNone/>
              <a:defRPr sz="1200"/>
            </a:lvl4pPr>
            <a:lvl5pPr marL="1828800" indent="0">
              <a:buNone/>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Slide Number Placeholder 5">
            <a:extLst>
              <a:ext uri="{FF2B5EF4-FFF2-40B4-BE49-F238E27FC236}">
                <a16:creationId xmlns:a16="http://schemas.microsoft.com/office/drawing/2014/main" id="{C663CA19-070F-D373-ED8C-B6F895D11B84}"/>
              </a:ext>
            </a:extLst>
          </p:cNvPr>
          <p:cNvSpPr>
            <a:spLocks noGrp="1"/>
          </p:cNvSpPr>
          <p:nvPr>
            <p:ph type="sldNum" sz="quarter" idx="4"/>
          </p:nvPr>
        </p:nvSpPr>
        <p:spPr>
          <a:xfrm>
            <a:off x="10896600" y="5983104"/>
            <a:ext cx="1295400" cy="874895"/>
          </a:xfrm>
          <a:prstGeom prst="rect">
            <a:avLst/>
          </a:prstGeom>
        </p:spPr>
        <p:txBody>
          <a:bodyPr vert="horz" lIns="91440" tIns="45720" rIns="91440" bIns="45720" rtlCol="0" anchor="ctr"/>
          <a:lstStyle>
            <a:lvl1pPr algn="ctr">
              <a:defRPr sz="1200">
                <a:solidFill>
                  <a:schemeClr val="bg1"/>
                </a:solidFill>
                <a:latin typeface="+mj-lt"/>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10462458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Section Title">
    <p:bg>
      <p:bgPr>
        <a:solidFill>
          <a:schemeClr val="accent2"/>
        </a:solidFill>
        <a:effectLst/>
      </p:bgPr>
    </p:bg>
    <p:spTree>
      <p:nvGrpSpPr>
        <p:cNvPr id="1" name=""/>
        <p:cNvGrpSpPr/>
        <p:nvPr/>
      </p:nvGrpSpPr>
      <p:grpSpPr>
        <a:xfrm>
          <a:off x="0" y="0"/>
          <a:ext cx="0" cy="0"/>
          <a:chOff x="0" y="0"/>
          <a:chExt cx="0" cy="0"/>
        </a:xfrm>
      </p:grpSpPr>
      <p:sp>
        <p:nvSpPr>
          <p:cNvPr id="2" name="Freeform: Shape 9">
            <a:extLst>
              <a:ext uri="{FF2B5EF4-FFF2-40B4-BE49-F238E27FC236}">
                <a16:creationId xmlns:a16="http://schemas.microsoft.com/office/drawing/2014/main" id="{A18D9F31-445F-F144-A393-66C1BDE8083D}"/>
              </a:ext>
              <a:ext uri="{C183D7F6-B498-43B3-948B-1728B52AA6E4}">
                <adec:decorative xmlns:adec="http://schemas.microsoft.com/office/drawing/2017/decorative" val="1"/>
              </a:ext>
            </a:extLst>
          </p:cNvPr>
          <p:cNvSpPr/>
          <p:nvPr userDrawn="1"/>
        </p:nvSpPr>
        <p:spPr>
          <a:xfrm flipV="1">
            <a:off x="4570022" y="3390898"/>
            <a:ext cx="3354778" cy="3467100"/>
          </a:xfrm>
          <a:custGeom>
            <a:avLst/>
            <a:gdLst>
              <a:gd name="connsiteX0" fmla="*/ 0 w 2353172"/>
              <a:gd name="connsiteY0" fmla="*/ 0 h 2431959"/>
              <a:gd name="connsiteX1" fmla="*/ 2353172 w 2353172"/>
              <a:gd name="connsiteY1" fmla="*/ 0 h 2431959"/>
              <a:gd name="connsiteX2" fmla="*/ 2353172 w 2353172"/>
              <a:gd name="connsiteY2" fmla="*/ 2431959 h 2431959"/>
              <a:gd name="connsiteX3" fmla="*/ 2352312 w 2353172"/>
              <a:gd name="connsiteY3" fmla="*/ 2431959 h 2431959"/>
              <a:gd name="connsiteX4" fmla="*/ 2340504 w 2353172"/>
              <a:gd name="connsiteY4" fmla="*/ 2198113 h 2431959"/>
              <a:gd name="connsiteX5" fmla="*/ 134816 w 2353172"/>
              <a:gd name="connsiteY5" fmla="*/ 6383 h 24319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53172" h="2431959">
                <a:moveTo>
                  <a:pt x="0" y="0"/>
                </a:moveTo>
                <a:lnTo>
                  <a:pt x="2353172" y="0"/>
                </a:lnTo>
                <a:lnTo>
                  <a:pt x="2353172" y="2431959"/>
                </a:lnTo>
                <a:lnTo>
                  <a:pt x="2352312" y="2431959"/>
                </a:lnTo>
                <a:lnTo>
                  <a:pt x="2340504" y="2198113"/>
                </a:lnTo>
                <a:cubicBezTo>
                  <a:pt x="2222700" y="1038123"/>
                  <a:pt x="1296917" y="116993"/>
                  <a:pt x="134816" y="6383"/>
                </a:cubicBezTo>
                <a:close/>
              </a:path>
            </a:pathLst>
          </a:cu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14">
            <a:extLst>
              <a:ext uri="{FF2B5EF4-FFF2-40B4-BE49-F238E27FC236}">
                <a16:creationId xmlns:a16="http://schemas.microsoft.com/office/drawing/2014/main" id="{24F2F994-08EA-D901-82B7-02E175B2FF92}"/>
              </a:ext>
              <a:ext uri="{C183D7F6-B498-43B3-948B-1728B52AA6E4}">
                <adec:decorative xmlns:adec="http://schemas.microsoft.com/office/drawing/2017/decorative" val="1"/>
              </a:ext>
            </a:extLst>
          </p:cNvPr>
          <p:cNvSpPr>
            <a:spLocks noChangeAspect="1"/>
          </p:cNvSpPr>
          <p:nvPr userDrawn="1"/>
        </p:nvSpPr>
        <p:spPr>
          <a:xfrm flipH="1" flipV="1">
            <a:off x="0" y="0"/>
            <a:ext cx="2286000" cy="2285973"/>
          </a:xfrm>
          <a:custGeom>
            <a:avLst/>
            <a:gdLst>
              <a:gd name="connsiteX0" fmla="*/ 3200357 w 3200357"/>
              <a:gd name="connsiteY0" fmla="*/ 0 h 3200320"/>
              <a:gd name="connsiteX1" fmla="*/ 3200357 w 3200357"/>
              <a:gd name="connsiteY1" fmla="*/ 3200320 h 3200320"/>
              <a:gd name="connsiteX2" fmla="*/ 0 w 3200357"/>
              <a:gd name="connsiteY2" fmla="*/ 3200320 h 3200320"/>
              <a:gd name="connsiteX3" fmla="*/ 159536 w 3200357"/>
              <a:gd name="connsiteY3" fmla="*/ 3196412 h 3200320"/>
              <a:gd name="connsiteX4" fmla="*/ 3196195 w 3200357"/>
              <a:gd name="connsiteY4" fmla="*/ 164613 h 3200320"/>
              <a:gd name="connsiteX5" fmla="*/ 3200357 w 3200357"/>
              <a:gd name="connsiteY5" fmla="*/ 0 h 320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0357" h="3200320">
                <a:moveTo>
                  <a:pt x="3200357" y="0"/>
                </a:moveTo>
                <a:lnTo>
                  <a:pt x="3200357" y="3200320"/>
                </a:lnTo>
                <a:lnTo>
                  <a:pt x="0" y="3200320"/>
                </a:lnTo>
                <a:lnTo>
                  <a:pt x="159536" y="3196412"/>
                </a:lnTo>
                <a:cubicBezTo>
                  <a:pt x="1798363" y="3115939"/>
                  <a:pt x="3113157" y="1802765"/>
                  <a:pt x="3196195" y="164613"/>
                </a:cubicBezTo>
                <a:lnTo>
                  <a:pt x="3200357" y="0"/>
                </a:lnTo>
                <a:close/>
              </a:path>
            </a:pathLst>
          </a:cu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Title 7">
            <a:extLst>
              <a:ext uri="{FF2B5EF4-FFF2-40B4-BE49-F238E27FC236}">
                <a16:creationId xmlns:a16="http://schemas.microsoft.com/office/drawing/2014/main" id="{863EE949-1BE5-CFA7-69CC-5235FFE07F0F}"/>
              </a:ext>
            </a:extLst>
          </p:cNvPr>
          <p:cNvSpPr>
            <a:spLocks noGrp="1"/>
          </p:cNvSpPr>
          <p:nvPr>
            <p:ph type="title" hasCustomPrompt="1"/>
          </p:nvPr>
        </p:nvSpPr>
        <p:spPr>
          <a:xfrm>
            <a:off x="1371598" y="1415562"/>
            <a:ext cx="5750171" cy="4009292"/>
          </a:xfrm>
        </p:spPr>
        <p:txBody>
          <a:bodyPr>
            <a:normAutofit/>
          </a:bodyPr>
          <a:lstStyle>
            <a:lvl1pPr>
              <a:defRPr sz="3600">
                <a:solidFill>
                  <a:schemeClr val="bg2"/>
                </a:solidFill>
              </a:defRPr>
            </a:lvl1pPr>
          </a:lstStyle>
          <a:p>
            <a:r>
              <a:rPr lang="en-US" dirty="0"/>
              <a:t>Click to add title</a:t>
            </a:r>
          </a:p>
        </p:txBody>
      </p:sp>
      <p:sp>
        <p:nvSpPr>
          <p:cNvPr id="4" name="Picture Placeholder 18">
            <a:extLst>
              <a:ext uri="{FF2B5EF4-FFF2-40B4-BE49-F238E27FC236}">
                <a16:creationId xmlns:a16="http://schemas.microsoft.com/office/drawing/2014/main" id="{A2B2C17F-12DD-A683-5602-F16A1C9647FB}"/>
              </a:ext>
            </a:extLst>
          </p:cNvPr>
          <p:cNvSpPr>
            <a:spLocks noGrp="1"/>
          </p:cNvSpPr>
          <p:nvPr>
            <p:ph type="pic" sz="quarter" idx="13"/>
          </p:nvPr>
        </p:nvSpPr>
        <p:spPr>
          <a:xfrm>
            <a:off x="7877908" y="1"/>
            <a:ext cx="4314092" cy="6858000"/>
          </a:xfrm>
          <a:custGeom>
            <a:avLst/>
            <a:gdLst>
              <a:gd name="connsiteX0" fmla="*/ 3466352 w 4267200"/>
              <a:gd name="connsiteY0" fmla="*/ 0 h 6858000"/>
              <a:gd name="connsiteX1" fmla="*/ 4267200 w 4267200"/>
              <a:gd name="connsiteY1" fmla="*/ 0 h 6858000"/>
              <a:gd name="connsiteX2" fmla="*/ 4267200 w 4267200"/>
              <a:gd name="connsiteY2" fmla="*/ 6858000 h 6858000"/>
              <a:gd name="connsiteX3" fmla="*/ 0 w 4267200"/>
              <a:gd name="connsiteY3" fmla="*/ 6858000 h 6858000"/>
              <a:gd name="connsiteX4" fmla="*/ 0 w 4267200"/>
              <a:gd name="connsiteY4" fmla="*/ 3338980 h 6858000"/>
              <a:gd name="connsiteX5" fmla="*/ 8352 w 4267200"/>
              <a:gd name="connsiteY5" fmla="*/ 3162578 h 6858000"/>
              <a:gd name="connsiteX6" fmla="*/ 3132972 w 4267200"/>
              <a:gd name="connsiteY6" fmla="*/ 18059 h 6858000"/>
              <a:gd name="connsiteX7" fmla="*/ 3466352 w 4267200"/>
              <a:gd name="connsiteY7" fmla="*/ 122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67200" h="6858000">
                <a:moveTo>
                  <a:pt x="3466352" y="0"/>
                </a:moveTo>
                <a:lnTo>
                  <a:pt x="4267200" y="0"/>
                </a:lnTo>
                <a:lnTo>
                  <a:pt x="4267200" y="6858000"/>
                </a:lnTo>
                <a:lnTo>
                  <a:pt x="0" y="6858000"/>
                </a:lnTo>
                <a:lnTo>
                  <a:pt x="0" y="3338980"/>
                </a:lnTo>
                <a:lnTo>
                  <a:pt x="8352" y="3162578"/>
                </a:lnTo>
                <a:cubicBezTo>
                  <a:pt x="166042" y="1505839"/>
                  <a:pt x="1479242" y="186005"/>
                  <a:pt x="3132972" y="18059"/>
                </a:cubicBezTo>
                <a:lnTo>
                  <a:pt x="3466352" y="1225"/>
                </a:lnTo>
                <a:close/>
              </a:path>
            </a:pathLst>
          </a:custGeom>
          <a:solidFill>
            <a:schemeClr val="accent2">
              <a:lumMod val="75000"/>
            </a:schemeClr>
          </a:solidFill>
        </p:spPr>
        <p:txBody>
          <a:bodyPr wrap="square" lIns="1463040" tIns="822960" rIns="1463040" anchor="t" anchorCtr="0">
            <a:noAutofit/>
          </a:bodyPr>
          <a:lstStyle>
            <a:lvl1pPr marL="0" indent="0" algn="ctr">
              <a:buNone/>
              <a:defRPr sz="1600">
                <a:solidFill>
                  <a:schemeClr val="bg2"/>
                </a:solidFill>
              </a:defRPr>
            </a:lvl1pPr>
          </a:lstStyle>
          <a:p>
            <a:r>
              <a:rPr lang="en-US"/>
              <a:t>Click icon to add picture</a:t>
            </a:r>
            <a:endParaRPr lang="en-US" dirty="0"/>
          </a:p>
        </p:txBody>
      </p:sp>
      <p:sp>
        <p:nvSpPr>
          <p:cNvPr id="3" name="Slide Number Placeholder 5">
            <a:extLst>
              <a:ext uri="{FF2B5EF4-FFF2-40B4-BE49-F238E27FC236}">
                <a16:creationId xmlns:a16="http://schemas.microsoft.com/office/drawing/2014/main" id="{C663CA19-070F-D373-ED8C-B6F895D11B84}"/>
              </a:ext>
            </a:extLst>
          </p:cNvPr>
          <p:cNvSpPr>
            <a:spLocks noGrp="1"/>
          </p:cNvSpPr>
          <p:nvPr>
            <p:ph type="sldNum" sz="quarter" idx="4"/>
          </p:nvPr>
        </p:nvSpPr>
        <p:spPr>
          <a:xfrm>
            <a:off x="10896600" y="5983104"/>
            <a:ext cx="1295400" cy="874895"/>
          </a:xfrm>
          <a:prstGeom prst="rect">
            <a:avLst/>
          </a:prstGeom>
        </p:spPr>
        <p:txBody>
          <a:bodyPr vert="horz" lIns="91440" tIns="45720" rIns="91440" bIns="45720" rtlCol="0" anchor="ctr"/>
          <a:lstStyle>
            <a:lvl1pPr algn="ctr">
              <a:defRPr sz="1200">
                <a:solidFill>
                  <a:srgbClr val="FFFFFF"/>
                </a:solidFill>
                <a:latin typeface="+mj-lt"/>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11904469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userDrawn="1">
  <p:cSld name="Title Content and Image">
    <p:bg>
      <p:bgPr>
        <a:solidFill>
          <a:schemeClr val="accent2"/>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C179D789-F69C-8306-0C19-DF73E69167C4}"/>
              </a:ext>
            </a:extLst>
          </p:cNvPr>
          <p:cNvSpPr>
            <a:spLocks noGrp="1"/>
          </p:cNvSpPr>
          <p:nvPr>
            <p:ph type="title" hasCustomPrompt="1"/>
          </p:nvPr>
        </p:nvSpPr>
        <p:spPr>
          <a:xfrm>
            <a:off x="5676415" y="360485"/>
            <a:ext cx="5032725" cy="3284203"/>
          </a:xfrm>
        </p:spPr>
        <p:txBody>
          <a:bodyPr anchor="b">
            <a:normAutofit/>
          </a:bodyPr>
          <a:lstStyle>
            <a:lvl1pPr>
              <a:defRPr sz="3600">
                <a:solidFill>
                  <a:schemeClr val="bg2"/>
                </a:solidFill>
              </a:defRPr>
            </a:lvl1pPr>
          </a:lstStyle>
          <a:p>
            <a:r>
              <a:rPr lang="en-US" dirty="0"/>
              <a:t>Click to add title</a:t>
            </a:r>
          </a:p>
        </p:txBody>
      </p:sp>
      <p:sp>
        <p:nvSpPr>
          <p:cNvPr id="2" name="Picture Placeholder 1">
            <a:extLst>
              <a:ext uri="{FF2B5EF4-FFF2-40B4-BE49-F238E27FC236}">
                <a16:creationId xmlns:a16="http://schemas.microsoft.com/office/drawing/2014/main" id="{A2003524-9DE3-1117-2E91-80A1CB96DE3E}"/>
              </a:ext>
            </a:extLst>
          </p:cNvPr>
          <p:cNvSpPr>
            <a:spLocks noGrp="1"/>
          </p:cNvSpPr>
          <p:nvPr>
            <p:ph type="pic" sz="quarter" idx="11"/>
          </p:nvPr>
        </p:nvSpPr>
        <p:spPr>
          <a:xfrm>
            <a:off x="0" y="0"/>
            <a:ext cx="4308475" cy="6858000"/>
          </a:xfrm>
          <a:custGeom>
            <a:avLst/>
            <a:gdLst>
              <a:gd name="connsiteX0" fmla="*/ 0 w 4308475"/>
              <a:gd name="connsiteY0" fmla="*/ 0 h 6858000"/>
              <a:gd name="connsiteX1" fmla="*/ 4308475 w 4308475"/>
              <a:gd name="connsiteY1" fmla="*/ 0 h 6858000"/>
              <a:gd name="connsiteX2" fmla="*/ 4308475 w 4308475"/>
              <a:gd name="connsiteY2" fmla="*/ 3390898 h 6858000"/>
              <a:gd name="connsiteX3" fmla="*/ 4307536 w 4308475"/>
              <a:gd name="connsiteY3" fmla="*/ 3390898 h 6858000"/>
              <a:gd name="connsiteX4" fmla="*/ 4290702 w 4308475"/>
              <a:gd name="connsiteY4" fmla="*/ 3724279 h 6858000"/>
              <a:gd name="connsiteX5" fmla="*/ 1146183 w 4308475"/>
              <a:gd name="connsiteY5" fmla="*/ 6848898 h 6858000"/>
              <a:gd name="connsiteX6" fmla="*/ 953984 w 4308475"/>
              <a:gd name="connsiteY6" fmla="*/ 6857998 h 6858000"/>
              <a:gd name="connsiteX7" fmla="*/ 4308475 w 4308475"/>
              <a:gd name="connsiteY7" fmla="*/ 6857998 h 6858000"/>
              <a:gd name="connsiteX8" fmla="*/ 4308475 w 4308475"/>
              <a:gd name="connsiteY8" fmla="*/ 6858000 h 6858000"/>
              <a:gd name="connsiteX9" fmla="*/ 0 w 4308475"/>
              <a:gd name="connsiteY9"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08475" h="6858000">
                <a:moveTo>
                  <a:pt x="0" y="0"/>
                </a:moveTo>
                <a:lnTo>
                  <a:pt x="4308475" y="0"/>
                </a:lnTo>
                <a:lnTo>
                  <a:pt x="4308475" y="3390898"/>
                </a:lnTo>
                <a:lnTo>
                  <a:pt x="4307536" y="3390898"/>
                </a:lnTo>
                <a:lnTo>
                  <a:pt x="4290702" y="3724279"/>
                </a:lnTo>
                <a:cubicBezTo>
                  <a:pt x="4122756" y="5378008"/>
                  <a:pt x="2802922" y="6691208"/>
                  <a:pt x="1146183" y="6848898"/>
                </a:cubicBezTo>
                <a:lnTo>
                  <a:pt x="953984" y="6857998"/>
                </a:lnTo>
                <a:lnTo>
                  <a:pt x="4308475" y="6857998"/>
                </a:lnTo>
                <a:lnTo>
                  <a:pt x="4308475" y="6858000"/>
                </a:lnTo>
                <a:lnTo>
                  <a:pt x="0" y="6858000"/>
                </a:lnTo>
                <a:close/>
              </a:path>
            </a:pathLst>
          </a:custGeom>
        </p:spPr>
        <p:txBody>
          <a:bodyPr wrap="square">
            <a:noAutofit/>
          </a:bodyPr>
          <a:lstStyle>
            <a:lvl1pPr marL="0" indent="0" algn="ctr">
              <a:buNone/>
              <a:defRPr>
                <a:solidFill>
                  <a:schemeClr val="bg2"/>
                </a:solidFill>
              </a:defRPr>
            </a:lvl1pPr>
          </a:lstStyle>
          <a:p>
            <a:r>
              <a:rPr lang="en-US"/>
              <a:t>Click icon to add picture</a:t>
            </a:r>
            <a:endParaRPr lang="en-US" dirty="0"/>
          </a:p>
        </p:txBody>
      </p:sp>
      <p:sp>
        <p:nvSpPr>
          <p:cNvPr id="10" name="Content Placeholder 9">
            <a:extLst>
              <a:ext uri="{FF2B5EF4-FFF2-40B4-BE49-F238E27FC236}">
                <a16:creationId xmlns:a16="http://schemas.microsoft.com/office/drawing/2014/main" id="{FE5C55B8-DD4C-A859-38F5-CC8FE0920B85}"/>
              </a:ext>
            </a:extLst>
          </p:cNvPr>
          <p:cNvSpPr>
            <a:spLocks noGrp="1"/>
          </p:cNvSpPr>
          <p:nvPr>
            <p:ph sz="quarter" idx="10" hasCustomPrompt="1"/>
          </p:nvPr>
        </p:nvSpPr>
        <p:spPr>
          <a:xfrm>
            <a:off x="5676306" y="3846391"/>
            <a:ext cx="5032725" cy="2136710"/>
          </a:xfrm>
        </p:spPr>
        <p:txBody>
          <a:bodyPr>
            <a:normAutofit/>
          </a:bodyPr>
          <a:lstStyle>
            <a:lvl1pPr marL="0" indent="0">
              <a:buNone/>
              <a:defRPr sz="1800">
                <a:solidFill>
                  <a:schemeClr val="bg2"/>
                </a:solidFill>
              </a:defRPr>
            </a:lvl1pPr>
            <a:lvl2pPr marL="457200" indent="0">
              <a:buNone/>
              <a:defRPr sz="1600">
                <a:solidFill>
                  <a:schemeClr val="bg2"/>
                </a:solidFill>
              </a:defRPr>
            </a:lvl2pPr>
            <a:lvl3pPr marL="914400" indent="0">
              <a:buNone/>
              <a:defRPr sz="1400">
                <a:solidFill>
                  <a:schemeClr val="bg2"/>
                </a:solidFill>
              </a:defRPr>
            </a:lvl3pPr>
            <a:lvl4pPr marL="1371600" indent="0">
              <a:buNone/>
              <a:defRPr sz="1200">
                <a:solidFill>
                  <a:schemeClr val="bg2"/>
                </a:solidFill>
              </a:defRPr>
            </a:lvl4pPr>
            <a:lvl5pPr marL="1828800" indent="0">
              <a:buNone/>
              <a:defRPr sz="1200">
                <a:solidFill>
                  <a:schemeClr val="bg2"/>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Slide Number Placeholder 5">
            <a:extLst>
              <a:ext uri="{FF2B5EF4-FFF2-40B4-BE49-F238E27FC236}">
                <a16:creationId xmlns:a16="http://schemas.microsoft.com/office/drawing/2014/main" id="{C663CA19-070F-D373-ED8C-B6F895D11B84}"/>
              </a:ext>
            </a:extLst>
          </p:cNvPr>
          <p:cNvSpPr>
            <a:spLocks noGrp="1"/>
          </p:cNvSpPr>
          <p:nvPr>
            <p:ph type="sldNum" sz="quarter" idx="4"/>
          </p:nvPr>
        </p:nvSpPr>
        <p:spPr>
          <a:xfrm>
            <a:off x="10896600" y="5983104"/>
            <a:ext cx="1295400" cy="874895"/>
          </a:xfrm>
          <a:prstGeom prst="rect">
            <a:avLst/>
          </a:prstGeom>
        </p:spPr>
        <p:txBody>
          <a:bodyPr vert="horz" lIns="91440" tIns="45720" rIns="91440" bIns="45720" rtlCol="0" anchor="ctr"/>
          <a:lstStyle>
            <a:lvl1pPr algn="ctr">
              <a:defRPr sz="1200">
                <a:solidFill>
                  <a:srgbClr val="FFFFFF"/>
                </a:solidFill>
                <a:latin typeface="+mj-lt"/>
              </a:defRPr>
            </a:lvl1pPr>
          </a:lstStyle>
          <a:p>
            <a:fld id="{08AB70BE-1769-45B8-85A6-0C837432C7E6}" type="slidenum">
              <a:rPr lang="en-US" smtClean="0"/>
              <a:pPr/>
              <a:t>‹#›</a:t>
            </a:fld>
            <a:endParaRPr lang="en-US" dirty="0"/>
          </a:p>
        </p:txBody>
      </p:sp>
      <p:sp>
        <p:nvSpPr>
          <p:cNvPr id="7" name="Freeform: Shape 9">
            <a:extLst>
              <a:ext uri="{FF2B5EF4-FFF2-40B4-BE49-F238E27FC236}">
                <a16:creationId xmlns:a16="http://schemas.microsoft.com/office/drawing/2014/main" id="{6DC123BA-30A1-50DE-FC24-33C67A8FA78E}"/>
              </a:ext>
              <a:ext uri="{C183D7F6-B498-43B3-948B-1728B52AA6E4}">
                <adec:decorative xmlns:adec="http://schemas.microsoft.com/office/drawing/2017/decorative" val="1"/>
              </a:ext>
            </a:extLst>
          </p:cNvPr>
          <p:cNvSpPr/>
          <p:nvPr userDrawn="1"/>
        </p:nvSpPr>
        <p:spPr>
          <a:xfrm flipH="1" flipV="1">
            <a:off x="4308762" y="3390898"/>
            <a:ext cx="3354778" cy="3467100"/>
          </a:xfrm>
          <a:custGeom>
            <a:avLst/>
            <a:gdLst>
              <a:gd name="connsiteX0" fmla="*/ 0 w 2353172"/>
              <a:gd name="connsiteY0" fmla="*/ 0 h 2431959"/>
              <a:gd name="connsiteX1" fmla="*/ 2353172 w 2353172"/>
              <a:gd name="connsiteY1" fmla="*/ 0 h 2431959"/>
              <a:gd name="connsiteX2" fmla="*/ 2353172 w 2353172"/>
              <a:gd name="connsiteY2" fmla="*/ 2431959 h 2431959"/>
              <a:gd name="connsiteX3" fmla="*/ 2352312 w 2353172"/>
              <a:gd name="connsiteY3" fmla="*/ 2431959 h 2431959"/>
              <a:gd name="connsiteX4" fmla="*/ 2340504 w 2353172"/>
              <a:gd name="connsiteY4" fmla="*/ 2198113 h 2431959"/>
              <a:gd name="connsiteX5" fmla="*/ 134816 w 2353172"/>
              <a:gd name="connsiteY5" fmla="*/ 6383 h 24319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53172" h="2431959">
                <a:moveTo>
                  <a:pt x="0" y="0"/>
                </a:moveTo>
                <a:lnTo>
                  <a:pt x="2353172" y="0"/>
                </a:lnTo>
                <a:lnTo>
                  <a:pt x="2353172" y="2431959"/>
                </a:lnTo>
                <a:lnTo>
                  <a:pt x="2352312" y="2431959"/>
                </a:lnTo>
                <a:lnTo>
                  <a:pt x="2340504" y="2198113"/>
                </a:lnTo>
                <a:cubicBezTo>
                  <a:pt x="2222700" y="1038123"/>
                  <a:pt x="1296917" y="116993"/>
                  <a:pt x="134816" y="6383"/>
                </a:cubicBezTo>
                <a:close/>
              </a:path>
            </a:pathLst>
          </a:cu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4038185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userDrawn="1">
  <p:cSld name="1_Title and Conten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610C35C-5361-BD30-EB79-01BD72158B57}"/>
              </a:ext>
              <a:ext uri="{C183D7F6-B498-43B3-948B-1728B52AA6E4}">
                <adec:decorative xmlns:adec="http://schemas.microsoft.com/office/drawing/2017/decorative" val="1"/>
              </a:ext>
            </a:extLst>
          </p:cNvPr>
          <p:cNvSpPr/>
          <p:nvPr userDrawn="1"/>
        </p:nvSpPr>
        <p:spPr>
          <a:xfrm rot="5400000">
            <a:off x="-2992038" y="2992045"/>
            <a:ext cx="6858000" cy="873925"/>
          </a:xfrm>
          <a:prstGeom prst="rect">
            <a:avLst/>
          </a:pr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Freeform 26">
            <a:extLst>
              <a:ext uri="{FF2B5EF4-FFF2-40B4-BE49-F238E27FC236}">
                <a16:creationId xmlns:a16="http://schemas.microsoft.com/office/drawing/2014/main" id="{948A7171-32A3-1CAC-DDFD-7C44DDAF06EA}"/>
              </a:ext>
              <a:ext uri="{C183D7F6-B498-43B3-948B-1728B52AA6E4}">
                <adec:decorative xmlns:adec="http://schemas.microsoft.com/office/drawing/2017/decorative" val="1"/>
              </a:ext>
            </a:extLst>
          </p:cNvPr>
          <p:cNvSpPr>
            <a:spLocks noChangeAspect="1"/>
          </p:cNvSpPr>
          <p:nvPr userDrawn="1"/>
        </p:nvSpPr>
        <p:spPr>
          <a:xfrm flipH="1" flipV="1">
            <a:off x="1" y="0"/>
            <a:ext cx="1745673" cy="877824"/>
          </a:xfrm>
          <a:custGeom>
            <a:avLst/>
            <a:gdLst>
              <a:gd name="connsiteX0" fmla="*/ 0 w 4572000"/>
              <a:gd name="connsiteY0" fmla="*/ 2285974 h 2285974"/>
              <a:gd name="connsiteX1" fmla="*/ 113956 w 4572000"/>
              <a:gd name="connsiteY1" fmla="*/ 2283183 h 2285974"/>
              <a:gd name="connsiteX2" fmla="*/ 2283027 w 4572000"/>
              <a:gd name="connsiteY2" fmla="*/ 117584 h 2285974"/>
              <a:gd name="connsiteX3" fmla="*/ 2286000 w 4572000"/>
              <a:gd name="connsiteY3" fmla="*/ 0 h 2285974"/>
              <a:gd name="connsiteX4" fmla="*/ 2288973 w 4572000"/>
              <a:gd name="connsiteY4" fmla="*/ 117584 h 2285974"/>
              <a:gd name="connsiteX5" fmla="*/ 4458044 w 4572000"/>
              <a:gd name="connsiteY5" fmla="*/ 2283183 h 2285974"/>
              <a:gd name="connsiteX6" fmla="*/ 4572000 w 4572000"/>
              <a:gd name="connsiteY6" fmla="*/ 2285974 h 2285974"/>
              <a:gd name="connsiteX7" fmla="*/ 2286000 w 4572000"/>
              <a:gd name="connsiteY7" fmla="*/ 2285974 h 2285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72000" h="2285974">
                <a:moveTo>
                  <a:pt x="0" y="2285974"/>
                </a:moveTo>
                <a:lnTo>
                  <a:pt x="113956" y="2283183"/>
                </a:lnTo>
                <a:cubicBezTo>
                  <a:pt x="1284562" y="2225701"/>
                  <a:pt x="2223714" y="1287708"/>
                  <a:pt x="2283027" y="117584"/>
                </a:cubicBezTo>
                <a:lnTo>
                  <a:pt x="2286000" y="0"/>
                </a:lnTo>
                <a:lnTo>
                  <a:pt x="2288973" y="117584"/>
                </a:lnTo>
                <a:cubicBezTo>
                  <a:pt x="2348287" y="1287708"/>
                  <a:pt x="3287438" y="2225701"/>
                  <a:pt x="4458044" y="2283183"/>
                </a:cubicBezTo>
                <a:lnTo>
                  <a:pt x="4572000" y="2285974"/>
                </a:lnTo>
                <a:lnTo>
                  <a:pt x="2286000" y="2285974"/>
                </a:lnTo>
                <a:close/>
              </a:path>
            </a:pathLst>
          </a:custGeom>
          <a:solidFill>
            <a:schemeClr val="accent2">
              <a:lumMod val="40000"/>
              <a:lumOff val="6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Freeform 47">
            <a:extLst>
              <a:ext uri="{FF2B5EF4-FFF2-40B4-BE49-F238E27FC236}">
                <a16:creationId xmlns:a16="http://schemas.microsoft.com/office/drawing/2014/main" id="{06FD5EAC-FAC4-CDB4-6AB8-809E940F0780}"/>
              </a:ext>
              <a:ext uri="{C183D7F6-B498-43B3-948B-1728B52AA6E4}">
                <adec:decorative xmlns:adec="http://schemas.microsoft.com/office/drawing/2017/decorative" val="1"/>
              </a:ext>
            </a:extLst>
          </p:cNvPr>
          <p:cNvSpPr/>
          <p:nvPr userDrawn="1"/>
        </p:nvSpPr>
        <p:spPr>
          <a:xfrm>
            <a:off x="8991644" y="3657688"/>
            <a:ext cx="3200357" cy="3200320"/>
          </a:xfrm>
          <a:custGeom>
            <a:avLst/>
            <a:gdLst>
              <a:gd name="connsiteX0" fmla="*/ 3200357 w 3200357"/>
              <a:gd name="connsiteY0" fmla="*/ 0 h 3200320"/>
              <a:gd name="connsiteX1" fmla="*/ 3200357 w 3200357"/>
              <a:gd name="connsiteY1" fmla="*/ 3200320 h 3200320"/>
              <a:gd name="connsiteX2" fmla="*/ 0 w 3200357"/>
              <a:gd name="connsiteY2" fmla="*/ 3200320 h 3200320"/>
              <a:gd name="connsiteX3" fmla="*/ 159536 w 3200357"/>
              <a:gd name="connsiteY3" fmla="*/ 3196412 h 3200320"/>
              <a:gd name="connsiteX4" fmla="*/ 3196195 w 3200357"/>
              <a:gd name="connsiteY4" fmla="*/ 164613 h 3200320"/>
              <a:gd name="connsiteX5" fmla="*/ 3200357 w 3200357"/>
              <a:gd name="connsiteY5" fmla="*/ 0 h 320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0357" h="3200320">
                <a:moveTo>
                  <a:pt x="3200357" y="0"/>
                </a:moveTo>
                <a:lnTo>
                  <a:pt x="3200357" y="3200320"/>
                </a:lnTo>
                <a:lnTo>
                  <a:pt x="0" y="3200320"/>
                </a:lnTo>
                <a:lnTo>
                  <a:pt x="159536" y="3196412"/>
                </a:lnTo>
                <a:cubicBezTo>
                  <a:pt x="1798363" y="3115939"/>
                  <a:pt x="3113157" y="1802765"/>
                  <a:pt x="3196195" y="164613"/>
                </a:cubicBezTo>
                <a:lnTo>
                  <a:pt x="3200357" y="0"/>
                </a:lnTo>
                <a:close/>
              </a:path>
            </a:pathLst>
          </a:cu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Title 9">
            <a:extLst>
              <a:ext uri="{FF2B5EF4-FFF2-40B4-BE49-F238E27FC236}">
                <a16:creationId xmlns:a16="http://schemas.microsoft.com/office/drawing/2014/main" id="{6DA13352-25BC-FD28-A34C-DD204D5BF178}"/>
              </a:ext>
            </a:extLst>
          </p:cNvPr>
          <p:cNvSpPr>
            <a:spLocks noGrp="1"/>
          </p:cNvSpPr>
          <p:nvPr>
            <p:ph type="title" hasCustomPrompt="1"/>
          </p:nvPr>
        </p:nvSpPr>
        <p:spPr>
          <a:xfrm>
            <a:off x="1381748" y="246183"/>
            <a:ext cx="9525000" cy="1919521"/>
          </a:xfrm>
        </p:spPr>
        <p:txBody>
          <a:bodyPr>
            <a:normAutofit/>
          </a:bodyPr>
          <a:lstStyle>
            <a:lvl1pPr>
              <a:defRPr sz="3600">
                <a:solidFill>
                  <a:schemeClr val="accent2">
                    <a:lumMod val="75000"/>
                  </a:schemeClr>
                </a:solidFill>
              </a:defRPr>
            </a:lvl1pPr>
          </a:lstStyle>
          <a:p>
            <a:r>
              <a:rPr lang="en-US" dirty="0"/>
              <a:t>Click to add title</a:t>
            </a:r>
          </a:p>
        </p:txBody>
      </p:sp>
      <p:sp>
        <p:nvSpPr>
          <p:cNvPr id="12" name="Content Placeholder 11">
            <a:extLst>
              <a:ext uri="{FF2B5EF4-FFF2-40B4-BE49-F238E27FC236}">
                <a16:creationId xmlns:a16="http://schemas.microsoft.com/office/drawing/2014/main" id="{034108AC-4ED2-99E6-0212-0AC0802C553A}"/>
              </a:ext>
            </a:extLst>
          </p:cNvPr>
          <p:cNvSpPr>
            <a:spLocks noGrp="1"/>
          </p:cNvSpPr>
          <p:nvPr>
            <p:ph sz="quarter" idx="10" hasCustomPrompt="1"/>
          </p:nvPr>
        </p:nvSpPr>
        <p:spPr>
          <a:xfrm>
            <a:off x="1371600" y="2274033"/>
            <a:ext cx="9525000" cy="3317875"/>
          </a:xfrm>
        </p:spPr>
        <p:txBody>
          <a:bodyPr>
            <a:normAutofit/>
          </a:bodyPr>
          <a:lstStyle>
            <a:lvl1pPr>
              <a:spcBef>
                <a:spcPts val="0"/>
              </a:spcBef>
              <a:spcAft>
                <a:spcPts val="600"/>
              </a:spcAft>
              <a:buClr>
                <a:schemeClr val="tx1"/>
              </a:buClr>
              <a:defRPr sz="1800"/>
            </a:lvl1pPr>
            <a:lvl2pPr>
              <a:spcBef>
                <a:spcPts val="0"/>
              </a:spcBef>
              <a:spcAft>
                <a:spcPts val="600"/>
              </a:spcAft>
              <a:buClr>
                <a:schemeClr val="tx1"/>
              </a:buClr>
              <a:defRPr sz="1600"/>
            </a:lvl2pPr>
            <a:lvl3pPr>
              <a:spcBef>
                <a:spcPts val="0"/>
              </a:spcBef>
              <a:spcAft>
                <a:spcPts val="600"/>
              </a:spcAft>
              <a:buClr>
                <a:schemeClr val="tx1"/>
              </a:buClr>
              <a:defRPr sz="1400"/>
            </a:lvl3pPr>
            <a:lvl4pPr>
              <a:spcBef>
                <a:spcPts val="0"/>
              </a:spcBef>
              <a:spcAft>
                <a:spcPts val="600"/>
              </a:spcAft>
              <a:buClr>
                <a:schemeClr val="tx1"/>
              </a:buClr>
              <a:defRPr sz="1200"/>
            </a:lvl4pPr>
            <a:lvl5pPr>
              <a:spcBef>
                <a:spcPts val="0"/>
              </a:spcBef>
              <a:spcAft>
                <a:spcPts val="600"/>
              </a:spcAft>
              <a:buClr>
                <a:schemeClr val="tx1"/>
              </a:buClr>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Slide Number Placeholder 5">
            <a:extLst>
              <a:ext uri="{FF2B5EF4-FFF2-40B4-BE49-F238E27FC236}">
                <a16:creationId xmlns:a16="http://schemas.microsoft.com/office/drawing/2014/main" id="{C663CA19-070F-D373-ED8C-B6F895D11B84}"/>
              </a:ext>
            </a:extLst>
          </p:cNvPr>
          <p:cNvSpPr>
            <a:spLocks noGrp="1"/>
          </p:cNvSpPr>
          <p:nvPr>
            <p:ph type="sldNum" sz="quarter" idx="4"/>
          </p:nvPr>
        </p:nvSpPr>
        <p:spPr>
          <a:xfrm>
            <a:off x="10896600" y="5983104"/>
            <a:ext cx="1295400" cy="874895"/>
          </a:xfrm>
          <a:prstGeom prst="rect">
            <a:avLst/>
          </a:prstGeom>
        </p:spPr>
        <p:txBody>
          <a:bodyPr vert="horz" lIns="91440" tIns="45720" rIns="91440" bIns="45720" rtlCol="0" anchor="ctr"/>
          <a:lstStyle>
            <a:lvl1pPr algn="ctr">
              <a:defRPr sz="1200">
                <a:solidFill>
                  <a:srgbClr val="FFFFFF"/>
                </a:solidFill>
                <a:latin typeface="+mj-lt"/>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12225936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userDrawn="1">
  <p:cSld name="Title 3">
    <p:bg>
      <p:bgPr>
        <a:solidFill>
          <a:schemeClr val="accent2"/>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16B6590-E6B3-B91C-752E-88256804F19D}"/>
              </a:ext>
              <a:ext uri="{C183D7F6-B498-43B3-948B-1728B52AA6E4}">
                <adec:decorative xmlns:adec="http://schemas.microsoft.com/office/drawing/2017/decorative" val="1"/>
              </a:ext>
            </a:extLst>
          </p:cNvPr>
          <p:cNvSpPr/>
          <p:nvPr userDrawn="1"/>
        </p:nvSpPr>
        <p:spPr>
          <a:xfrm>
            <a:off x="1" y="5983104"/>
            <a:ext cx="12192000" cy="873925"/>
          </a:xfrm>
          <a:prstGeom prst="rect">
            <a:avLst/>
          </a:pr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Freeform 26">
            <a:extLst>
              <a:ext uri="{FF2B5EF4-FFF2-40B4-BE49-F238E27FC236}">
                <a16:creationId xmlns:a16="http://schemas.microsoft.com/office/drawing/2014/main" id="{3A11B3D3-2DE9-50B1-D34F-653D46693293}"/>
              </a:ext>
              <a:ext uri="{C183D7F6-B498-43B3-948B-1728B52AA6E4}">
                <adec:decorative xmlns:adec="http://schemas.microsoft.com/office/drawing/2017/decorative" val="1"/>
              </a:ext>
            </a:extLst>
          </p:cNvPr>
          <p:cNvSpPr/>
          <p:nvPr userDrawn="1"/>
        </p:nvSpPr>
        <p:spPr>
          <a:xfrm>
            <a:off x="8981493" y="3657680"/>
            <a:ext cx="3200357" cy="3200320"/>
          </a:xfrm>
          <a:custGeom>
            <a:avLst/>
            <a:gdLst>
              <a:gd name="connsiteX0" fmla="*/ 3200357 w 3200357"/>
              <a:gd name="connsiteY0" fmla="*/ 0 h 3200320"/>
              <a:gd name="connsiteX1" fmla="*/ 3200357 w 3200357"/>
              <a:gd name="connsiteY1" fmla="*/ 3200320 h 3200320"/>
              <a:gd name="connsiteX2" fmla="*/ 0 w 3200357"/>
              <a:gd name="connsiteY2" fmla="*/ 3200320 h 3200320"/>
              <a:gd name="connsiteX3" fmla="*/ 159536 w 3200357"/>
              <a:gd name="connsiteY3" fmla="*/ 3196412 h 3200320"/>
              <a:gd name="connsiteX4" fmla="*/ 3196195 w 3200357"/>
              <a:gd name="connsiteY4" fmla="*/ 164613 h 3200320"/>
              <a:gd name="connsiteX5" fmla="*/ 3200357 w 3200357"/>
              <a:gd name="connsiteY5" fmla="*/ 0 h 320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0357" h="3200320">
                <a:moveTo>
                  <a:pt x="3200357" y="0"/>
                </a:moveTo>
                <a:lnTo>
                  <a:pt x="3200357" y="3200320"/>
                </a:lnTo>
                <a:lnTo>
                  <a:pt x="0" y="3200320"/>
                </a:lnTo>
                <a:lnTo>
                  <a:pt x="159536" y="3196412"/>
                </a:lnTo>
                <a:cubicBezTo>
                  <a:pt x="1798363" y="3115939"/>
                  <a:pt x="3113157" y="1802765"/>
                  <a:pt x="3196195" y="164613"/>
                </a:cubicBezTo>
                <a:lnTo>
                  <a:pt x="3200357" y="0"/>
                </a:lnTo>
                <a:close/>
              </a:path>
            </a:pathLst>
          </a:cu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Freeform 27">
            <a:extLst>
              <a:ext uri="{FF2B5EF4-FFF2-40B4-BE49-F238E27FC236}">
                <a16:creationId xmlns:a16="http://schemas.microsoft.com/office/drawing/2014/main" id="{5EEBEB28-1DE8-01FC-1208-CE71F445D835}"/>
              </a:ext>
              <a:ext uri="{C183D7F6-B498-43B3-948B-1728B52AA6E4}">
                <adec:decorative xmlns:adec="http://schemas.microsoft.com/office/drawing/2017/decorative" val="1"/>
              </a:ext>
            </a:extLst>
          </p:cNvPr>
          <p:cNvSpPr>
            <a:spLocks noChangeAspect="1"/>
          </p:cNvSpPr>
          <p:nvPr userDrawn="1"/>
        </p:nvSpPr>
        <p:spPr>
          <a:xfrm flipH="1" flipV="1">
            <a:off x="0" y="0"/>
            <a:ext cx="2286000" cy="2285973"/>
          </a:xfrm>
          <a:custGeom>
            <a:avLst/>
            <a:gdLst>
              <a:gd name="connsiteX0" fmla="*/ 3200357 w 3200357"/>
              <a:gd name="connsiteY0" fmla="*/ 0 h 3200320"/>
              <a:gd name="connsiteX1" fmla="*/ 3200357 w 3200357"/>
              <a:gd name="connsiteY1" fmla="*/ 3200320 h 3200320"/>
              <a:gd name="connsiteX2" fmla="*/ 0 w 3200357"/>
              <a:gd name="connsiteY2" fmla="*/ 3200320 h 3200320"/>
              <a:gd name="connsiteX3" fmla="*/ 159536 w 3200357"/>
              <a:gd name="connsiteY3" fmla="*/ 3196412 h 3200320"/>
              <a:gd name="connsiteX4" fmla="*/ 3196195 w 3200357"/>
              <a:gd name="connsiteY4" fmla="*/ 164613 h 3200320"/>
              <a:gd name="connsiteX5" fmla="*/ 3200357 w 3200357"/>
              <a:gd name="connsiteY5" fmla="*/ 0 h 320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0357" h="3200320">
                <a:moveTo>
                  <a:pt x="3200357" y="0"/>
                </a:moveTo>
                <a:lnTo>
                  <a:pt x="3200357" y="3200320"/>
                </a:lnTo>
                <a:lnTo>
                  <a:pt x="0" y="3200320"/>
                </a:lnTo>
                <a:lnTo>
                  <a:pt x="159536" y="3196412"/>
                </a:lnTo>
                <a:cubicBezTo>
                  <a:pt x="1798363" y="3115939"/>
                  <a:pt x="3113157" y="1802765"/>
                  <a:pt x="3196195" y="164613"/>
                </a:cubicBezTo>
                <a:lnTo>
                  <a:pt x="3200357" y="0"/>
                </a:lnTo>
                <a:close/>
              </a:path>
            </a:pathLst>
          </a:cu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Freeform 31">
            <a:extLst>
              <a:ext uri="{FF2B5EF4-FFF2-40B4-BE49-F238E27FC236}">
                <a16:creationId xmlns:a16="http://schemas.microsoft.com/office/drawing/2014/main" id="{836BB78A-11DB-CCF3-7F2E-C0243B40951E}"/>
              </a:ext>
              <a:ext uri="{C183D7F6-B498-43B3-948B-1728B52AA6E4}">
                <adec:decorative xmlns:adec="http://schemas.microsoft.com/office/drawing/2017/decorative" val="1"/>
              </a:ext>
            </a:extLst>
          </p:cNvPr>
          <p:cNvSpPr>
            <a:spLocks noChangeAspect="1"/>
          </p:cNvSpPr>
          <p:nvPr userDrawn="1"/>
        </p:nvSpPr>
        <p:spPr>
          <a:xfrm rot="16200000" flipH="1" flipV="1">
            <a:off x="-433923" y="5546255"/>
            <a:ext cx="1745673" cy="877824"/>
          </a:xfrm>
          <a:custGeom>
            <a:avLst/>
            <a:gdLst>
              <a:gd name="connsiteX0" fmla="*/ 0 w 4572000"/>
              <a:gd name="connsiteY0" fmla="*/ 2285974 h 2285974"/>
              <a:gd name="connsiteX1" fmla="*/ 113956 w 4572000"/>
              <a:gd name="connsiteY1" fmla="*/ 2283183 h 2285974"/>
              <a:gd name="connsiteX2" fmla="*/ 2283027 w 4572000"/>
              <a:gd name="connsiteY2" fmla="*/ 117584 h 2285974"/>
              <a:gd name="connsiteX3" fmla="*/ 2286000 w 4572000"/>
              <a:gd name="connsiteY3" fmla="*/ 0 h 2285974"/>
              <a:gd name="connsiteX4" fmla="*/ 2288973 w 4572000"/>
              <a:gd name="connsiteY4" fmla="*/ 117584 h 2285974"/>
              <a:gd name="connsiteX5" fmla="*/ 4458044 w 4572000"/>
              <a:gd name="connsiteY5" fmla="*/ 2283183 h 2285974"/>
              <a:gd name="connsiteX6" fmla="*/ 4572000 w 4572000"/>
              <a:gd name="connsiteY6" fmla="*/ 2285974 h 2285974"/>
              <a:gd name="connsiteX7" fmla="*/ 2286000 w 4572000"/>
              <a:gd name="connsiteY7" fmla="*/ 2285974 h 2285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72000" h="2285974">
                <a:moveTo>
                  <a:pt x="0" y="2285974"/>
                </a:moveTo>
                <a:lnTo>
                  <a:pt x="113956" y="2283183"/>
                </a:lnTo>
                <a:cubicBezTo>
                  <a:pt x="1284562" y="2225701"/>
                  <a:pt x="2223714" y="1287708"/>
                  <a:pt x="2283027" y="117584"/>
                </a:cubicBezTo>
                <a:lnTo>
                  <a:pt x="2286000" y="0"/>
                </a:lnTo>
                <a:lnTo>
                  <a:pt x="2288973" y="117584"/>
                </a:lnTo>
                <a:cubicBezTo>
                  <a:pt x="2348287" y="1287708"/>
                  <a:pt x="3287438" y="2225701"/>
                  <a:pt x="4458044" y="2283183"/>
                </a:cubicBezTo>
                <a:lnTo>
                  <a:pt x="4572000" y="2285974"/>
                </a:lnTo>
                <a:lnTo>
                  <a:pt x="2286000" y="2285974"/>
                </a:lnTo>
                <a:close/>
              </a:path>
            </a:pathLst>
          </a:custGeom>
          <a:solidFill>
            <a:schemeClr val="accent2">
              <a:lumMod val="40000"/>
              <a:lumOff val="6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Title 8">
            <a:extLst>
              <a:ext uri="{FF2B5EF4-FFF2-40B4-BE49-F238E27FC236}">
                <a16:creationId xmlns:a16="http://schemas.microsoft.com/office/drawing/2014/main" id="{00220F55-A7D0-A330-0E21-94E0D5ECA856}"/>
              </a:ext>
            </a:extLst>
          </p:cNvPr>
          <p:cNvSpPr>
            <a:spLocks noGrp="1"/>
          </p:cNvSpPr>
          <p:nvPr>
            <p:ph type="title" hasCustomPrompt="1"/>
          </p:nvPr>
        </p:nvSpPr>
        <p:spPr>
          <a:xfrm>
            <a:off x="1750734" y="835269"/>
            <a:ext cx="8690533" cy="2821183"/>
          </a:xfrm>
        </p:spPr>
        <p:txBody>
          <a:bodyPr anchor="b">
            <a:normAutofit/>
          </a:bodyPr>
          <a:lstStyle>
            <a:lvl1pPr algn="ctr">
              <a:defRPr sz="3600">
                <a:solidFill>
                  <a:schemeClr val="bg2"/>
                </a:solidFill>
              </a:defRPr>
            </a:lvl1pPr>
          </a:lstStyle>
          <a:p>
            <a:r>
              <a:rPr lang="en-US" dirty="0"/>
              <a:t>Click to add title</a:t>
            </a:r>
          </a:p>
        </p:txBody>
      </p:sp>
      <p:sp>
        <p:nvSpPr>
          <p:cNvPr id="11" name="Content Placeholder 10">
            <a:extLst>
              <a:ext uri="{FF2B5EF4-FFF2-40B4-BE49-F238E27FC236}">
                <a16:creationId xmlns:a16="http://schemas.microsoft.com/office/drawing/2014/main" id="{560B5AC1-38AD-9D8D-25F1-F8E10DE48AD7}"/>
              </a:ext>
            </a:extLst>
          </p:cNvPr>
          <p:cNvSpPr>
            <a:spLocks noGrp="1"/>
          </p:cNvSpPr>
          <p:nvPr>
            <p:ph sz="quarter" idx="10" hasCustomPrompt="1"/>
          </p:nvPr>
        </p:nvSpPr>
        <p:spPr>
          <a:xfrm>
            <a:off x="1745739" y="3858233"/>
            <a:ext cx="8700522" cy="1953481"/>
          </a:xfrm>
        </p:spPr>
        <p:txBody>
          <a:bodyPr>
            <a:normAutofit/>
          </a:bodyPr>
          <a:lstStyle>
            <a:lvl1pPr marL="0" indent="0" algn="ctr">
              <a:buNone/>
              <a:defRPr sz="1800">
                <a:solidFill>
                  <a:schemeClr val="bg2"/>
                </a:solidFill>
              </a:defRPr>
            </a:lvl1pPr>
            <a:lvl2pPr marL="457200" indent="0" algn="ctr">
              <a:buNone/>
              <a:defRPr sz="1600">
                <a:solidFill>
                  <a:schemeClr val="bg2"/>
                </a:solidFill>
              </a:defRPr>
            </a:lvl2pPr>
            <a:lvl3pPr marL="914400" indent="0" algn="ctr">
              <a:buNone/>
              <a:defRPr sz="1400">
                <a:solidFill>
                  <a:schemeClr val="bg2"/>
                </a:solidFill>
              </a:defRPr>
            </a:lvl3pPr>
            <a:lvl4pPr marL="1371600" indent="0" algn="ctr">
              <a:buNone/>
              <a:defRPr sz="1200">
                <a:solidFill>
                  <a:schemeClr val="bg2"/>
                </a:solidFill>
              </a:defRPr>
            </a:lvl4pPr>
            <a:lvl5pPr marL="1828800" indent="0" algn="ctr">
              <a:buNone/>
              <a:defRPr sz="1200">
                <a:solidFill>
                  <a:schemeClr val="bg2"/>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Slide Number Placeholder 5">
            <a:extLst>
              <a:ext uri="{FF2B5EF4-FFF2-40B4-BE49-F238E27FC236}">
                <a16:creationId xmlns:a16="http://schemas.microsoft.com/office/drawing/2014/main" id="{C663CA19-070F-D373-ED8C-B6F895D11B84}"/>
              </a:ext>
            </a:extLst>
          </p:cNvPr>
          <p:cNvSpPr>
            <a:spLocks noGrp="1"/>
          </p:cNvSpPr>
          <p:nvPr>
            <p:ph type="sldNum" sz="quarter" idx="4"/>
          </p:nvPr>
        </p:nvSpPr>
        <p:spPr>
          <a:xfrm>
            <a:off x="10896600" y="5983104"/>
            <a:ext cx="1295400" cy="874895"/>
          </a:xfrm>
          <a:prstGeom prst="rect">
            <a:avLst/>
          </a:prstGeom>
        </p:spPr>
        <p:txBody>
          <a:bodyPr vert="horz" lIns="91440" tIns="45720" rIns="91440" bIns="45720" rtlCol="0" anchor="ctr"/>
          <a:lstStyle>
            <a:lvl1pPr algn="ctr">
              <a:defRPr sz="1200">
                <a:solidFill>
                  <a:srgbClr val="FFFFFF"/>
                </a:solidFill>
                <a:latin typeface="+mj-lt"/>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29721967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userDrawn="1">
  <p:cSld name="Title and 2 Column">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A3FFEEC7-A0A7-27CB-3F2D-796281DCDC94}"/>
              </a:ext>
              <a:ext uri="{C183D7F6-B498-43B3-948B-1728B52AA6E4}">
                <adec:decorative xmlns:adec="http://schemas.microsoft.com/office/drawing/2017/decorative" val="1"/>
              </a:ext>
            </a:extLst>
          </p:cNvPr>
          <p:cNvSpPr/>
          <p:nvPr userDrawn="1"/>
        </p:nvSpPr>
        <p:spPr>
          <a:xfrm>
            <a:off x="1" y="5983104"/>
            <a:ext cx="12192000" cy="873925"/>
          </a:xfrm>
          <a:prstGeom prst="rect">
            <a:avLst/>
          </a:pr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20">
            <a:extLst>
              <a:ext uri="{FF2B5EF4-FFF2-40B4-BE49-F238E27FC236}">
                <a16:creationId xmlns:a16="http://schemas.microsoft.com/office/drawing/2014/main" id="{2DCCFF86-2471-421E-E5FF-E38943252F15}"/>
              </a:ext>
              <a:ext uri="{C183D7F6-B498-43B3-948B-1728B52AA6E4}">
                <adec:decorative xmlns:adec="http://schemas.microsoft.com/office/drawing/2017/decorative" val="1"/>
              </a:ext>
            </a:extLst>
          </p:cNvPr>
          <p:cNvSpPr>
            <a:spLocks noChangeAspect="1"/>
          </p:cNvSpPr>
          <p:nvPr userDrawn="1"/>
        </p:nvSpPr>
        <p:spPr>
          <a:xfrm flipH="1" flipV="1">
            <a:off x="0" y="0"/>
            <a:ext cx="2286000" cy="2285973"/>
          </a:xfrm>
          <a:custGeom>
            <a:avLst/>
            <a:gdLst>
              <a:gd name="connsiteX0" fmla="*/ 3200357 w 3200357"/>
              <a:gd name="connsiteY0" fmla="*/ 0 h 3200320"/>
              <a:gd name="connsiteX1" fmla="*/ 3200357 w 3200357"/>
              <a:gd name="connsiteY1" fmla="*/ 3200320 h 3200320"/>
              <a:gd name="connsiteX2" fmla="*/ 0 w 3200357"/>
              <a:gd name="connsiteY2" fmla="*/ 3200320 h 3200320"/>
              <a:gd name="connsiteX3" fmla="*/ 159536 w 3200357"/>
              <a:gd name="connsiteY3" fmla="*/ 3196412 h 3200320"/>
              <a:gd name="connsiteX4" fmla="*/ 3196195 w 3200357"/>
              <a:gd name="connsiteY4" fmla="*/ 164613 h 3200320"/>
              <a:gd name="connsiteX5" fmla="*/ 3200357 w 3200357"/>
              <a:gd name="connsiteY5" fmla="*/ 0 h 320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0357" h="3200320">
                <a:moveTo>
                  <a:pt x="3200357" y="0"/>
                </a:moveTo>
                <a:lnTo>
                  <a:pt x="3200357" y="3200320"/>
                </a:lnTo>
                <a:lnTo>
                  <a:pt x="0" y="3200320"/>
                </a:lnTo>
                <a:lnTo>
                  <a:pt x="159536" y="3196412"/>
                </a:lnTo>
                <a:cubicBezTo>
                  <a:pt x="1798363" y="3115939"/>
                  <a:pt x="3113157" y="1802765"/>
                  <a:pt x="3196195" y="164613"/>
                </a:cubicBezTo>
                <a:lnTo>
                  <a:pt x="3200357" y="0"/>
                </a:lnTo>
                <a:close/>
              </a:path>
            </a:pathLst>
          </a:cu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21">
            <a:extLst>
              <a:ext uri="{FF2B5EF4-FFF2-40B4-BE49-F238E27FC236}">
                <a16:creationId xmlns:a16="http://schemas.microsoft.com/office/drawing/2014/main" id="{8300B484-623C-071D-E849-138F761417EE}"/>
              </a:ext>
              <a:ext uri="{C183D7F6-B498-43B3-948B-1728B52AA6E4}">
                <adec:decorative xmlns:adec="http://schemas.microsoft.com/office/drawing/2017/decorative" val="1"/>
              </a:ext>
            </a:extLst>
          </p:cNvPr>
          <p:cNvSpPr>
            <a:spLocks noChangeAspect="1"/>
          </p:cNvSpPr>
          <p:nvPr userDrawn="1"/>
        </p:nvSpPr>
        <p:spPr>
          <a:xfrm rot="16200000" flipH="1" flipV="1">
            <a:off x="-433923" y="5546255"/>
            <a:ext cx="1745673" cy="877824"/>
          </a:xfrm>
          <a:custGeom>
            <a:avLst/>
            <a:gdLst>
              <a:gd name="connsiteX0" fmla="*/ 0 w 4572000"/>
              <a:gd name="connsiteY0" fmla="*/ 2285974 h 2285974"/>
              <a:gd name="connsiteX1" fmla="*/ 113956 w 4572000"/>
              <a:gd name="connsiteY1" fmla="*/ 2283183 h 2285974"/>
              <a:gd name="connsiteX2" fmla="*/ 2283027 w 4572000"/>
              <a:gd name="connsiteY2" fmla="*/ 117584 h 2285974"/>
              <a:gd name="connsiteX3" fmla="*/ 2286000 w 4572000"/>
              <a:gd name="connsiteY3" fmla="*/ 0 h 2285974"/>
              <a:gd name="connsiteX4" fmla="*/ 2288973 w 4572000"/>
              <a:gd name="connsiteY4" fmla="*/ 117584 h 2285974"/>
              <a:gd name="connsiteX5" fmla="*/ 4458044 w 4572000"/>
              <a:gd name="connsiteY5" fmla="*/ 2283183 h 2285974"/>
              <a:gd name="connsiteX6" fmla="*/ 4572000 w 4572000"/>
              <a:gd name="connsiteY6" fmla="*/ 2285974 h 2285974"/>
              <a:gd name="connsiteX7" fmla="*/ 2286000 w 4572000"/>
              <a:gd name="connsiteY7" fmla="*/ 2285974 h 2285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72000" h="2285974">
                <a:moveTo>
                  <a:pt x="0" y="2285974"/>
                </a:moveTo>
                <a:lnTo>
                  <a:pt x="113956" y="2283183"/>
                </a:lnTo>
                <a:cubicBezTo>
                  <a:pt x="1284562" y="2225701"/>
                  <a:pt x="2223714" y="1287708"/>
                  <a:pt x="2283027" y="117584"/>
                </a:cubicBezTo>
                <a:lnTo>
                  <a:pt x="2286000" y="0"/>
                </a:lnTo>
                <a:lnTo>
                  <a:pt x="2288973" y="117584"/>
                </a:lnTo>
                <a:cubicBezTo>
                  <a:pt x="2348287" y="1287708"/>
                  <a:pt x="3287438" y="2225701"/>
                  <a:pt x="4458044" y="2283183"/>
                </a:cubicBezTo>
                <a:lnTo>
                  <a:pt x="4572000" y="2285974"/>
                </a:lnTo>
                <a:lnTo>
                  <a:pt x="2286000" y="2285974"/>
                </a:lnTo>
                <a:close/>
              </a:path>
            </a:pathLst>
          </a:custGeom>
          <a:solidFill>
            <a:schemeClr val="accent2">
              <a:lumMod val="40000"/>
              <a:lumOff val="6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Title 18">
            <a:extLst>
              <a:ext uri="{FF2B5EF4-FFF2-40B4-BE49-F238E27FC236}">
                <a16:creationId xmlns:a16="http://schemas.microsoft.com/office/drawing/2014/main" id="{99A6249F-0E28-0ABF-FE63-7ECC0E106258}"/>
              </a:ext>
            </a:extLst>
          </p:cNvPr>
          <p:cNvSpPr>
            <a:spLocks noGrp="1"/>
          </p:cNvSpPr>
          <p:nvPr>
            <p:ph type="title" hasCustomPrompt="1"/>
          </p:nvPr>
        </p:nvSpPr>
        <p:spPr>
          <a:xfrm>
            <a:off x="1362805" y="344399"/>
            <a:ext cx="9599008" cy="1729547"/>
          </a:xfrm>
        </p:spPr>
        <p:txBody>
          <a:bodyPr>
            <a:normAutofit/>
          </a:bodyPr>
          <a:lstStyle>
            <a:lvl1pPr>
              <a:defRPr sz="3600">
                <a:solidFill>
                  <a:schemeClr val="accent2">
                    <a:lumMod val="75000"/>
                  </a:schemeClr>
                </a:solidFill>
              </a:defRPr>
            </a:lvl1pPr>
          </a:lstStyle>
          <a:p>
            <a:r>
              <a:rPr lang="en-US" dirty="0"/>
              <a:t>Click to add title</a:t>
            </a:r>
          </a:p>
        </p:txBody>
      </p:sp>
      <p:sp>
        <p:nvSpPr>
          <p:cNvPr id="21" name="Content Placeholder 20">
            <a:extLst>
              <a:ext uri="{FF2B5EF4-FFF2-40B4-BE49-F238E27FC236}">
                <a16:creationId xmlns:a16="http://schemas.microsoft.com/office/drawing/2014/main" id="{CCC29225-33B5-6D19-F0BA-DE3F864F640A}"/>
              </a:ext>
            </a:extLst>
          </p:cNvPr>
          <p:cNvSpPr>
            <a:spLocks noGrp="1"/>
          </p:cNvSpPr>
          <p:nvPr>
            <p:ph sz="quarter" idx="10" hasCustomPrompt="1"/>
          </p:nvPr>
        </p:nvSpPr>
        <p:spPr>
          <a:xfrm>
            <a:off x="1370867" y="2274034"/>
            <a:ext cx="4643438" cy="3298630"/>
          </a:xfrm>
        </p:spPr>
        <p:txBody>
          <a:bodyPr>
            <a:normAutofit/>
          </a:bodyPr>
          <a:lstStyle>
            <a:lvl1pPr>
              <a:spcBef>
                <a:spcPts val="0"/>
              </a:spcBef>
              <a:spcAft>
                <a:spcPts val="600"/>
              </a:spcAft>
              <a:buClr>
                <a:schemeClr val="tx1"/>
              </a:buClr>
              <a:defRPr sz="1800"/>
            </a:lvl1pPr>
            <a:lvl2pPr>
              <a:spcBef>
                <a:spcPts val="0"/>
              </a:spcBef>
              <a:spcAft>
                <a:spcPts val="600"/>
              </a:spcAft>
              <a:buClr>
                <a:schemeClr val="tx1"/>
              </a:buClr>
              <a:defRPr sz="1600"/>
            </a:lvl2pPr>
            <a:lvl3pPr>
              <a:spcBef>
                <a:spcPts val="0"/>
              </a:spcBef>
              <a:spcAft>
                <a:spcPts val="600"/>
              </a:spcAft>
              <a:buClr>
                <a:schemeClr val="tx1"/>
              </a:buClr>
              <a:defRPr sz="1400"/>
            </a:lvl3pPr>
            <a:lvl4pPr>
              <a:spcBef>
                <a:spcPts val="0"/>
              </a:spcBef>
              <a:spcAft>
                <a:spcPts val="600"/>
              </a:spcAft>
              <a:buClr>
                <a:schemeClr val="tx1"/>
              </a:buClr>
              <a:defRPr sz="1200"/>
            </a:lvl4pPr>
            <a:lvl5pPr>
              <a:spcBef>
                <a:spcPts val="0"/>
              </a:spcBef>
              <a:spcAft>
                <a:spcPts val="600"/>
              </a:spcAft>
              <a:buClr>
                <a:schemeClr val="tx1"/>
              </a:buClr>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Content Placeholder 20">
            <a:extLst>
              <a:ext uri="{FF2B5EF4-FFF2-40B4-BE49-F238E27FC236}">
                <a16:creationId xmlns:a16="http://schemas.microsoft.com/office/drawing/2014/main" id="{FB67020D-DF60-17C1-8DEC-EDECF653540F}"/>
              </a:ext>
            </a:extLst>
          </p:cNvPr>
          <p:cNvSpPr>
            <a:spLocks noGrp="1"/>
          </p:cNvSpPr>
          <p:nvPr>
            <p:ph sz="quarter" idx="11" hasCustomPrompt="1"/>
          </p:nvPr>
        </p:nvSpPr>
        <p:spPr>
          <a:xfrm>
            <a:off x="6318375" y="2274034"/>
            <a:ext cx="4643438" cy="3298630"/>
          </a:xfrm>
        </p:spPr>
        <p:txBody>
          <a:bodyPr>
            <a:normAutofit/>
          </a:bodyPr>
          <a:lstStyle>
            <a:lvl1pPr>
              <a:spcBef>
                <a:spcPts val="0"/>
              </a:spcBef>
              <a:spcAft>
                <a:spcPts val="600"/>
              </a:spcAft>
              <a:buClr>
                <a:schemeClr val="tx1"/>
              </a:buClr>
              <a:defRPr sz="1800"/>
            </a:lvl1pPr>
            <a:lvl2pPr>
              <a:spcBef>
                <a:spcPts val="0"/>
              </a:spcBef>
              <a:spcAft>
                <a:spcPts val="600"/>
              </a:spcAft>
              <a:buClr>
                <a:schemeClr val="tx1"/>
              </a:buClr>
              <a:defRPr sz="1600"/>
            </a:lvl2pPr>
            <a:lvl3pPr>
              <a:spcBef>
                <a:spcPts val="0"/>
              </a:spcBef>
              <a:spcAft>
                <a:spcPts val="600"/>
              </a:spcAft>
              <a:buClr>
                <a:schemeClr val="tx1"/>
              </a:buClr>
              <a:defRPr sz="1400"/>
            </a:lvl3pPr>
            <a:lvl4pPr>
              <a:spcBef>
                <a:spcPts val="0"/>
              </a:spcBef>
              <a:spcAft>
                <a:spcPts val="600"/>
              </a:spcAft>
              <a:buClr>
                <a:schemeClr val="tx1"/>
              </a:buClr>
              <a:defRPr sz="1200"/>
            </a:lvl4pPr>
            <a:lvl5pPr>
              <a:spcBef>
                <a:spcPts val="0"/>
              </a:spcBef>
              <a:spcAft>
                <a:spcPts val="600"/>
              </a:spcAft>
              <a:buClr>
                <a:schemeClr val="tx1"/>
              </a:buClr>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Slide Number Placeholder 5">
            <a:extLst>
              <a:ext uri="{FF2B5EF4-FFF2-40B4-BE49-F238E27FC236}">
                <a16:creationId xmlns:a16="http://schemas.microsoft.com/office/drawing/2014/main" id="{75812651-A64E-FA0C-7D84-B20BA7C67313}"/>
              </a:ext>
            </a:extLst>
          </p:cNvPr>
          <p:cNvSpPr>
            <a:spLocks noGrp="1"/>
          </p:cNvSpPr>
          <p:nvPr>
            <p:ph type="sldNum" sz="quarter" idx="4"/>
          </p:nvPr>
        </p:nvSpPr>
        <p:spPr>
          <a:xfrm>
            <a:off x="10896600" y="5983104"/>
            <a:ext cx="1295400" cy="874895"/>
          </a:xfrm>
          <a:prstGeom prst="rect">
            <a:avLst/>
          </a:prstGeom>
        </p:spPr>
        <p:txBody>
          <a:bodyPr vert="horz" lIns="91440" tIns="45720" rIns="91440" bIns="45720" rtlCol="0" anchor="ctr"/>
          <a:lstStyle>
            <a:lvl1pPr algn="ctr">
              <a:defRPr sz="1200">
                <a:solidFill>
                  <a:srgbClr val="FFFFFF"/>
                </a:solidFill>
                <a:latin typeface="+mj-lt"/>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9571040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userDrawn="1">
  <p:cSld name="Title and 2 Column 2">
    <p:spTree>
      <p:nvGrpSpPr>
        <p:cNvPr id="1" name=""/>
        <p:cNvGrpSpPr/>
        <p:nvPr/>
      </p:nvGrpSpPr>
      <p:grpSpPr>
        <a:xfrm>
          <a:off x="0" y="0"/>
          <a:ext cx="0" cy="0"/>
          <a:chOff x="0" y="0"/>
          <a:chExt cx="0" cy="0"/>
        </a:xfrm>
      </p:grpSpPr>
      <p:sp>
        <p:nvSpPr>
          <p:cNvPr id="2" name="Freeform 36">
            <a:extLst>
              <a:ext uri="{FF2B5EF4-FFF2-40B4-BE49-F238E27FC236}">
                <a16:creationId xmlns:a16="http://schemas.microsoft.com/office/drawing/2014/main" id="{F8F589DA-127F-E2E7-6ADA-1D3C04799932}"/>
              </a:ext>
              <a:ext uri="{C183D7F6-B498-43B3-948B-1728B52AA6E4}">
                <adec:decorative xmlns:adec="http://schemas.microsoft.com/office/drawing/2017/decorative" val="1"/>
              </a:ext>
            </a:extLst>
          </p:cNvPr>
          <p:cNvSpPr/>
          <p:nvPr userDrawn="1"/>
        </p:nvSpPr>
        <p:spPr>
          <a:xfrm>
            <a:off x="8991645" y="3657688"/>
            <a:ext cx="3200357" cy="3200320"/>
          </a:xfrm>
          <a:custGeom>
            <a:avLst/>
            <a:gdLst>
              <a:gd name="connsiteX0" fmla="*/ 3200357 w 3200357"/>
              <a:gd name="connsiteY0" fmla="*/ 0 h 3200320"/>
              <a:gd name="connsiteX1" fmla="*/ 3200357 w 3200357"/>
              <a:gd name="connsiteY1" fmla="*/ 3200320 h 3200320"/>
              <a:gd name="connsiteX2" fmla="*/ 0 w 3200357"/>
              <a:gd name="connsiteY2" fmla="*/ 3200320 h 3200320"/>
              <a:gd name="connsiteX3" fmla="*/ 159536 w 3200357"/>
              <a:gd name="connsiteY3" fmla="*/ 3196412 h 3200320"/>
              <a:gd name="connsiteX4" fmla="*/ 3196195 w 3200357"/>
              <a:gd name="connsiteY4" fmla="*/ 164613 h 3200320"/>
              <a:gd name="connsiteX5" fmla="*/ 3200357 w 3200357"/>
              <a:gd name="connsiteY5" fmla="*/ 0 h 320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0357" h="3200320">
                <a:moveTo>
                  <a:pt x="3200357" y="0"/>
                </a:moveTo>
                <a:lnTo>
                  <a:pt x="3200357" y="3200320"/>
                </a:lnTo>
                <a:lnTo>
                  <a:pt x="0" y="3200320"/>
                </a:lnTo>
                <a:lnTo>
                  <a:pt x="159536" y="3196412"/>
                </a:lnTo>
                <a:cubicBezTo>
                  <a:pt x="1798363" y="3115939"/>
                  <a:pt x="3113157" y="1802765"/>
                  <a:pt x="3196195" y="164613"/>
                </a:cubicBezTo>
                <a:lnTo>
                  <a:pt x="3200357" y="0"/>
                </a:lnTo>
                <a:close/>
              </a:path>
            </a:pathLst>
          </a:cu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Rectangle 7">
            <a:extLst>
              <a:ext uri="{FF2B5EF4-FFF2-40B4-BE49-F238E27FC236}">
                <a16:creationId xmlns:a16="http://schemas.microsoft.com/office/drawing/2014/main" id="{8700FBF0-749D-0FF0-74B6-3565174CA001}"/>
              </a:ext>
              <a:ext uri="{C183D7F6-B498-43B3-948B-1728B52AA6E4}">
                <adec:decorative xmlns:adec="http://schemas.microsoft.com/office/drawing/2017/decorative" val="1"/>
              </a:ext>
            </a:extLst>
          </p:cNvPr>
          <p:cNvSpPr/>
          <p:nvPr userDrawn="1"/>
        </p:nvSpPr>
        <p:spPr>
          <a:xfrm rot="5400000">
            <a:off x="-2992038" y="2992045"/>
            <a:ext cx="6858000" cy="873925"/>
          </a:xfrm>
          <a:prstGeom prst="rect">
            <a:avLst/>
          </a:pr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reeform 10">
            <a:extLst>
              <a:ext uri="{FF2B5EF4-FFF2-40B4-BE49-F238E27FC236}">
                <a16:creationId xmlns:a16="http://schemas.microsoft.com/office/drawing/2014/main" id="{0DDA3FAB-74FF-4772-2BA4-B242E12ABEC7}"/>
              </a:ext>
              <a:ext uri="{C183D7F6-B498-43B3-948B-1728B52AA6E4}">
                <adec:decorative xmlns:adec="http://schemas.microsoft.com/office/drawing/2017/decorative" val="1"/>
              </a:ext>
            </a:extLst>
          </p:cNvPr>
          <p:cNvSpPr>
            <a:spLocks noChangeAspect="1"/>
          </p:cNvSpPr>
          <p:nvPr userDrawn="1"/>
        </p:nvSpPr>
        <p:spPr>
          <a:xfrm flipH="1" flipV="1">
            <a:off x="1" y="0"/>
            <a:ext cx="1745673" cy="877824"/>
          </a:xfrm>
          <a:custGeom>
            <a:avLst/>
            <a:gdLst>
              <a:gd name="connsiteX0" fmla="*/ 0 w 4572000"/>
              <a:gd name="connsiteY0" fmla="*/ 2285974 h 2285974"/>
              <a:gd name="connsiteX1" fmla="*/ 113956 w 4572000"/>
              <a:gd name="connsiteY1" fmla="*/ 2283183 h 2285974"/>
              <a:gd name="connsiteX2" fmla="*/ 2283027 w 4572000"/>
              <a:gd name="connsiteY2" fmla="*/ 117584 h 2285974"/>
              <a:gd name="connsiteX3" fmla="*/ 2286000 w 4572000"/>
              <a:gd name="connsiteY3" fmla="*/ 0 h 2285974"/>
              <a:gd name="connsiteX4" fmla="*/ 2288973 w 4572000"/>
              <a:gd name="connsiteY4" fmla="*/ 117584 h 2285974"/>
              <a:gd name="connsiteX5" fmla="*/ 4458044 w 4572000"/>
              <a:gd name="connsiteY5" fmla="*/ 2283183 h 2285974"/>
              <a:gd name="connsiteX6" fmla="*/ 4572000 w 4572000"/>
              <a:gd name="connsiteY6" fmla="*/ 2285974 h 2285974"/>
              <a:gd name="connsiteX7" fmla="*/ 2286000 w 4572000"/>
              <a:gd name="connsiteY7" fmla="*/ 2285974 h 2285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72000" h="2285974">
                <a:moveTo>
                  <a:pt x="0" y="2285974"/>
                </a:moveTo>
                <a:lnTo>
                  <a:pt x="113956" y="2283183"/>
                </a:lnTo>
                <a:cubicBezTo>
                  <a:pt x="1284562" y="2225701"/>
                  <a:pt x="2223714" y="1287708"/>
                  <a:pt x="2283027" y="117584"/>
                </a:cubicBezTo>
                <a:lnTo>
                  <a:pt x="2286000" y="0"/>
                </a:lnTo>
                <a:lnTo>
                  <a:pt x="2288973" y="117584"/>
                </a:lnTo>
                <a:cubicBezTo>
                  <a:pt x="2348287" y="1287708"/>
                  <a:pt x="3287438" y="2225701"/>
                  <a:pt x="4458044" y="2283183"/>
                </a:cubicBezTo>
                <a:lnTo>
                  <a:pt x="4572000" y="2285974"/>
                </a:lnTo>
                <a:lnTo>
                  <a:pt x="2286000" y="2285974"/>
                </a:lnTo>
                <a:close/>
              </a:path>
            </a:pathLst>
          </a:custGeom>
          <a:solidFill>
            <a:schemeClr val="accent2">
              <a:lumMod val="40000"/>
              <a:lumOff val="6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Title 11">
            <a:extLst>
              <a:ext uri="{FF2B5EF4-FFF2-40B4-BE49-F238E27FC236}">
                <a16:creationId xmlns:a16="http://schemas.microsoft.com/office/drawing/2014/main" id="{FBE95B3E-84B8-3910-65C9-87914802BEA1}"/>
              </a:ext>
            </a:extLst>
          </p:cNvPr>
          <p:cNvSpPr>
            <a:spLocks noGrp="1"/>
          </p:cNvSpPr>
          <p:nvPr>
            <p:ph type="title" hasCustomPrompt="1"/>
          </p:nvPr>
        </p:nvSpPr>
        <p:spPr>
          <a:xfrm>
            <a:off x="1371598" y="369277"/>
            <a:ext cx="9590215" cy="1708514"/>
          </a:xfrm>
        </p:spPr>
        <p:txBody>
          <a:bodyPr>
            <a:normAutofit/>
          </a:bodyPr>
          <a:lstStyle>
            <a:lvl1pPr>
              <a:defRPr sz="3600">
                <a:solidFill>
                  <a:schemeClr val="accent2">
                    <a:lumMod val="75000"/>
                  </a:schemeClr>
                </a:solidFill>
              </a:defRPr>
            </a:lvl1pPr>
          </a:lstStyle>
          <a:p>
            <a:r>
              <a:rPr lang="en-US" dirty="0"/>
              <a:t>Click to add title</a:t>
            </a:r>
          </a:p>
        </p:txBody>
      </p:sp>
      <p:sp>
        <p:nvSpPr>
          <p:cNvPr id="13" name="Content Placeholder 20">
            <a:extLst>
              <a:ext uri="{FF2B5EF4-FFF2-40B4-BE49-F238E27FC236}">
                <a16:creationId xmlns:a16="http://schemas.microsoft.com/office/drawing/2014/main" id="{90BA2746-C141-C524-CDDE-DD672A80A2C8}"/>
              </a:ext>
            </a:extLst>
          </p:cNvPr>
          <p:cNvSpPr>
            <a:spLocks noGrp="1"/>
          </p:cNvSpPr>
          <p:nvPr>
            <p:ph sz="quarter" idx="10" hasCustomPrompt="1"/>
          </p:nvPr>
        </p:nvSpPr>
        <p:spPr>
          <a:xfrm>
            <a:off x="1370867" y="2274033"/>
            <a:ext cx="3347782" cy="3436653"/>
          </a:xfrm>
        </p:spPr>
        <p:txBody>
          <a:bodyPr>
            <a:normAutofit/>
          </a:bodyPr>
          <a:lstStyle>
            <a:lvl1pPr>
              <a:spcBef>
                <a:spcPts val="0"/>
              </a:spcBef>
              <a:spcAft>
                <a:spcPts val="600"/>
              </a:spcAft>
              <a:buClr>
                <a:schemeClr val="tx1"/>
              </a:buClr>
              <a:defRPr sz="1800" b="1"/>
            </a:lvl1pPr>
            <a:lvl2pPr>
              <a:spcBef>
                <a:spcPts val="0"/>
              </a:spcBef>
              <a:spcAft>
                <a:spcPts val="600"/>
              </a:spcAft>
              <a:buClr>
                <a:schemeClr val="tx1"/>
              </a:buClr>
              <a:defRPr sz="1600" b="1"/>
            </a:lvl2pPr>
            <a:lvl3pPr>
              <a:spcBef>
                <a:spcPts val="0"/>
              </a:spcBef>
              <a:spcAft>
                <a:spcPts val="600"/>
              </a:spcAft>
              <a:buClr>
                <a:schemeClr val="tx1"/>
              </a:buClr>
              <a:defRPr sz="1400" b="1"/>
            </a:lvl3pPr>
            <a:lvl4pPr>
              <a:spcBef>
                <a:spcPts val="0"/>
              </a:spcBef>
              <a:spcAft>
                <a:spcPts val="600"/>
              </a:spcAft>
              <a:buClr>
                <a:schemeClr val="tx1"/>
              </a:buClr>
              <a:defRPr sz="1200" b="1"/>
            </a:lvl4pPr>
            <a:lvl5pPr>
              <a:spcBef>
                <a:spcPts val="0"/>
              </a:spcBef>
              <a:spcAft>
                <a:spcPts val="600"/>
              </a:spcAft>
              <a:buClr>
                <a:schemeClr val="tx1"/>
              </a:buClr>
              <a:defRPr sz="1200" b="1"/>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20">
            <a:extLst>
              <a:ext uri="{FF2B5EF4-FFF2-40B4-BE49-F238E27FC236}">
                <a16:creationId xmlns:a16="http://schemas.microsoft.com/office/drawing/2014/main" id="{53421E6F-1A11-40B7-DB53-FC96CE9D787B}"/>
              </a:ext>
            </a:extLst>
          </p:cNvPr>
          <p:cNvSpPr>
            <a:spLocks noGrp="1"/>
          </p:cNvSpPr>
          <p:nvPr>
            <p:ph sz="quarter" idx="11" hasCustomPrompt="1"/>
          </p:nvPr>
        </p:nvSpPr>
        <p:spPr>
          <a:xfrm>
            <a:off x="4925269" y="2274033"/>
            <a:ext cx="6036544" cy="3436653"/>
          </a:xfrm>
        </p:spPr>
        <p:txBody>
          <a:bodyPr>
            <a:normAutofit/>
          </a:bodyPr>
          <a:lstStyle>
            <a:lvl1pPr>
              <a:spcBef>
                <a:spcPts val="0"/>
              </a:spcBef>
              <a:spcAft>
                <a:spcPts val="600"/>
              </a:spcAft>
              <a:buClr>
                <a:schemeClr val="tx1"/>
              </a:buClr>
              <a:defRPr sz="1800"/>
            </a:lvl1pPr>
            <a:lvl2pPr>
              <a:spcBef>
                <a:spcPts val="0"/>
              </a:spcBef>
              <a:spcAft>
                <a:spcPts val="600"/>
              </a:spcAft>
              <a:buClr>
                <a:schemeClr val="tx1"/>
              </a:buClr>
              <a:defRPr sz="1600"/>
            </a:lvl2pPr>
            <a:lvl3pPr>
              <a:spcBef>
                <a:spcPts val="0"/>
              </a:spcBef>
              <a:spcAft>
                <a:spcPts val="600"/>
              </a:spcAft>
              <a:buClr>
                <a:schemeClr val="tx1"/>
              </a:buClr>
              <a:defRPr sz="1400"/>
            </a:lvl3pPr>
            <a:lvl4pPr>
              <a:spcBef>
                <a:spcPts val="0"/>
              </a:spcBef>
              <a:spcAft>
                <a:spcPts val="600"/>
              </a:spcAft>
              <a:buClr>
                <a:schemeClr val="tx1"/>
              </a:buClr>
              <a:defRPr sz="1200"/>
            </a:lvl4pPr>
            <a:lvl5pPr>
              <a:spcBef>
                <a:spcPts val="0"/>
              </a:spcBef>
              <a:spcAft>
                <a:spcPts val="600"/>
              </a:spcAft>
              <a:buClr>
                <a:schemeClr val="tx1"/>
              </a:buClr>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Slide Number Placeholder 5">
            <a:extLst>
              <a:ext uri="{FF2B5EF4-FFF2-40B4-BE49-F238E27FC236}">
                <a16:creationId xmlns:a16="http://schemas.microsoft.com/office/drawing/2014/main" id="{078CC75E-2849-6C28-42BF-61EBFD22CDE7}"/>
              </a:ext>
            </a:extLst>
          </p:cNvPr>
          <p:cNvSpPr>
            <a:spLocks noGrp="1"/>
          </p:cNvSpPr>
          <p:nvPr>
            <p:ph type="sldNum" sz="quarter" idx="4"/>
          </p:nvPr>
        </p:nvSpPr>
        <p:spPr>
          <a:xfrm>
            <a:off x="10896600" y="5983104"/>
            <a:ext cx="1295400" cy="874895"/>
          </a:xfrm>
          <a:prstGeom prst="rect">
            <a:avLst/>
          </a:prstGeom>
        </p:spPr>
        <p:txBody>
          <a:bodyPr vert="horz" lIns="91440" tIns="45720" rIns="91440" bIns="45720" rtlCol="0" anchor="ctr"/>
          <a:lstStyle>
            <a:lvl1pPr algn="ctr">
              <a:defRPr sz="1200">
                <a:solidFill>
                  <a:srgbClr val="FFFFFF"/>
                </a:solidFill>
                <a:latin typeface="+mj-lt"/>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3127961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9839C-7D7A-49F1-8BFE-85C6C7D78BE7}"/>
              </a:ext>
            </a:extLst>
          </p:cNvPr>
          <p:cNvSpPr>
            <a:spLocks noGrp="1"/>
          </p:cNvSpPr>
          <p:nvPr>
            <p:ph type="title"/>
          </p:nvPr>
        </p:nvSpPr>
        <p:spPr>
          <a:xfrm>
            <a:off x="905256" y="590668"/>
            <a:ext cx="9914859" cy="1329004"/>
          </a:xfrm>
        </p:spPr>
        <p:txBody>
          <a:bodyPr>
            <a:normAutofit/>
          </a:bodyPr>
          <a:lstStyle>
            <a:lvl1pPr>
              <a:lnSpc>
                <a:spcPct val="100000"/>
              </a:lnSpc>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C7E748DC-EBB9-44C6-8566-38F87FF7FD53}"/>
              </a:ext>
            </a:extLst>
          </p:cNvPr>
          <p:cNvSpPr>
            <a:spLocks noGrp="1"/>
          </p:cNvSpPr>
          <p:nvPr>
            <p:ph idx="1"/>
          </p:nvPr>
        </p:nvSpPr>
        <p:spPr>
          <a:xfrm>
            <a:off x="914400" y="1919673"/>
            <a:ext cx="9914860" cy="412331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F7342198-F50F-4C8A-9BD9-4CC3950F8FA8}"/>
              </a:ext>
            </a:extLst>
          </p:cNvPr>
          <p:cNvSpPr>
            <a:spLocks noGrp="1"/>
          </p:cNvSpPr>
          <p:nvPr>
            <p:ph type="dt" sz="half" idx="10"/>
          </p:nvPr>
        </p:nvSpPr>
        <p:spPr>
          <a:xfrm>
            <a:off x="9323285" y="6434524"/>
            <a:ext cx="2067867" cy="365125"/>
          </a:xfrm>
        </p:spPr>
        <p:txBody>
          <a:bodyPr/>
          <a:lstStyle>
            <a:lvl1pPr algn="r">
              <a:defRPr>
                <a:solidFill>
                  <a:schemeClr val="bg1"/>
                </a:solidFill>
              </a:defRPr>
            </a:lvl1pPr>
          </a:lstStyle>
          <a:p>
            <a:endParaRPr lang="en-US" dirty="0"/>
          </a:p>
        </p:txBody>
      </p:sp>
      <p:sp>
        <p:nvSpPr>
          <p:cNvPr id="5" name="Footer Placeholder 4">
            <a:extLst>
              <a:ext uri="{FF2B5EF4-FFF2-40B4-BE49-F238E27FC236}">
                <a16:creationId xmlns:a16="http://schemas.microsoft.com/office/drawing/2014/main" id="{BFA2F5AB-D8C6-4AE1-8FAE-CD0499CB6D03}"/>
              </a:ext>
            </a:extLst>
          </p:cNvPr>
          <p:cNvSpPr>
            <a:spLocks noGrp="1"/>
          </p:cNvSpPr>
          <p:nvPr>
            <p:ph type="ftr" sz="quarter" idx="11"/>
          </p:nvPr>
        </p:nvSpPr>
        <p:spPr>
          <a:xfrm>
            <a:off x="173736" y="6437376"/>
            <a:ext cx="3775914" cy="365125"/>
          </a:xfrm>
        </p:spPr>
        <p:txBody>
          <a:bodyPr/>
          <a:lstStyle>
            <a:lvl1pPr algn="l">
              <a:defRPr>
                <a:solidFill>
                  <a:schemeClr val="accent2"/>
                </a:solidFill>
              </a:defRPr>
            </a:lvl1pPr>
          </a:lstStyle>
          <a:p>
            <a:endParaRPr lang="en-US" sz="1000" dirty="0"/>
          </a:p>
        </p:txBody>
      </p:sp>
      <p:sp>
        <p:nvSpPr>
          <p:cNvPr id="6" name="Slide Number Placeholder 5">
            <a:extLst>
              <a:ext uri="{FF2B5EF4-FFF2-40B4-BE49-F238E27FC236}">
                <a16:creationId xmlns:a16="http://schemas.microsoft.com/office/drawing/2014/main" id="{175C58D8-B582-4DB3-A94D-056240199750}"/>
              </a:ext>
            </a:extLst>
          </p:cNvPr>
          <p:cNvSpPr>
            <a:spLocks noGrp="1"/>
          </p:cNvSpPr>
          <p:nvPr>
            <p:ph type="sldNum" sz="quarter" idx="12"/>
          </p:nvPr>
        </p:nvSpPr>
        <p:spPr>
          <a:xfrm>
            <a:off x="11391152" y="6434524"/>
            <a:ext cx="693261" cy="365125"/>
          </a:xfrm>
        </p:spPr>
        <p:txBody>
          <a:bodyPr/>
          <a:lstStyle>
            <a:lvl1pPr>
              <a:defRPr>
                <a:solidFill>
                  <a:schemeClr val="bg1"/>
                </a:solidFill>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2820939470"/>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userDrawn="1">
  <p:cSld name="Title Content and Picture 2">
    <p:spTree>
      <p:nvGrpSpPr>
        <p:cNvPr id="1" name=""/>
        <p:cNvGrpSpPr/>
        <p:nvPr/>
      </p:nvGrpSpPr>
      <p:grpSpPr>
        <a:xfrm>
          <a:off x="0" y="0"/>
          <a:ext cx="0" cy="0"/>
          <a:chOff x="0" y="0"/>
          <a:chExt cx="0" cy="0"/>
        </a:xfrm>
      </p:grpSpPr>
      <p:sp>
        <p:nvSpPr>
          <p:cNvPr id="6" name="Freeform: Shape 8">
            <a:extLst>
              <a:ext uri="{FF2B5EF4-FFF2-40B4-BE49-F238E27FC236}">
                <a16:creationId xmlns:a16="http://schemas.microsoft.com/office/drawing/2014/main" id="{D8A19A74-FE0D-4975-5657-5362CEB4D339}"/>
              </a:ext>
              <a:ext uri="{C183D7F6-B498-43B3-948B-1728B52AA6E4}">
                <adec:decorative xmlns:adec="http://schemas.microsoft.com/office/drawing/2017/decorative" val="1"/>
              </a:ext>
            </a:extLst>
          </p:cNvPr>
          <p:cNvSpPr/>
          <p:nvPr userDrawn="1"/>
        </p:nvSpPr>
        <p:spPr>
          <a:xfrm rot="10800000" flipH="1">
            <a:off x="6117263" y="5090690"/>
            <a:ext cx="1807536" cy="1777059"/>
          </a:xfrm>
          <a:custGeom>
            <a:avLst/>
            <a:gdLst>
              <a:gd name="connsiteX0" fmla="*/ 0 w 2353172"/>
              <a:gd name="connsiteY0" fmla="*/ 0 h 2431959"/>
              <a:gd name="connsiteX1" fmla="*/ 2353172 w 2353172"/>
              <a:gd name="connsiteY1" fmla="*/ 0 h 2431959"/>
              <a:gd name="connsiteX2" fmla="*/ 2353172 w 2353172"/>
              <a:gd name="connsiteY2" fmla="*/ 2431959 h 2431959"/>
              <a:gd name="connsiteX3" fmla="*/ 2352312 w 2353172"/>
              <a:gd name="connsiteY3" fmla="*/ 2431959 h 2431959"/>
              <a:gd name="connsiteX4" fmla="*/ 2340504 w 2353172"/>
              <a:gd name="connsiteY4" fmla="*/ 2198113 h 2431959"/>
              <a:gd name="connsiteX5" fmla="*/ 134816 w 2353172"/>
              <a:gd name="connsiteY5" fmla="*/ 6383 h 24319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53172" h="2431959">
                <a:moveTo>
                  <a:pt x="0" y="0"/>
                </a:moveTo>
                <a:lnTo>
                  <a:pt x="2353172" y="0"/>
                </a:lnTo>
                <a:lnTo>
                  <a:pt x="2353172" y="2431959"/>
                </a:lnTo>
                <a:lnTo>
                  <a:pt x="2352312" y="2431959"/>
                </a:lnTo>
                <a:lnTo>
                  <a:pt x="2340504" y="2198113"/>
                </a:lnTo>
                <a:cubicBezTo>
                  <a:pt x="2222700" y="1038123"/>
                  <a:pt x="1296917" y="116993"/>
                  <a:pt x="134816" y="6383"/>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Rectangle 6">
            <a:extLst>
              <a:ext uri="{FF2B5EF4-FFF2-40B4-BE49-F238E27FC236}">
                <a16:creationId xmlns:a16="http://schemas.microsoft.com/office/drawing/2014/main" id="{68E8CCA9-A930-4217-FC4B-419AD08ED96F}"/>
              </a:ext>
              <a:ext uri="{C183D7F6-B498-43B3-948B-1728B52AA6E4}">
                <adec:decorative xmlns:adec="http://schemas.microsoft.com/office/drawing/2017/decorative" val="1"/>
              </a:ext>
            </a:extLst>
          </p:cNvPr>
          <p:cNvSpPr/>
          <p:nvPr userDrawn="1"/>
        </p:nvSpPr>
        <p:spPr>
          <a:xfrm rot="5400000">
            <a:off x="-2996913" y="2996911"/>
            <a:ext cx="6867747" cy="873925"/>
          </a:xfrm>
          <a:prstGeom prst="rect">
            <a:avLst/>
          </a:pr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25">
            <a:extLst>
              <a:ext uri="{FF2B5EF4-FFF2-40B4-BE49-F238E27FC236}">
                <a16:creationId xmlns:a16="http://schemas.microsoft.com/office/drawing/2014/main" id="{A5202170-963D-8D6D-EF61-11B291827C7A}"/>
              </a:ext>
              <a:ext uri="{C183D7F6-B498-43B3-948B-1728B52AA6E4}">
                <adec:decorative xmlns:adec="http://schemas.microsoft.com/office/drawing/2017/decorative" val="1"/>
              </a:ext>
            </a:extLst>
          </p:cNvPr>
          <p:cNvSpPr>
            <a:spLocks noChangeAspect="1"/>
          </p:cNvSpPr>
          <p:nvPr userDrawn="1"/>
        </p:nvSpPr>
        <p:spPr>
          <a:xfrm flipH="1" flipV="1">
            <a:off x="0" y="-8"/>
            <a:ext cx="1745673" cy="877824"/>
          </a:xfrm>
          <a:custGeom>
            <a:avLst/>
            <a:gdLst>
              <a:gd name="connsiteX0" fmla="*/ 0 w 4572000"/>
              <a:gd name="connsiteY0" fmla="*/ 2285974 h 2285974"/>
              <a:gd name="connsiteX1" fmla="*/ 113956 w 4572000"/>
              <a:gd name="connsiteY1" fmla="*/ 2283183 h 2285974"/>
              <a:gd name="connsiteX2" fmla="*/ 2283027 w 4572000"/>
              <a:gd name="connsiteY2" fmla="*/ 117584 h 2285974"/>
              <a:gd name="connsiteX3" fmla="*/ 2286000 w 4572000"/>
              <a:gd name="connsiteY3" fmla="*/ 0 h 2285974"/>
              <a:gd name="connsiteX4" fmla="*/ 2288973 w 4572000"/>
              <a:gd name="connsiteY4" fmla="*/ 117584 h 2285974"/>
              <a:gd name="connsiteX5" fmla="*/ 4458044 w 4572000"/>
              <a:gd name="connsiteY5" fmla="*/ 2283183 h 2285974"/>
              <a:gd name="connsiteX6" fmla="*/ 4572000 w 4572000"/>
              <a:gd name="connsiteY6" fmla="*/ 2285974 h 2285974"/>
              <a:gd name="connsiteX7" fmla="*/ 2286000 w 4572000"/>
              <a:gd name="connsiteY7" fmla="*/ 2285974 h 2285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72000" h="2285974">
                <a:moveTo>
                  <a:pt x="0" y="2285974"/>
                </a:moveTo>
                <a:lnTo>
                  <a:pt x="113956" y="2283183"/>
                </a:lnTo>
                <a:cubicBezTo>
                  <a:pt x="1284562" y="2225701"/>
                  <a:pt x="2223714" y="1287708"/>
                  <a:pt x="2283027" y="117584"/>
                </a:cubicBezTo>
                <a:lnTo>
                  <a:pt x="2286000" y="0"/>
                </a:lnTo>
                <a:lnTo>
                  <a:pt x="2288973" y="117584"/>
                </a:lnTo>
                <a:cubicBezTo>
                  <a:pt x="2348287" y="1287708"/>
                  <a:pt x="3287438" y="2225701"/>
                  <a:pt x="4458044" y="2283183"/>
                </a:cubicBezTo>
                <a:lnTo>
                  <a:pt x="4572000" y="2285974"/>
                </a:lnTo>
                <a:lnTo>
                  <a:pt x="2286000" y="2285974"/>
                </a:lnTo>
                <a:close/>
              </a:path>
            </a:pathLst>
          </a:custGeom>
          <a:solidFill>
            <a:schemeClr val="accent2">
              <a:lumMod val="40000"/>
              <a:lumOff val="6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Title 12">
            <a:extLst>
              <a:ext uri="{FF2B5EF4-FFF2-40B4-BE49-F238E27FC236}">
                <a16:creationId xmlns:a16="http://schemas.microsoft.com/office/drawing/2014/main" id="{6A71B5EB-558B-B072-1FF1-CDA55B10CC6E}"/>
              </a:ext>
            </a:extLst>
          </p:cNvPr>
          <p:cNvSpPr>
            <a:spLocks noGrp="1"/>
          </p:cNvSpPr>
          <p:nvPr>
            <p:ph type="title" hasCustomPrompt="1"/>
          </p:nvPr>
        </p:nvSpPr>
        <p:spPr>
          <a:xfrm>
            <a:off x="1381757" y="328860"/>
            <a:ext cx="6136643" cy="1777060"/>
          </a:xfrm>
        </p:spPr>
        <p:txBody>
          <a:bodyPr>
            <a:normAutofit/>
          </a:bodyPr>
          <a:lstStyle>
            <a:lvl1pPr>
              <a:defRPr sz="3600">
                <a:solidFill>
                  <a:schemeClr val="accent2">
                    <a:lumMod val="75000"/>
                  </a:schemeClr>
                </a:solidFill>
              </a:defRPr>
            </a:lvl1pPr>
          </a:lstStyle>
          <a:p>
            <a:r>
              <a:rPr lang="en-US" dirty="0"/>
              <a:t>Click to add title</a:t>
            </a:r>
          </a:p>
        </p:txBody>
      </p:sp>
      <p:sp>
        <p:nvSpPr>
          <p:cNvPr id="14" name="Content Placeholder 20">
            <a:extLst>
              <a:ext uri="{FF2B5EF4-FFF2-40B4-BE49-F238E27FC236}">
                <a16:creationId xmlns:a16="http://schemas.microsoft.com/office/drawing/2014/main" id="{B84F4814-519C-86D2-1886-90E0A98968D3}"/>
              </a:ext>
            </a:extLst>
          </p:cNvPr>
          <p:cNvSpPr>
            <a:spLocks noGrp="1"/>
          </p:cNvSpPr>
          <p:nvPr>
            <p:ph sz="quarter" idx="11" hasCustomPrompt="1"/>
          </p:nvPr>
        </p:nvSpPr>
        <p:spPr>
          <a:xfrm>
            <a:off x="1371204" y="2282999"/>
            <a:ext cx="6136643" cy="3685507"/>
          </a:xfrm>
        </p:spPr>
        <p:txBody>
          <a:bodyPr>
            <a:normAutofit/>
          </a:bodyPr>
          <a:lstStyle>
            <a:lvl1pPr>
              <a:spcBef>
                <a:spcPts val="0"/>
              </a:spcBef>
              <a:spcAft>
                <a:spcPts val="600"/>
              </a:spcAft>
              <a:buClr>
                <a:schemeClr val="tx1"/>
              </a:buClr>
              <a:defRPr sz="1800"/>
            </a:lvl1pPr>
            <a:lvl2pPr>
              <a:spcBef>
                <a:spcPts val="0"/>
              </a:spcBef>
              <a:spcAft>
                <a:spcPts val="600"/>
              </a:spcAft>
              <a:buClr>
                <a:schemeClr val="tx1"/>
              </a:buClr>
              <a:defRPr sz="1600"/>
            </a:lvl2pPr>
            <a:lvl3pPr>
              <a:spcBef>
                <a:spcPts val="0"/>
              </a:spcBef>
              <a:spcAft>
                <a:spcPts val="600"/>
              </a:spcAft>
              <a:buClr>
                <a:schemeClr val="tx1"/>
              </a:buClr>
              <a:defRPr sz="1400"/>
            </a:lvl3pPr>
            <a:lvl4pPr>
              <a:spcBef>
                <a:spcPts val="0"/>
              </a:spcBef>
              <a:spcAft>
                <a:spcPts val="600"/>
              </a:spcAft>
              <a:buClr>
                <a:schemeClr val="tx1"/>
              </a:buClr>
              <a:defRPr sz="1200"/>
            </a:lvl4pPr>
            <a:lvl5pPr>
              <a:spcBef>
                <a:spcPts val="0"/>
              </a:spcBef>
              <a:spcAft>
                <a:spcPts val="600"/>
              </a:spcAft>
              <a:buClr>
                <a:schemeClr val="tx1"/>
              </a:buClr>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Picture Placeholder 11">
            <a:extLst>
              <a:ext uri="{FF2B5EF4-FFF2-40B4-BE49-F238E27FC236}">
                <a16:creationId xmlns:a16="http://schemas.microsoft.com/office/drawing/2014/main" id="{55A36A3E-F1BF-A2FC-E9BF-616718E65B8B}"/>
              </a:ext>
            </a:extLst>
          </p:cNvPr>
          <p:cNvSpPr>
            <a:spLocks noGrp="1"/>
          </p:cNvSpPr>
          <p:nvPr>
            <p:ph type="pic" sz="quarter" idx="10"/>
          </p:nvPr>
        </p:nvSpPr>
        <p:spPr>
          <a:xfrm>
            <a:off x="7924800" y="0"/>
            <a:ext cx="4267200" cy="6858000"/>
          </a:xfrm>
          <a:solidFill>
            <a:schemeClr val="accent2"/>
          </a:solidFill>
        </p:spPr>
        <p:txBody>
          <a:bodyPr/>
          <a:lstStyle>
            <a:lvl1pPr marL="0" indent="0" algn="ctr">
              <a:buNone/>
              <a:defRPr>
                <a:solidFill>
                  <a:schemeClr val="bg2"/>
                </a:solidFill>
              </a:defRPr>
            </a:lvl1pPr>
          </a:lstStyle>
          <a:p>
            <a:r>
              <a:rPr lang="en-US"/>
              <a:t>Click icon to add picture</a:t>
            </a:r>
            <a:endParaRPr lang="en-US" dirty="0"/>
          </a:p>
        </p:txBody>
      </p:sp>
      <p:sp>
        <p:nvSpPr>
          <p:cNvPr id="10" name="Slide Number Placeholder 5">
            <a:extLst>
              <a:ext uri="{FF2B5EF4-FFF2-40B4-BE49-F238E27FC236}">
                <a16:creationId xmlns:a16="http://schemas.microsoft.com/office/drawing/2014/main" id="{7769D9C9-E3F7-6719-75F2-AA70DF83E1AD}"/>
              </a:ext>
            </a:extLst>
          </p:cNvPr>
          <p:cNvSpPr>
            <a:spLocks noGrp="1"/>
          </p:cNvSpPr>
          <p:nvPr>
            <p:ph type="sldNum" sz="quarter" idx="4"/>
          </p:nvPr>
        </p:nvSpPr>
        <p:spPr>
          <a:xfrm>
            <a:off x="10896600" y="5983104"/>
            <a:ext cx="1295400" cy="874895"/>
          </a:xfrm>
          <a:prstGeom prst="rect">
            <a:avLst/>
          </a:prstGeom>
        </p:spPr>
        <p:txBody>
          <a:bodyPr vert="horz" lIns="91440" tIns="45720" rIns="91440" bIns="45720" rtlCol="0" anchor="ctr"/>
          <a:lstStyle>
            <a:lvl1pPr algn="ctr">
              <a:defRPr sz="1200">
                <a:solidFill>
                  <a:srgbClr val="FFFFFF"/>
                </a:solidFill>
                <a:latin typeface="+mj-lt"/>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126464003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userDrawn="1">
  <p:cSld name="Closing 1">
    <p:bg>
      <p:bgPr>
        <a:solidFill>
          <a:schemeClr val="accent2"/>
        </a:solid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B181407F-D7F6-56CB-135C-01868BC1917D}"/>
              </a:ext>
            </a:extLst>
          </p:cNvPr>
          <p:cNvSpPr>
            <a:spLocks noGrp="1"/>
          </p:cNvSpPr>
          <p:nvPr>
            <p:ph type="title" hasCustomPrompt="1"/>
          </p:nvPr>
        </p:nvSpPr>
        <p:spPr>
          <a:xfrm>
            <a:off x="1371597" y="1088211"/>
            <a:ext cx="4602483" cy="4896019"/>
          </a:xfrm>
        </p:spPr>
        <p:txBody>
          <a:bodyPr>
            <a:normAutofit/>
          </a:bodyPr>
          <a:lstStyle>
            <a:lvl1pPr>
              <a:defRPr sz="4800">
                <a:solidFill>
                  <a:schemeClr val="bg2"/>
                </a:solidFill>
              </a:defRPr>
            </a:lvl1pPr>
          </a:lstStyle>
          <a:p>
            <a:r>
              <a:rPr lang="en-US" dirty="0"/>
              <a:t>Click to add title</a:t>
            </a:r>
          </a:p>
        </p:txBody>
      </p:sp>
      <p:sp>
        <p:nvSpPr>
          <p:cNvPr id="2" name="Rectangle 1">
            <a:extLst>
              <a:ext uri="{FF2B5EF4-FFF2-40B4-BE49-F238E27FC236}">
                <a16:creationId xmlns:a16="http://schemas.microsoft.com/office/drawing/2014/main" id="{7E517585-E867-BB06-B195-272DA0FD4799}"/>
              </a:ext>
              <a:ext uri="{C183D7F6-B498-43B3-948B-1728B52AA6E4}">
                <adec:decorative xmlns:adec="http://schemas.microsoft.com/office/drawing/2017/decorative" val="1"/>
              </a:ext>
            </a:extLst>
          </p:cNvPr>
          <p:cNvSpPr/>
          <p:nvPr userDrawn="1"/>
        </p:nvSpPr>
        <p:spPr>
          <a:xfrm>
            <a:off x="1" y="-8"/>
            <a:ext cx="12192000" cy="873925"/>
          </a:xfrm>
          <a:prstGeom prst="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C92D9EBD-88FB-A2C3-7EC2-46DD7B53267E}"/>
              </a:ext>
              <a:ext uri="{C183D7F6-B498-43B3-948B-1728B52AA6E4}">
                <adec:decorative xmlns:adec="http://schemas.microsoft.com/office/drawing/2017/decorative" val="1"/>
              </a:ext>
            </a:extLst>
          </p:cNvPr>
          <p:cNvSpPr/>
          <p:nvPr userDrawn="1"/>
        </p:nvSpPr>
        <p:spPr>
          <a:xfrm rot="5400000">
            <a:off x="-2990939" y="2990938"/>
            <a:ext cx="6855801" cy="873925"/>
          </a:xfrm>
          <a:prstGeom prst="rect">
            <a:avLst/>
          </a:pr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Freeform 22">
            <a:extLst>
              <a:ext uri="{FF2B5EF4-FFF2-40B4-BE49-F238E27FC236}">
                <a16:creationId xmlns:a16="http://schemas.microsoft.com/office/drawing/2014/main" id="{CB417425-9078-B6E8-97F7-BAA1536BA069}"/>
              </a:ext>
              <a:ext uri="{C183D7F6-B498-43B3-948B-1728B52AA6E4}">
                <adec:decorative xmlns:adec="http://schemas.microsoft.com/office/drawing/2017/decorative" val="1"/>
              </a:ext>
            </a:extLst>
          </p:cNvPr>
          <p:cNvSpPr>
            <a:spLocks noChangeAspect="1"/>
          </p:cNvSpPr>
          <p:nvPr userDrawn="1"/>
        </p:nvSpPr>
        <p:spPr>
          <a:xfrm flipH="1" flipV="1">
            <a:off x="0" y="-8"/>
            <a:ext cx="1745673" cy="877824"/>
          </a:xfrm>
          <a:custGeom>
            <a:avLst/>
            <a:gdLst>
              <a:gd name="connsiteX0" fmla="*/ 0 w 4572000"/>
              <a:gd name="connsiteY0" fmla="*/ 2285974 h 2285974"/>
              <a:gd name="connsiteX1" fmla="*/ 113956 w 4572000"/>
              <a:gd name="connsiteY1" fmla="*/ 2283183 h 2285974"/>
              <a:gd name="connsiteX2" fmla="*/ 2283027 w 4572000"/>
              <a:gd name="connsiteY2" fmla="*/ 117584 h 2285974"/>
              <a:gd name="connsiteX3" fmla="*/ 2286000 w 4572000"/>
              <a:gd name="connsiteY3" fmla="*/ 0 h 2285974"/>
              <a:gd name="connsiteX4" fmla="*/ 2288973 w 4572000"/>
              <a:gd name="connsiteY4" fmla="*/ 117584 h 2285974"/>
              <a:gd name="connsiteX5" fmla="*/ 4458044 w 4572000"/>
              <a:gd name="connsiteY5" fmla="*/ 2283183 h 2285974"/>
              <a:gd name="connsiteX6" fmla="*/ 4572000 w 4572000"/>
              <a:gd name="connsiteY6" fmla="*/ 2285974 h 2285974"/>
              <a:gd name="connsiteX7" fmla="*/ 2286000 w 4572000"/>
              <a:gd name="connsiteY7" fmla="*/ 2285974 h 2285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72000" h="2285974">
                <a:moveTo>
                  <a:pt x="0" y="2285974"/>
                </a:moveTo>
                <a:lnTo>
                  <a:pt x="113956" y="2283183"/>
                </a:lnTo>
                <a:cubicBezTo>
                  <a:pt x="1284562" y="2225701"/>
                  <a:pt x="2223714" y="1287708"/>
                  <a:pt x="2283027" y="117584"/>
                </a:cubicBezTo>
                <a:lnTo>
                  <a:pt x="2286000" y="0"/>
                </a:lnTo>
                <a:lnTo>
                  <a:pt x="2288973" y="117584"/>
                </a:lnTo>
                <a:cubicBezTo>
                  <a:pt x="2348287" y="1287708"/>
                  <a:pt x="3287438" y="2225701"/>
                  <a:pt x="4458044" y="2283183"/>
                </a:cubicBezTo>
                <a:lnTo>
                  <a:pt x="4572000" y="2285974"/>
                </a:lnTo>
                <a:lnTo>
                  <a:pt x="2286000" y="2285974"/>
                </a:lnTo>
                <a:close/>
              </a:path>
            </a:pathLst>
          </a:custGeom>
          <a:solidFill>
            <a:schemeClr val="accent2">
              <a:lumMod val="40000"/>
              <a:lumOff val="6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Freeform 4">
            <a:extLst>
              <a:ext uri="{FF2B5EF4-FFF2-40B4-BE49-F238E27FC236}">
                <a16:creationId xmlns:a16="http://schemas.microsoft.com/office/drawing/2014/main" id="{D7F56B38-71B8-A745-8D9C-BBEA278F3FC5}"/>
              </a:ext>
              <a:ext uri="{C183D7F6-B498-43B3-948B-1728B52AA6E4}">
                <adec:decorative xmlns:adec="http://schemas.microsoft.com/office/drawing/2017/decorative" val="1"/>
              </a:ext>
            </a:extLst>
          </p:cNvPr>
          <p:cNvSpPr>
            <a:spLocks noChangeAspect="1"/>
          </p:cNvSpPr>
          <p:nvPr userDrawn="1"/>
        </p:nvSpPr>
        <p:spPr>
          <a:xfrm>
            <a:off x="9905999" y="4572027"/>
            <a:ext cx="2286000" cy="2285973"/>
          </a:xfrm>
          <a:custGeom>
            <a:avLst/>
            <a:gdLst>
              <a:gd name="connsiteX0" fmla="*/ 3200357 w 3200357"/>
              <a:gd name="connsiteY0" fmla="*/ 0 h 3200320"/>
              <a:gd name="connsiteX1" fmla="*/ 3200357 w 3200357"/>
              <a:gd name="connsiteY1" fmla="*/ 3200320 h 3200320"/>
              <a:gd name="connsiteX2" fmla="*/ 0 w 3200357"/>
              <a:gd name="connsiteY2" fmla="*/ 3200320 h 3200320"/>
              <a:gd name="connsiteX3" fmla="*/ 159536 w 3200357"/>
              <a:gd name="connsiteY3" fmla="*/ 3196412 h 3200320"/>
              <a:gd name="connsiteX4" fmla="*/ 3196195 w 3200357"/>
              <a:gd name="connsiteY4" fmla="*/ 164613 h 3200320"/>
              <a:gd name="connsiteX5" fmla="*/ 3200357 w 3200357"/>
              <a:gd name="connsiteY5" fmla="*/ 0 h 320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0357" h="3200320">
                <a:moveTo>
                  <a:pt x="3200357" y="0"/>
                </a:moveTo>
                <a:lnTo>
                  <a:pt x="3200357" y="3200320"/>
                </a:lnTo>
                <a:lnTo>
                  <a:pt x="0" y="3200320"/>
                </a:lnTo>
                <a:lnTo>
                  <a:pt x="159536" y="3196412"/>
                </a:lnTo>
                <a:cubicBezTo>
                  <a:pt x="1798363" y="3115939"/>
                  <a:pt x="3113157" y="1802765"/>
                  <a:pt x="3196195" y="164613"/>
                </a:cubicBezTo>
                <a:lnTo>
                  <a:pt x="3200357" y="0"/>
                </a:lnTo>
                <a:close/>
              </a:path>
            </a:pathLst>
          </a:custGeom>
          <a:solidFill>
            <a:schemeClr val="accent2">
              <a:lumMod val="60000"/>
              <a:lumOff val="4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Content Placeholder 10">
            <a:extLst>
              <a:ext uri="{FF2B5EF4-FFF2-40B4-BE49-F238E27FC236}">
                <a16:creationId xmlns:a16="http://schemas.microsoft.com/office/drawing/2014/main" id="{45E5C644-63C0-D8A4-7EF1-1681AFB1F4D9}"/>
              </a:ext>
            </a:extLst>
          </p:cNvPr>
          <p:cNvSpPr>
            <a:spLocks noGrp="1"/>
          </p:cNvSpPr>
          <p:nvPr>
            <p:ph sz="quarter" idx="10" hasCustomPrompt="1"/>
          </p:nvPr>
        </p:nvSpPr>
        <p:spPr>
          <a:xfrm>
            <a:off x="6324599" y="1088210"/>
            <a:ext cx="4373564" cy="4894894"/>
          </a:xfrm>
        </p:spPr>
        <p:txBody>
          <a:bodyPr anchor="ctr">
            <a:normAutofit/>
          </a:bodyPr>
          <a:lstStyle>
            <a:lvl1pPr marL="0" indent="0">
              <a:spcBef>
                <a:spcPts val="0"/>
              </a:spcBef>
              <a:spcAft>
                <a:spcPts val="600"/>
              </a:spcAft>
              <a:buNone/>
              <a:defRPr sz="1800" b="1">
                <a:solidFill>
                  <a:schemeClr val="bg2"/>
                </a:solidFill>
              </a:defRPr>
            </a:lvl1pPr>
            <a:lvl2pPr marL="457200" indent="0">
              <a:spcBef>
                <a:spcPts val="0"/>
              </a:spcBef>
              <a:spcAft>
                <a:spcPts val="600"/>
              </a:spcAft>
              <a:buNone/>
              <a:defRPr sz="1600" b="1">
                <a:solidFill>
                  <a:schemeClr val="bg2"/>
                </a:solidFill>
              </a:defRPr>
            </a:lvl2pPr>
            <a:lvl3pPr marL="914400" indent="0">
              <a:spcBef>
                <a:spcPts val="0"/>
              </a:spcBef>
              <a:spcAft>
                <a:spcPts val="600"/>
              </a:spcAft>
              <a:buNone/>
              <a:defRPr sz="1400" b="1">
                <a:solidFill>
                  <a:schemeClr val="bg2"/>
                </a:solidFill>
              </a:defRPr>
            </a:lvl3pPr>
            <a:lvl4pPr marL="1371600" indent="0">
              <a:spcBef>
                <a:spcPts val="0"/>
              </a:spcBef>
              <a:spcAft>
                <a:spcPts val="600"/>
              </a:spcAft>
              <a:buNone/>
              <a:defRPr sz="1200" b="1">
                <a:solidFill>
                  <a:schemeClr val="bg2"/>
                </a:solidFill>
              </a:defRPr>
            </a:lvl4pPr>
            <a:lvl5pPr marL="1828800" indent="0">
              <a:spcBef>
                <a:spcPts val="0"/>
              </a:spcBef>
              <a:spcAft>
                <a:spcPts val="600"/>
              </a:spcAft>
              <a:buNone/>
              <a:defRPr sz="1200" b="1">
                <a:solidFill>
                  <a:schemeClr val="bg2"/>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Slide Number Placeholder 5">
            <a:extLst>
              <a:ext uri="{FF2B5EF4-FFF2-40B4-BE49-F238E27FC236}">
                <a16:creationId xmlns:a16="http://schemas.microsoft.com/office/drawing/2014/main" id="{C663CA19-070F-D373-ED8C-B6F895D11B84}"/>
              </a:ext>
            </a:extLst>
          </p:cNvPr>
          <p:cNvSpPr>
            <a:spLocks noGrp="1"/>
          </p:cNvSpPr>
          <p:nvPr>
            <p:ph type="sldNum" sz="quarter" idx="4"/>
          </p:nvPr>
        </p:nvSpPr>
        <p:spPr>
          <a:xfrm>
            <a:off x="10896600" y="5983104"/>
            <a:ext cx="1295400" cy="874895"/>
          </a:xfrm>
          <a:prstGeom prst="rect">
            <a:avLst/>
          </a:prstGeom>
        </p:spPr>
        <p:txBody>
          <a:bodyPr vert="horz" lIns="91440" tIns="45720" rIns="91440" bIns="45720" rtlCol="0" anchor="ctr"/>
          <a:lstStyle>
            <a:lvl1pPr algn="ctr">
              <a:defRPr sz="1200">
                <a:solidFill>
                  <a:srgbClr val="FFFFFF"/>
                </a:solidFill>
                <a:latin typeface="+mj-lt"/>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10198281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F8A94B-011C-4B13-8C12-E91BF7A40087}"/>
              </a:ext>
            </a:extLst>
          </p:cNvPr>
          <p:cNvSpPr>
            <a:spLocks noGrp="1"/>
          </p:cNvSpPr>
          <p:nvPr>
            <p:ph type="title"/>
          </p:nvPr>
        </p:nvSpPr>
        <p:spPr>
          <a:xfrm>
            <a:off x="1524000" y="1320800"/>
            <a:ext cx="9144000" cy="3095813"/>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716D5F3-887C-4A8F-842A-0294A9FB0818}"/>
              </a:ext>
            </a:extLst>
          </p:cNvPr>
          <p:cNvSpPr>
            <a:spLocks noGrp="1"/>
          </p:cNvSpPr>
          <p:nvPr>
            <p:ph type="body" idx="1"/>
          </p:nvPr>
        </p:nvSpPr>
        <p:spPr>
          <a:xfrm>
            <a:off x="1523999" y="4589463"/>
            <a:ext cx="9144001"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B94588B-131A-42F3-B76C-62BD65E4806B}"/>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E111AB28-20BD-4CD8-9840-985C3EDBA16F}"/>
              </a:ext>
            </a:extLst>
          </p:cNvPr>
          <p:cNvSpPr>
            <a:spLocks noGrp="1"/>
          </p:cNvSpPr>
          <p:nvPr>
            <p:ph type="ftr" sz="quarter" idx="11"/>
          </p:nvPr>
        </p:nvSpPr>
        <p:spPr/>
        <p:txBody>
          <a:bodyPr/>
          <a:lstStyle/>
          <a:p>
            <a:endParaRPr lang="en-US" sz="1000" dirty="0"/>
          </a:p>
        </p:txBody>
      </p:sp>
      <p:sp>
        <p:nvSpPr>
          <p:cNvPr id="6" name="Slide Number Placeholder 5">
            <a:extLst>
              <a:ext uri="{FF2B5EF4-FFF2-40B4-BE49-F238E27FC236}">
                <a16:creationId xmlns:a16="http://schemas.microsoft.com/office/drawing/2014/main" id="{E753C85C-3801-46F0-A100-616F5F2F82E9}"/>
              </a:ext>
            </a:extLst>
          </p:cNvPr>
          <p:cNvSpPr>
            <a:spLocks noGrp="1"/>
          </p:cNvSpPr>
          <p:nvPr>
            <p:ph type="sldNum" sz="quarter" idx="12"/>
          </p:nvPr>
        </p:nvSpPr>
        <p:spPr/>
        <p:txBody>
          <a:body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3142187021"/>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5CB06-0454-4BF1-8011-F8B1A95954F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F920A70-D33B-4461-B74C-3F59ADB16141}"/>
              </a:ext>
            </a:extLst>
          </p:cNvPr>
          <p:cNvSpPr>
            <a:spLocks noGrp="1"/>
          </p:cNvSpPr>
          <p:nvPr>
            <p:ph sz="half" idx="1"/>
          </p:nvPr>
        </p:nvSpPr>
        <p:spPr>
          <a:xfrm>
            <a:off x="1408813" y="2163725"/>
            <a:ext cx="4610986" cy="40132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1881BDF9-836E-431C-8EFA-417A9BEE9F4B}"/>
              </a:ext>
            </a:extLst>
          </p:cNvPr>
          <p:cNvSpPr>
            <a:spLocks noGrp="1"/>
          </p:cNvSpPr>
          <p:nvPr>
            <p:ph sz="half" idx="2"/>
          </p:nvPr>
        </p:nvSpPr>
        <p:spPr>
          <a:xfrm>
            <a:off x="6257260" y="2163725"/>
            <a:ext cx="4853763" cy="40132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7CBD9F59-B591-4E2F-899E-3CA78CE82D45}"/>
              </a:ext>
            </a:extLst>
          </p:cNvPr>
          <p:cNvSpPr>
            <a:spLocks noGrp="1"/>
          </p:cNvSpPr>
          <p:nvPr>
            <p:ph type="dt" sz="half" idx="10"/>
          </p:nvPr>
        </p:nvSpPr>
        <p:spPr/>
        <p:txBody>
          <a:bodyPr/>
          <a:lstStyle/>
          <a:p>
            <a:endParaRPr lang="en-US" dirty="0"/>
          </a:p>
        </p:txBody>
      </p:sp>
      <p:sp>
        <p:nvSpPr>
          <p:cNvPr id="6" name="Footer Placeholder 5">
            <a:extLst>
              <a:ext uri="{FF2B5EF4-FFF2-40B4-BE49-F238E27FC236}">
                <a16:creationId xmlns:a16="http://schemas.microsoft.com/office/drawing/2014/main" id="{046CFD12-B3EC-432C-B264-8AB571CAAFD5}"/>
              </a:ext>
            </a:extLst>
          </p:cNvPr>
          <p:cNvSpPr>
            <a:spLocks noGrp="1"/>
          </p:cNvSpPr>
          <p:nvPr>
            <p:ph type="ftr" sz="quarter" idx="11"/>
          </p:nvPr>
        </p:nvSpPr>
        <p:spPr/>
        <p:txBody>
          <a:bodyPr/>
          <a:lstStyle/>
          <a:p>
            <a:endParaRPr lang="en-US" sz="1000" dirty="0"/>
          </a:p>
        </p:txBody>
      </p:sp>
      <p:sp>
        <p:nvSpPr>
          <p:cNvPr id="7" name="Slide Number Placeholder 6">
            <a:extLst>
              <a:ext uri="{FF2B5EF4-FFF2-40B4-BE49-F238E27FC236}">
                <a16:creationId xmlns:a16="http://schemas.microsoft.com/office/drawing/2014/main" id="{48F3CBBA-71B3-4857-80E7-525E89FD903F}"/>
              </a:ext>
            </a:extLst>
          </p:cNvPr>
          <p:cNvSpPr>
            <a:spLocks noGrp="1"/>
          </p:cNvSpPr>
          <p:nvPr>
            <p:ph type="sldNum" sz="quarter" idx="12"/>
          </p:nvPr>
        </p:nvSpPr>
        <p:spPr/>
        <p:txBody>
          <a:body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262290508"/>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51886-4F39-4E3E-948D-DBC73F267AED}"/>
              </a:ext>
            </a:extLst>
          </p:cNvPr>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B2C7B2A-B6BE-46FD-9278-A5246BF7EEB8}"/>
              </a:ext>
            </a:extLst>
          </p:cNvPr>
          <p:cNvSpPr>
            <a:spLocks noGrp="1"/>
          </p:cNvSpPr>
          <p:nvPr>
            <p:ph type="body" idx="1"/>
          </p:nvPr>
        </p:nvSpPr>
        <p:spPr>
          <a:xfrm>
            <a:off x="839788" y="1681163"/>
            <a:ext cx="5157787" cy="823912"/>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AE85295-E4B5-4D75-954F-B07A2F4CABF8}"/>
              </a:ext>
            </a:extLst>
          </p:cNvPr>
          <p:cNvSpPr>
            <a:spLocks noGrp="1"/>
          </p:cNvSpPr>
          <p:nvPr>
            <p:ph sz="half" idx="2"/>
          </p:nvPr>
        </p:nvSpPr>
        <p:spPr>
          <a:xfrm>
            <a:off x="839788" y="2635623"/>
            <a:ext cx="5157787" cy="3554039"/>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E687ABF0-C78D-4589-8FA5-0D6238B4B084}"/>
              </a:ext>
            </a:extLst>
          </p:cNvPr>
          <p:cNvSpPr>
            <a:spLocks noGrp="1"/>
          </p:cNvSpPr>
          <p:nvPr>
            <p:ph type="body" sz="quarter" idx="3"/>
          </p:nvPr>
        </p:nvSpPr>
        <p:spPr>
          <a:xfrm>
            <a:off x="6172200" y="1681163"/>
            <a:ext cx="5183188" cy="823912"/>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6A4064-2E0A-4FC3-837B-14EC0EF3A652}"/>
              </a:ext>
            </a:extLst>
          </p:cNvPr>
          <p:cNvSpPr>
            <a:spLocks noGrp="1"/>
          </p:cNvSpPr>
          <p:nvPr>
            <p:ph sz="quarter" idx="4"/>
          </p:nvPr>
        </p:nvSpPr>
        <p:spPr>
          <a:xfrm>
            <a:off x="6172200" y="2635623"/>
            <a:ext cx="5183188" cy="3554040"/>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8E3C169-8D29-4CC4-9581-748178F3C00A}"/>
              </a:ext>
            </a:extLst>
          </p:cNvPr>
          <p:cNvSpPr>
            <a:spLocks noGrp="1"/>
          </p:cNvSpPr>
          <p:nvPr>
            <p:ph type="dt" sz="half" idx="10"/>
          </p:nvPr>
        </p:nvSpPr>
        <p:spPr/>
        <p:txBody>
          <a:bodyPr/>
          <a:lstStyle/>
          <a:p>
            <a:endParaRPr lang="en-US" dirty="0"/>
          </a:p>
        </p:txBody>
      </p:sp>
      <p:sp>
        <p:nvSpPr>
          <p:cNvPr id="8" name="Footer Placeholder 7">
            <a:extLst>
              <a:ext uri="{FF2B5EF4-FFF2-40B4-BE49-F238E27FC236}">
                <a16:creationId xmlns:a16="http://schemas.microsoft.com/office/drawing/2014/main" id="{F14EC709-AAD9-475C-AC6A-943A8E872A97}"/>
              </a:ext>
            </a:extLst>
          </p:cNvPr>
          <p:cNvSpPr>
            <a:spLocks noGrp="1"/>
          </p:cNvSpPr>
          <p:nvPr>
            <p:ph type="ftr" sz="quarter" idx="11"/>
          </p:nvPr>
        </p:nvSpPr>
        <p:spPr/>
        <p:txBody>
          <a:bodyPr/>
          <a:lstStyle/>
          <a:p>
            <a:endParaRPr lang="en-US" sz="1000" dirty="0"/>
          </a:p>
        </p:txBody>
      </p:sp>
      <p:sp>
        <p:nvSpPr>
          <p:cNvPr id="9" name="Slide Number Placeholder 8">
            <a:extLst>
              <a:ext uri="{FF2B5EF4-FFF2-40B4-BE49-F238E27FC236}">
                <a16:creationId xmlns:a16="http://schemas.microsoft.com/office/drawing/2014/main" id="{020C0E3E-587D-46EB-AAF5-011C137B0309}"/>
              </a:ext>
            </a:extLst>
          </p:cNvPr>
          <p:cNvSpPr>
            <a:spLocks noGrp="1"/>
          </p:cNvSpPr>
          <p:nvPr>
            <p:ph type="sldNum" sz="quarter" idx="12"/>
          </p:nvPr>
        </p:nvSpPr>
        <p:spPr/>
        <p:txBody>
          <a:body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1342109739"/>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3E062-B7F5-4D30-B416-1BBB4A7D0F0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1BDFF7A-EBD3-4FEB-8451-5D7355069117}"/>
              </a:ext>
            </a:extLst>
          </p:cNvPr>
          <p:cNvSpPr>
            <a:spLocks noGrp="1"/>
          </p:cNvSpPr>
          <p:nvPr>
            <p:ph type="dt" sz="half" idx="10"/>
          </p:nvPr>
        </p:nvSpPr>
        <p:spPr/>
        <p:txBody>
          <a:bodyPr/>
          <a:lstStyle/>
          <a:p>
            <a:endParaRPr lang="en-US" dirty="0"/>
          </a:p>
        </p:txBody>
      </p:sp>
      <p:sp>
        <p:nvSpPr>
          <p:cNvPr id="4" name="Footer Placeholder 3">
            <a:extLst>
              <a:ext uri="{FF2B5EF4-FFF2-40B4-BE49-F238E27FC236}">
                <a16:creationId xmlns:a16="http://schemas.microsoft.com/office/drawing/2014/main" id="{08F54A2D-2C4B-4E1D-AC16-E3B1F1DDB562}"/>
              </a:ext>
            </a:extLst>
          </p:cNvPr>
          <p:cNvSpPr>
            <a:spLocks noGrp="1"/>
          </p:cNvSpPr>
          <p:nvPr>
            <p:ph type="ftr" sz="quarter" idx="11"/>
          </p:nvPr>
        </p:nvSpPr>
        <p:spPr/>
        <p:txBody>
          <a:bodyPr/>
          <a:lstStyle/>
          <a:p>
            <a:endParaRPr lang="en-US" sz="1000" dirty="0"/>
          </a:p>
        </p:txBody>
      </p:sp>
      <p:sp>
        <p:nvSpPr>
          <p:cNvPr id="5" name="Slide Number Placeholder 4">
            <a:extLst>
              <a:ext uri="{FF2B5EF4-FFF2-40B4-BE49-F238E27FC236}">
                <a16:creationId xmlns:a16="http://schemas.microsoft.com/office/drawing/2014/main" id="{2C11F373-DB96-4AEA-8E3E-7EDEA213DEEC}"/>
              </a:ext>
            </a:extLst>
          </p:cNvPr>
          <p:cNvSpPr>
            <a:spLocks noGrp="1"/>
          </p:cNvSpPr>
          <p:nvPr>
            <p:ph type="sldNum" sz="quarter" idx="12"/>
          </p:nvPr>
        </p:nvSpPr>
        <p:spPr/>
        <p:txBody>
          <a:body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2908977107"/>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A2485D4-41D3-4182-8DFE-2E0713EC0B8A}"/>
              </a:ext>
            </a:extLst>
          </p:cNvPr>
          <p:cNvSpPr>
            <a:spLocks noGrp="1"/>
          </p:cNvSpPr>
          <p:nvPr>
            <p:ph type="dt" sz="half" idx="10"/>
          </p:nvPr>
        </p:nvSpPr>
        <p:spPr/>
        <p:txBody>
          <a:bodyPr/>
          <a:lstStyle/>
          <a:p>
            <a:endParaRPr lang="en-US" dirty="0"/>
          </a:p>
        </p:txBody>
      </p:sp>
      <p:sp>
        <p:nvSpPr>
          <p:cNvPr id="3" name="Footer Placeholder 2">
            <a:extLst>
              <a:ext uri="{FF2B5EF4-FFF2-40B4-BE49-F238E27FC236}">
                <a16:creationId xmlns:a16="http://schemas.microsoft.com/office/drawing/2014/main" id="{C9753C5C-8415-4BF0-810D-A4C22F695ECF}"/>
              </a:ext>
            </a:extLst>
          </p:cNvPr>
          <p:cNvSpPr>
            <a:spLocks noGrp="1"/>
          </p:cNvSpPr>
          <p:nvPr>
            <p:ph type="ftr" sz="quarter" idx="11"/>
          </p:nvPr>
        </p:nvSpPr>
        <p:spPr/>
        <p:txBody>
          <a:bodyPr/>
          <a:lstStyle/>
          <a:p>
            <a:endParaRPr lang="en-US" sz="1000" dirty="0"/>
          </a:p>
        </p:txBody>
      </p:sp>
      <p:sp>
        <p:nvSpPr>
          <p:cNvPr id="4" name="Slide Number Placeholder 3">
            <a:extLst>
              <a:ext uri="{FF2B5EF4-FFF2-40B4-BE49-F238E27FC236}">
                <a16:creationId xmlns:a16="http://schemas.microsoft.com/office/drawing/2014/main" id="{545EBFEA-4321-48C4-9CA1-43517540C698}"/>
              </a:ext>
            </a:extLst>
          </p:cNvPr>
          <p:cNvSpPr>
            <a:spLocks noGrp="1"/>
          </p:cNvSpPr>
          <p:nvPr>
            <p:ph type="sldNum" sz="quarter" idx="12"/>
          </p:nvPr>
        </p:nvSpPr>
        <p:spPr/>
        <p:txBody>
          <a:body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1539427448"/>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09F8C-8071-4BE5-AD6F-C98F481D17B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34135B3-14BA-4A88-B6B3-88B77B1C63E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77C3A4D-5B69-44B4-B17F-770E83F008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F1C41D-2A59-4512-8034-6DB705787D78}"/>
              </a:ext>
            </a:extLst>
          </p:cNvPr>
          <p:cNvSpPr>
            <a:spLocks noGrp="1"/>
          </p:cNvSpPr>
          <p:nvPr>
            <p:ph type="dt" sz="half" idx="10"/>
          </p:nvPr>
        </p:nvSpPr>
        <p:spPr/>
        <p:txBody>
          <a:bodyPr/>
          <a:lstStyle/>
          <a:p>
            <a:endParaRPr lang="en-US" dirty="0"/>
          </a:p>
        </p:txBody>
      </p:sp>
      <p:sp>
        <p:nvSpPr>
          <p:cNvPr id="6" name="Footer Placeholder 5">
            <a:extLst>
              <a:ext uri="{FF2B5EF4-FFF2-40B4-BE49-F238E27FC236}">
                <a16:creationId xmlns:a16="http://schemas.microsoft.com/office/drawing/2014/main" id="{BD85C494-778C-4EE6-9402-242E1CDD9A69}"/>
              </a:ext>
            </a:extLst>
          </p:cNvPr>
          <p:cNvSpPr>
            <a:spLocks noGrp="1"/>
          </p:cNvSpPr>
          <p:nvPr>
            <p:ph type="ftr" sz="quarter" idx="11"/>
          </p:nvPr>
        </p:nvSpPr>
        <p:spPr/>
        <p:txBody>
          <a:bodyPr/>
          <a:lstStyle/>
          <a:p>
            <a:endParaRPr lang="en-US" sz="1000" dirty="0"/>
          </a:p>
        </p:txBody>
      </p:sp>
      <p:sp>
        <p:nvSpPr>
          <p:cNvPr id="7" name="Slide Number Placeholder 6">
            <a:extLst>
              <a:ext uri="{FF2B5EF4-FFF2-40B4-BE49-F238E27FC236}">
                <a16:creationId xmlns:a16="http://schemas.microsoft.com/office/drawing/2014/main" id="{6F5677B9-C338-4033-9AFE-B8B81C5D8139}"/>
              </a:ext>
            </a:extLst>
          </p:cNvPr>
          <p:cNvSpPr>
            <a:spLocks noGrp="1"/>
          </p:cNvSpPr>
          <p:nvPr>
            <p:ph type="sldNum" sz="quarter" idx="12"/>
          </p:nvPr>
        </p:nvSpPr>
        <p:spPr/>
        <p:txBody>
          <a:body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414739245"/>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B77DE-4C2E-476F-A419-57470FB66D9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A9FD1A0-93AE-469A-ADDF-2453B64CAAF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C119C9C-EF97-4910-9419-6D7202609E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7A87172-A64E-4C38-82ED-2A7050B0FB68}"/>
              </a:ext>
            </a:extLst>
          </p:cNvPr>
          <p:cNvSpPr>
            <a:spLocks noGrp="1"/>
          </p:cNvSpPr>
          <p:nvPr>
            <p:ph type="dt" sz="half" idx="10"/>
          </p:nvPr>
        </p:nvSpPr>
        <p:spPr/>
        <p:txBody>
          <a:bodyPr/>
          <a:lstStyle/>
          <a:p>
            <a:endParaRPr lang="en-US" dirty="0"/>
          </a:p>
        </p:txBody>
      </p:sp>
      <p:sp>
        <p:nvSpPr>
          <p:cNvPr id="6" name="Footer Placeholder 5">
            <a:extLst>
              <a:ext uri="{FF2B5EF4-FFF2-40B4-BE49-F238E27FC236}">
                <a16:creationId xmlns:a16="http://schemas.microsoft.com/office/drawing/2014/main" id="{BC0C3E24-28E2-4512-BEA0-DAEC5E8465CB}"/>
              </a:ext>
            </a:extLst>
          </p:cNvPr>
          <p:cNvSpPr>
            <a:spLocks noGrp="1"/>
          </p:cNvSpPr>
          <p:nvPr>
            <p:ph type="ftr" sz="quarter" idx="11"/>
          </p:nvPr>
        </p:nvSpPr>
        <p:spPr/>
        <p:txBody>
          <a:bodyPr/>
          <a:lstStyle/>
          <a:p>
            <a:endParaRPr lang="en-US" sz="1000" dirty="0"/>
          </a:p>
        </p:txBody>
      </p:sp>
      <p:sp>
        <p:nvSpPr>
          <p:cNvPr id="7" name="Slide Number Placeholder 6">
            <a:extLst>
              <a:ext uri="{FF2B5EF4-FFF2-40B4-BE49-F238E27FC236}">
                <a16:creationId xmlns:a16="http://schemas.microsoft.com/office/drawing/2014/main" id="{01F04F0D-DA84-434D-B136-BEE9FD80AB95}"/>
              </a:ext>
            </a:extLst>
          </p:cNvPr>
          <p:cNvSpPr>
            <a:spLocks noGrp="1"/>
          </p:cNvSpPr>
          <p:nvPr>
            <p:ph type="sldNum" sz="quarter" idx="12"/>
          </p:nvPr>
        </p:nvSpPr>
        <p:spPr/>
        <p:txBody>
          <a:body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603652689"/>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7A08E557-10DB-421A-876E-1AE58F8E07C4}"/>
              </a:ext>
            </a:extLst>
          </p:cNvPr>
          <p:cNvSpPr/>
          <p:nvPr/>
        </p:nvSpPr>
        <p:spPr>
          <a:xfrm>
            <a:off x="8844703" y="3732560"/>
            <a:ext cx="3352193" cy="3125440"/>
          </a:xfrm>
          <a:custGeom>
            <a:avLst/>
            <a:gdLst>
              <a:gd name="connsiteX0" fmla="*/ 0 w 3352193"/>
              <a:gd name="connsiteY0" fmla="*/ 3125374 h 3125440"/>
              <a:gd name="connsiteX1" fmla="*/ 2579 w 3352193"/>
              <a:gd name="connsiteY1" fmla="*/ 3125440 h 3125440"/>
              <a:gd name="connsiteX2" fmla="*/ 0 w 3352193"/>
              <a:gd name="connsiteY2" fmla="*/ 3125440 h 3125440"/>
              <a:gd name="connsiteX3" fmla="*/ 3352193 w 3352193"/>
              <a:gd name="connsiteY3" fmla="*/ 0 h 3125440"/>
              <a:gd name="connsiteX4" fmla="*/ 3352193 w 3352193"/>
              <a:gd name="connsiteY4" fmla="*/ 3125440 h 3125440"/>
              <a:gd name="connsiteX5" fmla="*/ 2579 w 3352193"/>
              <a:gd name="connsiteY5" fmla="*/ 3125440 h 3125440"/>
              <a:gd name="connsiteX6" fmla="*/ 3348685 w 3352193"/>
              <a:gd name="connsiteY6" fmla="*/ 47035 h 3125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52193" h="3125440">
                <a:moveTo>
                  <a:pt x="0" y="3125374"/>
                </a:moveTo>
                <a:lnTo>
                  <a:pt x="2579" y="3125440"/>
                </a:lnTo>
                <a:lnTo>
                  <a:pt x="0" y="3125440"/>
                </a:lnTo>
                <a:close/>
                <a:moveTo>
                  <a:pt x="3352193" y="0"/>
                </a:moveTo>
                <a:lnTo>
                  <a:pt x="3352193" y="3125440"/>
                </a:lnTo>
                <a:lnTo>
                  <a:pt x="2579" y="3125440"/>
                </a:lnTo>
                <a:cubicBezTo>
                  <a:pt x="1744073" y="3125440"/>
                  <a:pt x="3176441" y="1776129"/>
                  <a:pt x="3348685" y="47035"/>
                </a:cubicBezTo>
                <a:close/>
              </a:path>
            </a:pathLst>
          </a:cu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Footer Placeholder 4">
            <a:extLst>
              <a:ext uri="{FF2B5EF4-FFF2-40B4-BE49-F238E27FC236}">
                <a16:creationId xmlns:a16="http://schemas.microsoft.com/office/drawing/2014/main" id="{EC2EBCA0-8609-4F35-8CA7-7AD35FDACD73}"/>
              </a:ext>
            </a:extLst>
          </p:cNvPr>
          <p:cNvSpPr>
            <a:spLocks noGrp="1"/>
          </p:cNvSpPr>
          <p:nvPr>
            <p:ph type="ftr" sz="quarter" idx="3"/>
          </p:nvPr>
        </p:nvSpPr>
        <p:spPr>
          <a:xfrm>
            <a:off x="175613" y="6434560"/>
            <a:ext cx="3428012" cy="365125"/>
          </a:xfrm>
          <a:prstGeom prst="rect">
            <a:avLst/>
          </a:prstGeom>
        </p:spPr>
        <p:txBody>
          <a:bodyPr vert="horz" lIns="91440" tIns="45720" rIns="91440" bIns="45720" rtlCol="0" anchor="ctr"/>
          <a:lstStyle>
            <a:lvl1pPr algn="l">
              <a:defRPr sz="1050" spc="50" baseline="0">
                <a:solidFill>
                  <a:schemeClr val="accent2"/>
                </a:solidFill>
                <a:latin typeface="+mn-lt"/>
              </a:defRPr>
            </a:lvl1pPr>
          </a:lstStyle>
          <a:p>
            <a:endParaRPr lang="en-US" sz="1000" dirty="0"/>
          </a:p>
        </p:txBody>
      </p:sp>
      <p:sp>
        <p:nvSpPr>
          <p:cNvPr id="2" name="Title Placeholder 1">
            <a:extLst>
              <a:ext uri="{FF2B5EF4-FFF2-40B4-BE49-F238E27FC236}">
                <a16:creationId xmlns:a16="http://schemas.microsoft.com/office/drawing/2014/main" id="{BFDA9639-38D2-4CD4-A861-F6B4C6CB99BD}"/>
              </a:ext>
            </a:extLst>
          </p:cNvPr>
          <p:cNvSpPr>
            <a:spLocks noGrp="1"/>
          </p:cNvSpPr>
          <p:nvPr>
            <p:ph type="title"/>
          </p:nvPr>
        </p:nvSpPr>
        <p:spPr>
          <a:xfrm>
            <a:off x="908775" y="590372"/>
            <a:ext cx="10202248" cy="132589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DAF00B1-16C1-47B3-A7A0-B71468312896}"/>
              </a:ext>
            </a:extLst>
          </p:cNvPr>
          <p:cNvSpPr>
            <a:spLocks noGrp="1"/>
          </p:cNvSpPr>
          <p:nvPr>
            <p:ph type="body" idx="1"/>
          </p:nvPr>
        </p:nvSpPr>
        <p:spPr>
          <a:xfrm>
            <a:off x="918825" y="1916262"/>
            <a:ext cx="10192198" cy="4133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BCF9501-5B6B-4DAF-B59D-3C129ED805AC}"/>
              </a:ext>
            </a:extLst>
          </p:cNvPr>
          <p:cNvSpPr>
            <a:spLocks noGrp="1"/>
          </p:cNvSpPr>
          <p:nvPr>
            <p:ph type="dt" sz="half" idx="2"/>
          </p:nvPr>
        </p:nvSpPr>
        <p:spPr>
          <a:xfrm>
            <a:off x="9017000" y="6433202"/>
            <a:ext cx="2374150" cy="367841"/>
          </a:xfrm>
          <a:prstGeom prst="rect">
            <a:avLst/>
          </a:prstGeom>
        </p:spPr>
        <p:txBody>
          <a:bodyPr vert="horz" lIns="91440" tIns="45720" rIns="91440" bIns="45720" rtlCol="0" anchor="ctr"/>
          <a:lstStyle>
            <a:lvl1pPr algn="r">
              <a:defRPr sz="1050" spc="50" baseline="0">
                <a:solidFill>
                  <a:srgbClr val="FFFFFF"/>
                </a:solidFill>
                <a:latin typeface="+mn-lt"/>
              </a:defRPr>
            </a:lvl1pPr>
          </a:lstStyle>
          <a:p>
            <a:endParaRPr lang="en-US" dirty="0"/>
          </a:p>
        </p:txBody>
      </p:sp>
      <p:sp>
        <p:nvSpPr>
          <p:cNvPr id="6" name="Slide Number Placeholder 5">
            <a:extLst>
              <a:ext uri="{FF2B5EF4-FFF2-40B4-BE49-F238E27FC236}">
                <a16:creationId xmlns:a16="http://schemas.microsoft.com/office/drawing/2014/main" id="{37685DBD-B7AE-41D8-8CF1-B21CD58E1B45}"/>
              </a:ext>
            </a:extLst>
          </p:cNvPr>
          <p:cNvSpPr>
            <a:spLocks noGrp="1"/>
          </p:cNvSpPr>
          <p:nvPr>
            <p:ph type="sldNum" sz="quarter" idx="4"/>
          </p:nvPr>
        </p:nvSpPr>
        <p:spPr>
          <a:xfrm>
            <a:off x="11391150" y="6433203"/>
            <a:ext cx="693263" cy="367842"/>
          </a:xfrm>
          <a:prstGeom prst="rect">
            <a:avLst/>
          </a:prstGeom>
        </p:spPr>
        <p:txBody>
          <a:bodyPr vert="horz" lIns="91440" tIns="45720" rIns="91440" bIns="45720" rtlCol="0" anchor="ctr"/>
          <a:lstStyle>
            <a:lvl1pPr algn="r">
              <a:defRPr sz="2000">
                <a:solidFill>
                  <a:srgbClr val="FFFFFF"/>
                </a:solidFill>
                <a:latin typeface="+mj-lt"/>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3130536433"/>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 id="2147483726" r:id="rId14"/>
    <p:sldLayoutId id="2147483727" r:id="rId15"/>
    <p:sldLayoutId id="2147483728" r:id="rId16"/>
    <p:sldLayoutId id="2147483729" r:id="rId17"/>
    <p:sldLayoutId id="2147483730" r:id="rId18"/>
    <p:sldLayoutId id="2147483731" r:id="rId19"/>
    <p:sldLayoutId id="2147483732" r:id="rId20"/>
    <p:sldLayoutId id="2147483736" r:id="rId21"/>
  </p:sldLayoutIdLst>
  <p:hf hdr="0" ftr="0" dt="0"/>
  <p:txStyles>
    <p:titleStyle>
      <a:lvl1pPr algn="l" defTabSz="914400" rtl="0" eaLnBrk="1" latinLnBrk="0" hangingPunct="1">
        <a:lnSpc>
          <a:spcPct val="90000"/>
        </a:lnSpc>
        <a:spcBef>
          <a:spcPct val="0"/>
        </a:spcBef>
        <a:buNone/>
        <a:defRPr sz="4000" kern="1200">
          <a:solidFill>
            <a:schemeClr val="accent2"/>
          </a:solidFill>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5"/>
        </a:buClr>
        <a:buFont typeface="Arial" panose="020B0604020202020204" pitchFamily="34" charset="0"/>
        <a:buChar char="•"/>
        <a:defRPr sz="2000" kern="1200">
          <a:solidFill>
            <a:schemeClr val="tx2"/>
          </a:solidFill>
          <a:latin typeface="+mn-lt"/>
          <a:ea typeface="+mn-ea"/>
          <a:cs typeface="+mn-cs"/>
        </a:defRPr>
      </a:lvl1pPr>
      <a:lvl2pPr marL="685800" indent="-228600" algn="l" defTabSz="914400" rtl="0" eaLnBrk="1" latinLnBrk="0" hangingPunct="1">
        <a:lnSpc>
          <a:spcPct val="120000"/>
        </a:lnSpc>
        <a:spcBef>
          <a:spcPts val="500"/>
        </a:spcBef>
        <a:buClr>
          <a:schemeClr val="accent5"/>
        </a:buClr>
        <a:buFont typeface="Arial" panose="020B0604020202020204" pitchFamily="34" charset="0"/>
        <a:buChar char="•"/>
        <a:defRPr sz="1800" kern="1200">
          <a:solidFill>
            <a:schemeClr val="tx2"/>
          </a:solidFill>
          <a:latin typeface="+mn-lt"/>
          <a:ea typeface="+mn-ea"/>
          <a:cs typeface="+mn-cs"/>
        </a:defRPr>
      </a:lvl2pPr>
      <a:lvl3pPr marL="1143000" indent="-228600" algn="l" defTabSz="914400" rtl="0" eaLnBrk="1" latinLnBrk="0" hangingPunct="1">
        <a:lnSpc>
          <a:spcPct val="120000"/>
        </a:lnSpc>
        <a:spcBef>
          <a:spcPts val="500"/>
        </a:spcBef>
        <a:buClr>
          <a:schemeClr val="accent5"/>
        </a:buClr>
        <a:buFont typeface="Arial" panose="020B0604020202020204" pitchFamily="34" charset="0"/>
        <a:buChar char="•"/>
        <a:defRPr sz="1600" kern="1200">
          <a:solidFill>
            <a:schemeClr val="tx2"/>
          </a:solidFill>
          <a:latin typeface="+mn-lt"/>
          <a:ea typeface="+mn-ea"/>
          <a:cs typeface="+mn-cs"/>
        </a:defRPr>
      </a:lvl3pPr>
      <a:lvl4pPr marL="1600200" indent="-228600" algn="l" defTabSz="914400" rtl="0" eaLnBrk="1" latinLnBrk="0" hangingPunct="1">
        <a:lnSpc>
          <a:spcPct val="120000"/>
        </a:lnSpc>
        <a:spcBef>
          <a:spcPts val="500"/>
        </a:spcBef>
        <a:buClr>
          <a:schemeClr val="accent5"/>
        </a:buClr>
        <a:buFont typeface="Arial" panose="020B0604020202020204" pitchFamily="34" charset="0"/>
        <a:buChar char="•"/>
        <a:defRPr sz="1400" kern="1200">
          <a:solidFill>
            <a:schemeClr val="tx2"/>
          </a:solidFill>
          <a:latin typeface="+mn-lt"/>
          <a:ea typeface="+mn-ea"/>
          <a:cs typeface="+mn-cs"/>
        </a:defRPr>
      </a:lvl4pPr>
      <a:lvl5pPr marL="2057400" indent="-228600" algn="l" defTabSz="914400" rtl="0" eaLnBrk="1" latinLnBrk="0" hangingPunct="1">
        <a:lnSpc>
          <a:spcPct val="120000"/>
        </a:lnSpc>
        <a:spcBef>
          <a:spcPts val="500"/>
        </a:spcBef>
        <a:buClr>
          <a:schemeClr val="accent5"/>
        </a:buClr>
        <a:buFont typeface="Arial" panose="020B0604020202020204" pitchFamily="34"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orient="horz" pos="2736">
          <p15:clr>
            <a:srgbClr val="F26B43"/>
          </p15:clr>
        </p15:guide>
        <p15:guide id="4" orient="horz" pos="3312">
          <p15:clr>
            <a:srgbClr val="F26B43"/>
          </p15:clr>
        </p15:guide>
        <p15:guide id="5" orient="horz" pos="432">
          <p15:clr>
            <a:srgbClr val="F26B43"/>
          </p15:clr>
        </p15:guide>
        <p15:guide id="7" pos="4416">
          <p15:clr>
            <a:srgbClr val="F26B43"/>
          </p15:clr>
        </p15:guide>
        <p15:guide id="8" pos="5568">
          <p15:clr>
            <a:srgbClr val="F26B43"/>
          </p15:clr>
        </p15:guide>
        <p15:guide id="9" pos="7296">
          <p15:clr>
            <a:srgbClr val="F26B43"/>
          </p15:clr>
        </p15:guide>
        <p15:guide id="10" pos="2688">
          <p15:clr>
            <a:srgbClr val="F26B43"/>
          </p15:clr>
        </p15:guide>
        <p15:guide id="11" pos="1536">
          <p15:clr>
            <a:srgbClr val="F26B43"/>
          </p15:clr>
        </p15:guide>
        <p15:guide id="12" pos="384">
          <p15:clr>
            <a:srgbClr val="F26B43"/>
          </p15:clr>
        </p15:guide>
        <p15:guide id="13" pos="2112">
          <p15:clr>
            <a:srgbClr val="F26B43"/>
          </p15:clr>
        </p15:guide>
        <p15:guide id="14" pos="4992">
          <p15:clr>
            <a:srgbClr val="F26B43"/>
          </p15:clr>
        </p15:guide>
        <p15:guide id="15" pos="6720">
          <p15:clr>
            <a:srgbClr val="F26B43"/>
          </p15:clr>
        </p15:guide>
        <p15:guide id="16" pos="960">
          <p15:clr>
            <a:srgbClr val="F26B43"/>
          </p15:clr>
        </p15:guide>
        <p15:guide id="17" pos="3264">
          <p15:clr>
            <a:srgbClr val="F26B43"/>
          </p15:clr>
        </p15:guide>
        <p15:guide id="18" orient="horz" pos="1008">
          <p15:clr>
            <a:srgbClr val="F26B43"/>
          </p15:clr>
        </p15:guide>
        <p15:guide id="19" orient="horz" pos="3888">
          <p15:clr>
            <a:srgbClr val="F26B43"/>
          </p15:clr>
        </p15:guide>
        <p15:guide id="20" pos="6144">
          <p15:clr>
            <a:srgbClr val="F26B43"/>
          </p15:clr>
        </p15:guide>
        <p15:guide id="21" orient="horz" pos="1584">
          <p15:clr>
            <a:srgbClr val="F26B43"/>
          </p15:clr>
        </p15:guide>
        <p15:guide id="22" pos="576">
          <p15:clr>
            <a:srgbClr val="F26B43"/>
          </p15:clr>
        </p15:guide>
        <p15:guide id="23" pos="7104">
          <p15:clr>
            <a:srgbClr val="F26B43"/>
          </p15:clr>
        </p15:guide>
        <p15:guide id="24" pos="768">
          <p15:clr>
            <a:srgbClr val="F26B43"/>
          </p15:clr>
        </p15:guide>
        <p15:guide id="25" pos="6912">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40D9AD-F97D-8DCF-97C2-FEE69475C0BC}"/>
              </a:ext>
            </a:extLst>
          </p:cNvPr>
          <p:cNvSpPr>
            <a:spLocks noGrp="1"/>
          </p:cNvSpPr>
          <p:nvPr>
            <p:ph type="title"/>
          </p:nvPr>
        </p:nvSpPr>
        <p:spPr/>
        <p:txBody>
          <a:bodyPr/>
          <a:lstStyle/>
          <a:p>
            <a:r>
              <a:rPr lang="en-US" dirty="0"/>
              <a:t>Patient Management System</a:t>
            </a:r>
          </a:p>
        </p:txBody>
      </p:sp>
      <p:sp>
        <p:nvSpPr>
          <p:cNvPr id="3" name="Slide Number Placeholder 2">
            <a:extLst>
              <a:ext uri="{FF2B5EF4-FFF2-40B4-BE49-F238E27FC236}">
                <a16:creationId xmlns:a16="http://schemas.microsoft.com/office/drawing/2014/main" id="{5D9882FA-049D-25F3-3F24-590E9D0F184A}"/>
              </a:ext>
            </a:extLst>
          </p:cNvPr>
          <p:cNvSpPr>
            <a:spLocks noGrp="1"/>
          </p:cNvSpPr>
          <p:nvPr>
            <p:ph type="sldNum" sz="quarter" idx="4"/>
          </p:nvPr>
        </p:nvSpPr>
        <p:spPr/>
        <p:txBody>
          <a:bodyPr/>
          <a:lstStyle/>
          <a:p>
            <a:fld id="{08AB70BE-1769-45B8-85A6-0C837432C7E6}" type="slidenum">
              <a:rPr lang="en-US" smtClean="0"/>
              <a:pPr/>
              <a:t>1</a:t>
            </a:fld>
            <a:endParaRPr lang="en-US" dirty="0"/>
          </a:p>
        </p:txBody>
      </p:sp>
    </p:spTree>
    <p:extLst>
      <p:ext uri="{BB962C8B-B14F-4D97-AF65-F5344CB8AC3E}">
        <p14:creationId xmlns:p14="http://schemas.microsoft.com/office/powerpoint/2010/main" val="34410483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C71D8FC-E122-CABE-6FCE-615B2C341934}"/>
              </a:ext>
            </a:extLst>
          </p:cNvPr>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22808060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3D7927D6-AFA7-348E-8C32-400C1E6F321D}"/>
              </a:ext>
            </a:extLst>
          </p:cNvPr>
          <p:cNvSpPr>
            <a:spLocks noGrp="1"/>
          </p:cNvSpPr>
          <p:nvPr>
            <p:ph sz="quarter" idx="10"/>
          </p:nvPr>
        </p:nvSpPr>
        <p:spPr>
          <a:xfrm>
            <a:off x="428017" y="924128"/>
            <a:ext cx="10468583" cy="4525591"/>
          </a:xfrm>
        </p:spPr>
        <p:txBody>
          <a:bodyPr>
            <a:normAutofit fontScale="92500" lnSpcReduction="20000"/>
          </a:bodyPr>
          <a:lstStyle/>
          <a:p>
            <a:pPr>
              <a:buNone/>
            </a:pPr>
            <a:r>
              <a:rPr lang="en-US" dirty="0"/>
              <a:t>The </a:t>
            </a:r>
            <a:r>
              <a:rPr lang="en-US" b="1" dirty="0"/>
              <a:t>Patient Management System</a:t>
            </a:r>
            <a:r>
              <a:rPr lang="en-US" dirty="0"/>
              <a:t> is a web-based application designed to streamline and centralize healthcare-related operations within a medical facility. The system will enable administrative staff, doctors, and nurses to efficiently manage patient information, appointments, and medical records, while providing patients with secure access to their health data and upcoming appointments.</a:t>
            </a:r>
          </a:p>
          <a:p>
            <a:pPr>
              <a:buNone/>
            </a:pPr>
            <a:r>
              <a:rPr lang="en-US" dirty="0"/>
              <a:t>Key features include:</a:t>
            </a:r>
          </a:p>
          <a:p>
            <a:pPr>
              <a:buFont typeface="Arial" panose="020B0604020202020204" pitchFamily="34" charset="0"/>
              <a:buChar char="•"/>
            </a:pPr>
            <a:r>
              <a:rPr lang="en-US" dirty="0"/>
              <a:t>Patient registration and profile management</a:t>
            </a:r>
          </a:p>
          <a:p>
            <a:pPr>
              <a:buFont typeface="Arial" panose="020B0604020202020204" pitchFamily="34" charset="0"/>
              <a:buChar char="•"/>
            </a:pPr>
            <a:r>
              <a:rPr lang="en-US" dirty="0"/>
              <a:t>Appointment scheduling and rescheduling</a:t>
            </a:r>
          </a:p>
          <a:p>
            <a:pPr>
              <a:buFont typeface="Arial" panose="020B0604020202020204" pitchFamily="34" charset="0"/>
              <a:buChar char="•"/>
            </a:pPr>
            <a:r>
              <a:rPr lang="en-US" dirty="0"/>
              <a:t>Doctor and nurse dashboards with access to patient records</a:t>
            </a:r>
          </a:p>
          <a:p>
            <a:pPr>
              <a:buFont typeface="Arial" panose="020B0604020202020204" pitchFamily="34" charset="0"/>
              <a:buChar char="•"/>
            </a:pPr>
            <a:r>
              <a:rPr lang="en-US" dirty="0"/>
              <a:t>Prescription management and report uploads</a:t>
            </a:r>
          </a:p>
          <a:p>
            <a:pPr>
              <a:buFont typeface="Arial" panose="020B0604020202020204" pitchFamily="34" charset="0"/>
              <a:buChar char="•"/>
            </a:pPr>
            <a:r>
              <a:rPr lang="en-US" dirty="0"/>
              <a:t>Notifications and reminders for appointments and tests</a:t>
            </a:r>
          </a:p>
          <a:p>
            <a:pPr>
              <a:buFont typeface="Arial" panose="020B0604020202020204" pitchFamily="34" charset="0"/>
              <a:buChar char="•"/>
            </a:pPr>
            <a:r>
              <a:rPr lang="en-US" dirty="0"/>
              <a:t>Secure login and role-based access for different user types (admin, doctor, nurse, patient)</a:t>
            </a:r>
          </a:p>
          <a:p>
            <a:r>
              <a:rPr lang="en-US" dirty="0"/>
              <a:t>This system will help reduce paperwork, improve communication between departments, and ensure a smoother experience for both staff and patients.</a:t>
            </a:r>
          </a:p>
        </p:txBody>
      </p:sp>
      <p:sp>
        <p:nvSpPr>
          <p:cNvPr id="2" name="Slide Number Placeholder 1">
            <a:extLst>
              <a:ext uri="{FF2B5EF4-FFF2-40B4-BE49-F238E27FC236}">
                <a16:creationId xmlns:a16="http://schemas.microsoft.com/office/drawing/2014/main" id="{991DBFA3-4929-EF34-6EC0-62D2B6817892}"/>
              </a:ext>
            </a:extLst>
          </p:cNvPr>
          <p:cNvSpPr>
            <a:spLocks noGrp="1"/>
          </p:cNvSpPr>
          <p:nvPr>
            <p:ph type="sldNum" sz="quarter" idx="4"/>
          </p:nvPr>
        </p:nvSpPr>
        <p:spPr/>
        <p:txBody>
          <a:bodyPr/>
          <a:lstStyle/>
          <a:p>
            <a:fld id="{08AB70BE-1769-45B8-85A6-0C837432C7E6}" type="slidenum">
              <a:rPr lang="en-US" smtClean="0"/>
              <a:pPr/>
              <a:t>2</a:t>
            </a:fld>
            <a:endParaRPr lang="en-US" dirty="0"/>
          </a:p>
        </p:txBody>
      </p:sp>
    </p:spTree>
    <p:extLst>
      <p:ext uri="{BB962C8B-B14F-4D97-AF65-F5344CB8AC3E}">
        <p14:creationId xmlns:p14="http://schemas.microsoft.com/office/powerpoint/2010/main" val="25670174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8" name="Freeform: Shape 47">
            <a:extLst>
              <a:ext uri="{FF2B5EF4-FFF2-40B4-BE49-F238E27FC236}">
                <a16:creationId xmlns:a16="http://schemas.microsoft.com/office/drawing/2014/main" id="{7A08E557-10DB-421A-876E-1AE58F8E07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44703" y="3732560"/>
            <a:ext cx="3352193" cy="3125440"/>
          </a:xfrm>
          <a:custGeom>
            <a:avLst/>
            <a:gdLst>
              <a:gd name="connsiteX0" fmla="*/ 0 w 3352193"/>
              <a:gd name="connsiteY0" fmla="*/ 3125374 h 3125440"/>
              <a:gd name="connsiteX1" fmla="*/ 2579 w 3352193"/>
              <a:gd name="connsiteY1" fmla="*/ 3125440 h 3125440"/>
              <a:gd name="connsiteX2" fmla="*/ 0 w 3352193"/>
              <a:gd name="connsiteY2" fmla="*/ 3125440 h 3125440"/>
              <a:gd name="connsiteX3" fmla="*/ 3352193 w 3352193"/>
              <a:gd name="connsiteY3" fmla="*/ 0 h 3125440"/>
              <a:gd name="connsiteX4" fmla="*/ 3352193 w 3352193"/>
              <a:gd name="connsiteY4" fmla="*/ 3125440 h 3125440"/>
              <a:gd name="connsiteX5" fmla="*/ 2579 w 3352193"/>
              <a:gd name="connsiteY5" fmla="*/ 3125440 h 3125440"/>
              <a:gd name="connsiteX6" fmla="*/ 3348685 w 3352193"/>
              <a:gd name="connsiteY6" fmla="*/ 47035 h 3125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52193" h="3125440">
                <a:moveTo>
                  <a:pt x="0" y="3125374"/>
                </a:moveTo>
                <a:lnTo>
                  <a:pt x="2579" y="3125440"/>
                </a:lnTo>
                <a:lnTo>
                  <a:pt x="0" y="3125440"/>
                </a:lnTo>
                <a:close/>
                <a:moveTo>
                  <a:pt x="3352193" y="0"/>
                </a:moveTo>
                <a:lnTo>
                  <a:pt x="3352193" y="3125440"/>
                </a:lnTo>
                <a:lnTo>
                  <a:pt x="2579" y="3125440"/>
                </a:lnTo>
                <a:cubicBezTo>
                  <a:pt x="1744073" y="3125440"/>
                  <a:pt x="3176441" y="1776129"/>
                  <a:pt x="3348685" y="47035"/>
                </a:cubicBezTo>
                <a:close/>
              </a:path>
            </a:pathLst>
          </a:cu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49" name="Rectangle 48">
            <a:extLst>
              <a:ext uri="{FF2B5EF4-FFF2-40B4-BE49-F238E27FC236}">
                <a16:creationId xmlns:a16="http://schemas.microsoft.com/office/drawing/2014/main" id="{B5B09F67-0226-4836-9B22-AFF94EF63B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Shape 49">
            <a:extLst>
              <a:ext uri="{FF2B5EF4-FFF2-40B4-BE49-F238E27FC236}">
                <a16:creationId xmlns:a16="http://schemas.microsoft.com/office/drawing/2014/main" id="{EF6D18FB-3D39-4747-9ED8-42C5DFAB8A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1" y="1"/>
            <a:ext cx="5199156" cy="6857999"/>
          </a:xfrm>
          <a:custGeom>
            <a:avLst/>
            <a:gdLst>
              <a:gd name="connsiteX0" fmla="*/ 0 w 5199156"/>
              <a:gd name="connsiteY0" fmla="*/ 0 h 6857999"/>
              <a:gd name="connsiteX1" fmla="*/ 5199156 w 5199156"/>
              <a:gd name="connsiteY1" fmla="*/ 0 h 6857999"/>
              <a:gd name="connsiteX2" fmla="*/ 5199156 w 5199156"/>
              <a:gd name="connsiteY2" fmla="*/ 4404241 h 6857999"/>
              <a:gd name="connsiteX3" fmla="*/ 2996280 w 5199156"/>
              <a:gd name="connsiteY3" fmla="*/ 6845331 h 6857999"/>
              <a:gd name="connsiteX4" fmla="*/ 2762435 w 5199156"/>
              <a:gd name="connsiteY4" fmla="*/ 6857139 h 6857999"/>
              <a:gd name="connsiteX5" fmla="*/ 2762435 w 5199156"/>
              <a:gd name="connsiteY5" fmla="*/ 6857999 h 6857999"/>
              <a:gd name="connsiteX6" fmla="*/ 2745398 w 5199156"/>
              <a:gd name="connsiteY6" fmla="*/ 6857999 h 6857999"/>
              <a:gd name="connsiteX7" fmla="*/ 0 w 5199156"/>
              <a:gd name="connsiteY7" fmla="*/ 6857999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9156" h="6857999">
                <a:moveTo>
                  <a:pt x="0" y="0"/>
                </a:moveTo>
                <a:lnTo>
                  <a:pt x="5199156" y="0"/>
                </a:lnTo>
                <a:lnTo>
                  <a:pt x="5199156" y="4404241"/>
                </a:lnTo>
                <a:cubicBezTo>
                  <a:pt x="5199156" y="5674715"/>
                  <a:pt x="4233603" y="6719673"/>
                  <a:pt x="2996280" y="6845331"/>
                </a:cubicBezTo>
                <a:lnTo>
                  <a:pt x="2762435" y="6857139"/>
                </a:lnTo>
                <a:lnTo>
                  <a:pt x="2762435" y="6857999"/>
                </a:lnTo>
                <a:lnTo>
                  <a:pt x="2745398" y="6857999"/>
                </a:lnTo>
                <a:lnTo>
                  <a:pt x="0" y="6857999"/>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eform: Shape 50">
            <a:extLst>
              <a:ext uri="{FF2B5EF4-FFF2-40B4-BE49-F238E27FC236}">
                <a16:creationId xmlns:a16="http://schemas.microsoft.com/office/drawing/2014/main" id="{EDCDD4D4-ADBD-45B9-944B-E77CC25842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45834" y="-39394"/>
            <a:ext cx="2353172" cy="2431959"/>
          </a:xfrm>
          <a:custGeom>
            <a:avLst/>
            <a:gdLst>
              <a:gd name="connsiteX0" fmla="*/ 0 w 2353172"/>
              <a:gd name="connsiteY0" fmla="*/ 0 h 2431959"/>
              <a:gd name="connsiteX1" fmla="*/ 2353172 w 2353172"/>
              <a:gd name="connsiteY1" fmla="*/ 0 h 2431959"/>
              <a:gd name="connsiteX2" fmla="*/ 2353172 w 2353172"/>
              <a:gd name="connsiteY2" fmla="*/ 2431959 h 2431959"/>
              <a:gd name="connsiteX3" fmla="*/ 2352312 w 2353172"/>
              <a:gd name="connsiteY3" fmla="*/ 2431959 h 2431959"/>
              <a:gd name="connsiteX4" fmla="*/ 2340504 w 2353172"/>
              <a:gd name="connsiteY4" fmla="*/ 2198113 h 2431959"/>
              <a:gd name="connsiteX5" fmla="*/ 134816 w 2353172"/>
              <a:gd name="connsiteY5" fmla="*/ 6383 h 24319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53172" h="2431959">
                <a:moveTo>
                  <a:pt x="0" y="0"/>
                </a:moveTo>
                <a:lnTo>
                  <a:pt x="2353172" y="0"/>
                </a:lnTo>
                <a:lnTo>
                  <a:pt x="2353172" y="2431959"/>
                </a:lnTo>
                <a:lnTo>
                  <a:pt x="2352312" y="2431959"/>
                </a:lnTo>
                <a:lnTo>
                  <a:pt x="2340504" y="2198113"/>
                </a:lnTo>
                <a:cubicBezTo>
                  <a:pt x="2222700" y="1038123"/>
                  <a:pt x="1296917" y="116993"/>
                  <a:pt x="134816" y="6383"/>
                </a:cubicBezTo>
                <a:close/>
              </a:path>
            </a:pathLst>
          </a:custGeom>
          <a:solidFill>
            <a:schemeClr val="accent2">
              <a:lumMod val="7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Title 14">
            <a:extLst>
              <a:ext uri="{FF2B5EF4-FFF2-40B4-BE49-F238E27FC236}">
                <a16:creationId xmlns:a16="http://schemas.microsoft.com/office/drawing/2014/main" id="{37F92FBB-F1A6-DCA3-4B03-5EA99AE4B0DD}"/>
              </a:ext>
            </a:extLst>
          </p:cNvPr>
          <p:cNvSpPr>
            <a:spLocks noGrp="1"/>
          </p:cNvSpPr>
          <p:nvPr>
            <p:ph type="title"/>
          </p:nvPr>
        </p:nvSpPr>
        <p:spPr>
          <a:xfrm>
            <a:off x="489020" y="170561"/>
            <a:ext cx="3201600" cy="1430765"/>
          </a:xfrm>
        </p:spPr>
        <p:txBody>
          <a:bodyPr vert="horz" lIns="91440" tIns="45720" rIns="91440" bIns="45720" rtlCol="0" anchor="b">
            <a:normAutofit/>
          </a:bodyPr>
          <a:lstStyle/>
          <a:p>
            <a:pPr>
              <a:lnSpc>
                <a:spcPct val="100000"/>
              </a:lnSpc>
            </a:pPr>
            <a:r>
              <a:rPr lang="en-US" sz="3200" dirty="0">
                <a:solidFill>
                  <a:srgbClr val="FFFFFF"/>
                </a:solidFill>
              </a:rPr>
              <a:t>Why This App is Useful</a:t>
            </a:r>
          </a:p>
        </p:txBody>
      </p:sp>
      <p:sp>
        <p:nvSpPr>
          <p:cNvPr id="16" name="Content Placeholder 15">
            <a:extLst>
              <a:ext uri="{FF2B5EF4-FFF2-40B4-BE49-F238E27FC236}">
                <a16:creationId xmlns:a16="http://schemas.microsoft.com/office/drawing/2014/main" id="{43E47AC3-3E43-6A30-A709-127578992F3E}"/>
              </a:ext>
            </a:extLst>
          </p:cNvPr>
          <p:cNvSpPr>
            <a:spLocks noGrp="1"/>
          </p:cNvSpPr>
          <p:nvPr>
            <p:ph sz="quarter" idx="10"/>
          </p:nvPr>
        </p:nvSpPr>
        <p:spPr>
          <a:xfrm>
            <a:off x="311285" y="1994171"/>
            <a:ext cx="4280170" cy="3910518"/>
          </a:xfrm>
        </p:spPr>
        <p:txBody>
          <a:bodyPr vert="horz" lIns="91440" tIns="45720" rIns="91440" bIns="45720" rtlCol="0">
            <a:normAutofit/>
          </a:bodyPr>
          <a:lstStyle/>
          <a:p>
            <a:r>
              <a:rPr lang="en-US" sz="1400" dirty="0"/>
              <a:t>The Patient Management System improves the efficiency and accuracy of healthcare services by replacing manual, paper-based processes with a streamlined digital solution. It reduces administrative workload, minimizes errors in patient data handling, and allows doctors and staff to access critical information quickly. For patients, it offers a convenient way to manage appointments and view medical records—enhancing overall communication, reducing wait times, and improving the quality of care.</a:t>
            </a:r>
            <a:endParaRPr lang="en-US" sz="1400" b="1" cap="all" spc="300" dirty="0">
              <a:solidFill>
                <a:srgbClr val="FFFFFF"/>
              </a:solidFill>
            </a:endParaRPr>
          </a:p>
        </p:txBody>
      </p:sp>
      <p:pic>
        <p:nvPicPr>
          <p:cNvPr id="24" name="Picture Placeholder 23">
            <a:extLst>
              <a:ext uri="{FF2B5EF4-FFF2-40B4-BE49-F238E27FC236}">
                <a16:creationId xmlns:a16="http://schemas.microsoft.com/office/drawing/2014/main" id="{61357E36-869D-B6D4-3E6E-ED43A227E59C}"/>
              </a:ext>
            </a:extLst>
          </p:cNvPr>
          <p:cNvPicPr>
            <a:picLocks noGrp="1" noChangeAspect="1"/>
          </p:cNvPicPr>
          <p:nvPr>
            <p:ph type="pic" sz="quarter" idx="11"/>
          </p:nvPr>
        </p:nvPicPr>
        <p:blipFill>
          <a:blip r:embed="rId3"/>
          <a:srcRect l="16051" r="17176" b="17739"/>
          <a:stretch/>
        </p:blipFill>
        <p:spPr>
          <a:xfrm>
            <a:off x="5893052" y="1457721"/>
            <a:ext cx="5689348" cy="3942557"/>
          </a:xfrm>
          <a:prstGeom prst="rect">
            <a:avLst/>
          </a:prstGeom>
        </p:spPr>
      </p:pic>
      <p:sp>
        <p:nvSpPr>
          <p:cNvPr id="2" name="Slide Number Placeholder 1">
            <a:extLst>
              <a:ext uri="{FF2B5EF4-FFF2-40B4-BE49-F238E27FC236}">
                <a16:creationId xmlns:a16="http://schemas.microsoft.com/office/drawing/2014/main" id="{06BE44FC-E43E-3153-168E-0A84BD9E6516}"/>
              </a:ext>
            </a:extLst>
          </p:cNvPr>
          <p:cNvSpPr>
            <a:spLocks noGrp="1"/>
          </p:cNvSpPr>
          <p:nvPr>
            <p:ph type="sldNum" sz="quarter" idx="4"/>
          </p:nvPr>
        </p:nvSpPr>
        <p:spPr>
          <a:xfrm>
            <a:off x="11391152" y="6433203"/>
            <a:ext cx="702781" cy="367842"/>
          </a:xfrm>
        </p:spPr>
        <p:txBody>
          <a:bodyPr vert="horz" lIns="91440" tIns="45720" rIns="91440" bIns="45720" rtlCol="0" anchor="ctr">
            <a:normAutofit/>
          </a:bodyPr>
          <a:lstStyle/>
          <a:p>
            <a:pPr algn="r">
              <a:lnSpc>
                <a:spcPct val="90000"/>
              </a:lnSpc>
              <a:spcAft>
                <a:spcPts val="600"/>
              </a:spcAft>
            </a:pPr>
            <a:fld id="{08AB70BE-1769-45B8-85A6-0C837432C7E6}" type="slidenum">
              <a:rPr lang="en-US" sz="1900">
                <a:solidFill>
                  <a:schemeClr val="accent2"/>
                </a:solidFill>
              </a:rPr>
              <a:pPr algn="r">
                <a:lnSpc>
                  <a:spcPct val="90000"/>
                </a:lnSpc>
                <a:spcAft>
                  <a:spcPts val="600"/>
                </a:spcAft>
              </a:pPr>
              <a:t>3</a:t>
            </a:fld>
            <a:endParaRPr lang="en-US" sz="1900">
              <a:solidFill>
                <a:schemeClr val="accent2"/>
              </a:solidFill>
            </a:endParaRPr>
          </a:p>
        </p:txBody>
      </p:sp>
    </p:spTree>
    <p:extLst>
      <p:ext uri="{BB962C8B-B14F-4D97-AF65-F5344CB8AC3E}">
        <p14:creationId xmlns:p14="http://schemas.microsoft.com/office/powerpoint/2010/main" val="2701710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15"/>
                                        </p:tgtEl>
                                        <p:attrNameLst>
                                          <p:attrName>style.visibility</p:attrName>
                                        </p:attrNameLst>
                                      </p:cBhvr>
                                      <p:to>
                                        <p:strVal val="visible"/>
                                      </p:to>
                                    </p:set>
                                    <p:animEffect transition="in" filter="fade">
                                      <p:cBhvr>
                                        <p:cTn id="7" dur="7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2" name="Freeform: Shape 31">
            <a:extLst>
              <a:ext uri="{FF2B5EF4-FFF2-40B4-BE49-F238E27FC236}">
                <a16:creationId xmlns:a16="http://schemas.microsoft.com/office/drawing/2014/main" id="{7A08E557-10DB-421A-876E-1AE58F8E07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44703" y="3732560"/>
            <a:ext cx="3352193" cy="3125440"/>
          </a:xfrm>
          <a:custGeom>
            <a:avLst/>
            <a:gdLst>
              <a:gd name="connsiteX0" fmla="*/ 0 w 3352193"/>
              <a:gd name="connsiteY0" fmla="*/ 3125374 h 3125440"/>
              <a:gd name="connsiteX1" fmla="*/ 2579 w 3352193"/>
              <a:gd name="connsiteY1" fmla="*/ 3125440 h 3125440"/>
              <a:gd name="connsiteX2" fmla="*/ 0 w 3352193"/>
              <a:gd name="connsiteY2" fmla="*/ 3125440 h 3125440"/>
              <a:gd name="connsiteX3" fmla="*/ 3352193 w 3352193"/>
              <a:gd name="connsiteY3" fmla="*/ 0 h 3125440"/>
              <a:gd name="connsiteX4" fmla="*/ 3352193 w 3352193"/>
              <a:gd name="connsiteY4" fmla="*/ 3125440 h 3125440"/>
              <a:gd name="connsiteX5" fmla="*/ 2579 w 3352193"/>
              <a:gd name="connsiteY5" fmla="*/ 3125440 h 3125440"/>
              <a:gd name="connsiteX6" fmla="*/ 3348685 w 3352193"/>
              <a:gd name="connsiteY6" fmla="*/ 47035 h 3125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52193" h="3125440">
                <a:moveTo>
                  <a:pt x="0" y="3125374"/>
                </a:moveTo>
                <a:lnTo>
                  <a:pt x="2579" y="3125440"/>
                </a:lnTo>
                <a:lnTo>
                  <a:pt x="0" y="3125440"/>
                </a:lnTo>
                <a:close/>
                <a:moveTo>
                  <a:pt x="3352193" y="0"/>
                </a:moveTo>
                <a:lnTo>
                  <a:pt x="3352193" y="3125440"/>
                </a:lnTo>
                <a:lnTo>
                  <a:pt x="2579" y="3125440"/>
                </a:lnTo>
                <a:cubicBezTo>
                  <a:pt x="1744073" y="3125440"/>
                  <a:pt x="3176441" y="1776129"/>
                  <a:pt x="3348685" y="47035"/>
                </a:cubicBezTo>
                <a:close/>
              </a:path>
            </a:pathLst>
          </a:cu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34" name="Rectangle 33">
            <a:extLst>
              <a:ext uri="{FF2B5EF4-FFF2-40B4-BE49-F238E27FC236}">
                <a16:creationId xmlns:a16="http://schemas.microsoft.com/office/drawing/2014/main" id="{B5B09F67-0226-4836-9B22-AFF94EF63B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Shape 35">
            <a:extLst>
              <a:ext uri="{FF2B5EF4-FFF2-40B4-BE49-F238E27FC236}">
                <a16:creationId xmlns:a16="http://schemas.microsoft.com/office/drawing/2014/main" id="{EF6D18FB-3D39-4747-9ED8-42C5DFAB8A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1" y="1"/>
            <a:ext cx="5199156" cy="6857999"/>
          </a:xfrm>
          <a:custGeom>
            <a:avLst/>
            <a:gdLst>
              <a:gd name="connsiteX0" fmla="*/ 0 w 5199156"/>
              <a:gd name="connsiteY0" fmla="*/ 0 h 6857999"/>
              <a:gd name="connsiteX1" fmla="*/ 5199156 w 5199156"/>
              <a:gd name="connsiteY1" fmla="*/ 0 h 6857999"/>
              <a:gd name="connsiteX2" fmla="*/ 5199156 w 5199156"/>
              <a:gd name="connsiteY2" fmla="*/ 4404241 h 6857999"/>
              <a:gd name="connsiteX3" fmla="*/ 2996280 w 5199156"/>
              <a:gd name="connsiteY3" fmla="*/ 6845331 h 6857999"/>
              <a:gd name="connsiteX4" fmla="*/ 2762435 w 5199156"/>
              <a:gd name="connsiteY4" fmla="*/ 6857139 h 6857999"/>
              <a:gd name="connsiteX5" fmla="*/ 2762435 w 5199156"/>
              <a:gd name="connsiteY5" fmla="*/ 6857999 h 6857999"/>
              <a:gd name="connsiteX6" fmla="*/ 2745398 w 5199156"/>
              <a:gd name="connsiteY6" fmla="*/ 6857999 h 6857999"/>
              <a:gd name="connsiteX7" fmla="*/ 0 w 5199156"/>
              <a:gd name="connsiteY7" fmla="*/ 6857999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9156" h="6857999">
                <a:moveTo>
                  <a:pt x="0" y="0"/>
                </a:moveTo>
                <a:lnTo>
                  <a:pt x="5199156" y="0"/>
                </a:lnTo>
                <a:lnTo>
                  <a:pt x="5199156" y="4404241"/>
                </a:lnTo>
                <a:cubicBezTo>
                  <a:pt x="5199156" y="5674715"/>
                  <a:pt x="4233603" y="6719673"/>
                  <a:pt x="2996280" y="6845331"/>
                </a:cubicBezTo>
                <a:lnTo>
                  <a:pt x="2762435" y="6857139"/>
                </a:lnTo>
                <a:lnTo>
                  <a:pt x="2762435" y="6857999"/>
                </a:lnTo>
                <a:lnTo>
                  <a:pt x="2745398" y="6857999"/>
                </a:lnTo>
                <a:lnTo>
                  <a:pt x="0" y="6857999"/>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reeform: Shape 37">
            <a:extLst>
              <a:ext uri="{FF2B5EF4-FFF2-40B4-BE49-F238E27FC236}">
                <a16:creationId xmlns:a16="http://schemas.microsoft.com/office/drawing/2014/main" id="{EDCDD4D4-ADBD-45B9-944B-E77CC25842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45834" y="-39394"/>
            <a:ext cx="2353172" cy="2431959"/>
          </a:xfrm>
          <a:custGeom>
            <a:avLst/>
            <a:gdLst>
              <a:gd name="connsiteX0" fmla="*/ 0 w 2353172"/>
              <a:gd name="connsiteY0" fmla="*/ 0 h 2431959"/>
              <a:gd name="connsiteX1" fmla="*/ 2353172 w 2353172"/>
              <a:gd name="connsiteY1" fmla="*/ 0 h 2431959"/>
              <a:gd name="connsiteX2" fmla="*/ 2353172 w 2353172"/>
              <a:gd name="connsiteY2" fmla="*/ 2431959 h 2431959"/>
              <a:gd name="connsiteX3" fmla="*/ 2352312 w 2353172"/>
              <a:gd name="connsiteY3" fmla="*/ 2431959 h 2431959"/>
              <a:gd name="connsiteX4" fmla="*/ 2340504 w 2353172"/>
              <a:gd name="connsiteY4" fmla="*/ 2198113 h 2431959"/>
              <a:gd name="connsiteX5" fmla="*/ 134816 w 2353172"/>
              <a:gd name="connsiteY5" fmla="*/ 6383 h 24319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53172" h="2431959">
                <a:moveTo>
                  <a:pt x="0" y="0"/>
                </a:moveTo>
                <a:lnTo>
                  <a:pt x="2353172" y="0"/>
                </a:lnTo>
                <a:lnTo>
                  <a:pt x="2353172" y="2431959"/>
                </a:lnTo>
                <a:lnTo>
                  <a:pt x="2352312" y="2431959"/>
                </a:lnTo>
                <a:lnTo>
                  <a:pt x="2340504" y="2198113"/>
                </a:lnTo>
                <a:cubicBezTo>
                  <a:pt x="2222700" y="1038123"/>
                  <a:pt x="1296917" y="116993"/>
                  <a:pt x="134816" y="6383"/>
                </a:cubicBezTo>
                <a:close/>
              </a:path>
            </a:pathLst>
          </a:custGeom>
          <a:solidFill>
            <a:schemeClr val="accent2">
              <a:lumMod val="7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Title 2">
            <a:extLst>
              <a:ext uri="{FF2B5EF4-FFF2-40B4-BE49-F238E27FC236}">
                <a16:creationId xmlns:a16="http://schemas.microsoft.com/office/drawing/2014/main" id="{68C2EC19-A157-8389-07DB-650659081F52}"/>
              </a:ext>
            </a:extLst>
          </p:cNvPr>
          <p:cNvSpPr>
            <a:spLocks noGrp="1"/>
          </p:cNvSpPr>
          <p:nvPr>
            <p:ph type="title"/>
          </p:nvPr>
        </p:nvSpPr>
        <p:spPr>
          <a:xfrm>
            <a:off x="914400" y="1122362"/>
            <a:ext cx="3814549" cy="3354104"/>
          </a:xfrm>
        </p:spPr>
        <p:txBody>
          <a:bodyPr vert="horz" lIns="91440" tIns="45720" rIns="91440" bIns="45720" rtlCol="0" anchor="b">
            <a:normAutofit/>
          </a:bodyPr>
          <a:lstStyle/>
          <a:p>
            <a:pPr algn="l">
              <a:lnSpc>
                <a:spcPct val="100000"/>
              </a:lnSpc>
            </a:pPr>
            <a:r>
              <a:rPr lang="en-US" sz="4400" dirty="0">
                <a:solidFill>
                  <a:srgbClr val="FFFFFF"/>
                </a:solidFill>
              </a:rPr>
              <a:t>Advantages</a:t>
            </a:r>
          </a:p>
        </p:txBody>
      </p:sp>
      <p:pic>
        <p:nvPicPr>
          <p:cNvPr id="6" name="Picture 5">
            <a:extLst>
              <a:ext uri="{FF2B5EF4-FFF2-40B4-BE49-F238E27FC236}">
                <a16:creationId xmlns:a16="http://schemas.microsoft.com/office/drawing/2014/main" id="{8E0530CF-DC17-C439-3ACA-96FF6E9BAE4A}"/>
              </a:ext>
            </a:extLst>
          </p:cNvPr>
          <p:cNvPicPr>
            <a:picLocks noChangeAspect="1"/>
          </p:cNvPicPr>
          <p:nvPr/>
        </p:nvPicPr>
        <p:blipFill>
          <a:blip r:embed="rId3"/>
          <a:srcRect l="12858" t="30476" r="37198" b="16923"/>
          <a:stretch>
            <a:fillRect/>
          </a:stretch>
        </p:blipFill>
        <p:spPr>
          <a:xfrm>
            <a:off x="5200085" y="1431351"/>
            <a:ext cx="6743971" cy="3995297"/>
          </a:xfrm>
          <a:prstGeom prst="rect">
            <a:avLst/>
          </a:prstGeom>
        </p:spPr>
      </p:pic>
      <p:sp>
        <p:nvSpPr>
          <p:cNvPr id="2" name="Slide Number Placeholder 1">
            <a:extLst>
              <a:ext uri="{FF2B5EF4-FFF2-40B4-BE49-F238E27FC236}">
                <a16:creationId xmlns:a16="http://schemas.microsoft.com/office/drawing/2014/main" id="{17DE2532-F4A7-30E2-0525-1FF82D28A315}"/>
              </a:ext>
            </a:extLst>
          </p:cNvPr>
          <p:cNvSpPr>
            <a:spLocks noGrp="1"/>
          </p:cNvSpPr>
          <p:nvPr>
            <p:ph type="sldNum" sz="quarter" idx="4"/>
          </p:nvPr>
        </p:nvSpPr>
        <p:spPr>
          <a:xfrm>
            <a:off x="11391152" y="6433203"/>
            <a:ext cx="702781" cy="367842"/>
          </a:xfrm>
        </p:spPr>
        <p:txBody>
          <a:bodyPr vert="horz" lIns="91440" tIns="45720" rIns="91440" bIns="45720" rtlCol="0" anchor="ctr">
            <a:normAutofit/>
          </a:bodyPr>
          <a:lstStyle/>
          <a:p>
            <a:pPr algn="r">
              <a:lnSpc>
                <a:spcPct val="90000"/>
              </a:lnSpc>
              <a:spcAft>
                <a:spcPts val="600"/>
              </a:spcAft>
            </a:pPr>
            <a:fld id="{08AB70BE-1769-45B8-85A6-0C837432C7E6}" type="slidenum">
              <a:rPr lang="en-US" sz="1900">
                <a:solidFill>
                  <a:schemeClr val="accent2"/>
                </a:solidFill>
              </a:rPr>
              <a:pPr algn="r">
                <a:lnSpc>
                  <a:spcPct val="90000"/>
                </a:lnSpc>
                <a:spcAft>
                  <a:spcPts val="600"/>
                </a:spcAft>
              </a:pPr>
              <a:t>4</a:t>
            </a:fld>
            <a:endParaRPr lang="en-US" sz="1900">
              <a:solidFill>
                <a:schemeClr val="accent2"/>
              </a:solidFill>
            </a:endParaRPr>
          </a:p>
        </p:txBody>
      </p:sp>
    </p:spTree>
    <p:extLst>
      <p:ext uri="{BB962C8B-B14F-4D97-AF65-F5344CB8AC3E}">
        <p14:creationId xmlns:p14="http://schemas.microsoft.com/office/powerpoint/2010/main" val="2470345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3"/>
                                        </p:tgtEl>
                                        <p:attrNameLst>
                                          <p:attrName>style.visibility</p:attrName>
                                        </p:attrNameLst>
                                      </p:cBhvr>
                                      <p:to>
                                        <p:strVal val="visible"/>
                                      </p:to>
                                    </p:set>
                                    <p:animEffect transition="in" filter="fade">
                                      <p:cBhvr>
                                        <p:cTn id="7" dur="4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7A08E557-10DB-421A-876E-1AE58F8E07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44703" y="3732560"/>
            <a:ext cx="3352193" cy="3125440"/>
          </a:xfrm>
          <a:custGeom>
            <a:avLst/>
            <a:gdLst>
              <a:gd name="connsiteX0" fmla="*/ 0 w 3352193"/>
              <a:gd name="connsiteY0" fmla="*/ 3125374 h 3125440"/>
              <a:gd name="connsiteX1" fmla="*/ 2579 w 3352193"/>
              <a:gd name="connsiteY1" fmla="*/ 3125440 h 3125440"/>
              <a:gd name="connsiteX2" fmla="*/ 0 w 3352193"/>
              <a:gd name="connsiteY2" fmla="*/ 3125440 h 3125440"/>
              <a:gd name="connsiteX3" fmla="*/ 3352193 w 3352193"/>
              <a:gd name="connsiteY3" fmla="*/ 0 h 3125440"/>
              <a:gd name="connsiteX4" fmla="*/ 3352193 w 3352193"/>
              <a:gd name="connsiteY4" fmla="*/ 3125440 h 3125440"/>
              <a:gd name="connsiteX5" fmla="*/ 2579 w 3352193"/>
              <a:gd name="connsiteY5" fmla="*/ 3125440 h 3125440"/>
              <a:gd name="connsiteX6" fmla="*/ 3348685 w 3352193"/>
              <a:gd name="connsiteY6" fmla="*/ 47035 h 3125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52193" h="3125440">
                <a:moveTo>
                  <a:pt x="0" y="3125374"/>
                </a:moveTo>
                <a:lnTo>
                  <a:pt x="2579" y="3125440"/>
                </a:lnTo>
                <a:lnTo>
                  <a:pt x="0" y="3125440"/>
                </a:lnTo>
                <a:close/>
                <a:moveTo>
                  <a:pt x="3352193" y="0"/>
                </a:moveTo>
                <a:lnTo>
                  <a:pt x="3352193" y="3125440"/>
                </a:lnTo>
                <a:lnTo>
                  <a:pt x="2579" y="3125440"/>
                </a:lnTo>
                <a:cubicBezTo>
                  <a:pt x="1744073" y="3125440"/>
                  <a:pt x="3176441" y="1776129"/>
                  <a:pt x="3348685" y="47035"/>
                </a:cubicBezTo>
                <a:close/>
              </a:path>
            </a:pathLst>
          </a:cu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25" name="Rectangle 24">
            <a:extLst>
              <a:ext uri="{FF2B5EF4-FFF2-40B4-BE49-F238E27FC236}">
                <a16:creationId xmlns:a16="http://schemas.microsoft.com/office/drawing/2014/main" id="{9A272216-7419-4C87-AB03-82E0DA3872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5748745D-043E-438C-AC65-55312AE5F9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6" y="0"/>
            <a:ext cx="4278475"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9D48C68A-93B6-4E31-900A-256A1FEB19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661" y="0"/>
            <a:ext cx="3354778" cy="3467100"/>
          </a:xfrm>
          <a:custGeom>
            <a:avLst/>
            <a:gdLst>
              <a:gd name="connsiteX0" fmla="*/ 0 w 2353172"/>
              <a:gd name="connsiteY0" fmla="*/ 0 h 2431959"/>
              <a:gd name="connsiteX1" fmla="*/ 2353172 w 2353172"/>
              <a:gd name="connsiteY1" fmla="*/ 0 h 2431959"/>
              <a:gd name="connsiteX2" fmla="*/ 2353172 w 2353172"/>
              <a:gd name="connsiteY2" fmla="*/ 2431959 h 2431959"/>
              <a:gd name="connsiteX3" fmla="*/ 2352312 w 2353172"/>
              <a:gd name="connsiteY3" fmla="*/ 2431959 h 2431959"/>
              <a:gd name="connsiteX4" fmla="*/ 2340504 w 2353172"/>
              <a:gd name="connsiteY4" fmla="*/ 2198113 h 2431959"/>
              <a:gd name="connsiteX5" fmla="*/ 134816 w 2353172"/>
              <a:gd name="connsiteY5" fmla="*/ 6383 h 24319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53172" h="2431959">
                <a:moveTo>
                  <a:pt x="0" y="0"/>
                </a:moveTo>
                <a:lnTo>
                  <a:pt x="2353172" y="0"/>
                </a:lnTo>
                <a:lnTo>
                  <a:pt x="2353172" y="2431959"/>
                </a:lnTo>
                <a:lnTo>
                  <a:pt x="2352312" y="2431959"/>
                </a:lnTo>
                <a:lnTo>
                  <a:pt x="2340504" y="2198113"/>
                </a:lnTo>
                <a:cubicBezTo>
                  <a:pt x="2222700" y="1038123"/>
                  <a:pt x="1296917" y="116993"/>
                  <a:pt x="134816" y="6383"/>
                </a:cubicBezTo>
                <a:close/>
              </a:path>
            </a:pathLst>
          </a:custGeom>
          <a:solidFill>
            <a:schemeClr val="accent2">
              <a:lumMod val="60000"/>
              <a:lumOff val="4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Shape 30">
            <a:extLst>
              <a:ext uri="{FF2B5EF4-FFF2-40B4-BE49-F238E27FC236}">
                <a16:creationId xmlns:a16="http://schemas.microsoft.com/office/drawing/2014/main" id="{F0D226F9-D15F-49EB-8CD2-0FA2AD4A09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64500" y="3455252"/>
            <a:ext cx="3354778" cy="3467100"/>
          </a:xfrm>
          <a:custGeom>
            <a:avLst/>
            <a:gdLst>
              <a:gd name="connsiteX0" fmla="*/ 0 w 2353172"/>
              <a:gd name="connsiteY0" fmla="*/ 0 h 2431959"/>
              <a:gd name="connsiteX1" fmla="*/ 2353172 w 2353172"/>
              <a:gd name="connsiteY1" fmla="*/ 0 h 2431959"/>
              <a:gd name="connsiteX2" fmla="*/ 2353172 w 2353172"/>
              <a:gd name="connsiteY2" fmla="*/ 2431959 h 2431959"/>
              <a:gd name="connsiteX3" fmla="*/ 2352312 w 2353172"/>
              <a:gd name="connsiteY3" fmla="*/ 2431959 h 2431959"/>
              <a:gd name="connsiteX4" fmla="*/ 2340504 w 2353172"/>
              <a:gd name="connsiteY4" fmla="*/ 2198113 h 2431959"/>
              <a:gd name="connsiteX5" fmla="*/ 134816 w 2353172"/>
              <a:gd name="connsiteY5" fmla="*/ 6383 h 24319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53172" h="2431959">
                <a:moveTo>
                  <a:pt x="0" y="0"/>
                </a:moveTo>
                <a:lnTo>
                  <a:pt x="2353172" y="0"/>
                </a:lnTo>
                <a:lnTo>
                  <a:pt x="2353172" y="2431959"/>
                </a:lnTo>
                <a:lnTo>
                  <a:pt x="2352312" y="2431959"/>
                </a:lnTo>
                <a:lnTo>
                  <a:pt x="2340504" y="2198113"/>
                </a:lnTo>
                <a:cubicBezTo>
                  <a:pt x="2222700" y="1038123"/>
                  <a:pt x="1296917" y="116993"/>
                  <a:pt x="134816" y="6383"/>
                </a:cubicBezTo>
                <a:close/>
              </a:path>
            </a:pathLst>
          </a:custGeom>
          <a:solidFill>
            <a:schemeClr val="accent2">
              <a:lumMod val="7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Title 8">
            <a:extLst>
              <a:ext uri="{FF2B5EF4-FFF2-40B4-BE49-F238E27FC236}">
                <a16:creationId xmlns:a16="http://schemas.microsoft.com/office/drawing/2014/main" id="{F3AAEC5E-1903-897F-3899-D104894EDF00}"/>
              </a:ext>
            </a:extLst>
          </p:cNvPr>
          <p:cNvSpPr>
            <a:spLocks noGrp="1"/>
          </p:cNvSpPr>
          <p:nvPr>
            <p:ph type="title"/>
          </p:nvPr>
        </p:nvSpPr>
        <p:spPr>
          <a:xfrm>
            <a:off x="609601" y="685799"/>
            <a:ext cx="3346823" cy="5486401"/>
          </a:xfrm>
        </p:spPr>
        <p:txBody>
          <a:bodyPr vert="horz" lIns="91440" tIns="45720" rIns="91440" bIns="45720" rtlCol="0" anchor="ctr">
            <a:normAutofit/>
          </a:bodyPr>
          <a:lstStyle/>
          <a:p>
            <a:pPr>
              <a:lnSpc>
                <a:spcPct val="100000"/>
              </a:lnSpc>
            </a:pPr>
            <a:r>
              <a:rPr lang="en-US" sz="3200" dirty="0">
                <a:solidFill>
                  <a:srgbClr val="FFFFFF"/>
                </a:solidFill>
              </a:rPr>
              <a:t>Drawbacks</a:t>
            </a:r>
          </a:p>
        </p:txBody>
      </p:sp>
      <p:pic>
        <p:nvPicPr>
          <p:cNvPr id="18" name="Picture Placeholder 17">
            <a:extLst>
              <a:ext uri="{FF2B5EF4-FFF2-40B4-BE49-F238E27FC236}">
                <a16:creationId xmlns:a16="http://schemas.microsoft.com/office/drawing/2014/main" id="{191982FA-A9CA-9ACC-09E4-77FD999BDBF9}"/>
              </a:ext>
            </a:extLst>
          </p:cNvPr>
          <p:cNvPicPr>
            <a:picLocks noGrp="1" noChangeAspect="1"/>
          </p:cNvPicPr>
          <p:nvPr>
            <p:ph type="pic" sz="quarter" idx="10"/>
          </p:nvPr>
        </p:nvPicPr>
        <p:blipFill>
          <a:blip r:embed="rId3"/>
          <a:srcRect l="50163" t="29564" r="15434" b="26523"/>
          <a:stretch/>
        </p:blipFill>
        <p:spPr>
          <a:xfrm>
            <a:off x="4877085" y="900481"/>
            <a:ext cx="6779011" cy="4867273"/>
          </a:xfrm>
          <a:prstGeom prst="rect">
            <a:avLst/>
          </a:prstGeom>
        </p:spPr>
      </p:pic>
      <p:sp>
        <p:nvSpPr>
          <p:cNvPr id="3" name="Slide Number Placeholder 2">
            <a:extLst>
              <a:ext uri="{FF2B5EF4-FFF2-40B4-BE49-F238E27FC236}">
                <a16:creationId xmlns:a16="http://schemas.microsoft.com/office/drawing/2014/main" id="{FF270016-E0B6-DAC7-B6DA-CC7F3A15D04F}"/>
              </a:ext>
            </a:extLst>
          </p:cNvPr>
          <p:cNvSpPr>
            <a:spLocks noGrp="1"/>
          </p:cNvSpPr>
          <p:nvPr>
            <p:ph type="sldNum" sz="quarter" idx="4"/>
          </p:nvPr>
        </p:nvSpPr>
        <p:spPr>
          <a:xfrm>
            <a:off x="11391152" y="6434524"/>
            <a:ext cx="693261" cy="365125"/>
          </a:xfrm>
        </p:spPr>
        <p:txBody>
          <a:bodyPr vert="horz" lIns="91440" tIns="45720" rIns="91440" bIns="45720" rtlCol="0" anchor="ctr">
            <a:normAutofit/>
          </a:bodyPr>
          <a:lstStyle/>
          <a:p>
            <a:pPr algn="r">
              <a:lnSpc>
                <a:spcPct val="90000"/>
              </a:lnSpc>
              <a:spcAft>
                <a:spcPts val="600"/>
              </a:spcAft>
            </a:pPr>
            <a:fld id="{08AB70BE-1769-45B8-85A6-0C837432C7E6}" type="slidenum">
              <a:rPr lang="en-US" sz="1900">
                <a:solidFill>
                  <a:schemeClr val="accent2"/>
                </a:solidFill>
              </a:rPr>
              <a:pPr algn="r">
                <a:lnSpc>
                  <a:spcPct val="90000"/>
                </a:lnSpc>
                <a:spcAft>
                  <a:spcPts val="600"/>
                </a:spcAft>
              </a:pPr>
              <a:t>5</a:t>
            </a:fld>
            <a:endParaRPr lang="en-US" sz="1900">
              <a:solidFill>
                <a:schemeClr val="accent2"/>
              </a:solidFill>
            </a:endParaRPr>
          </a:p>
        </p:txBody>
      </p:sp>
    </p:spTree>
    <p:extLst>
      <p:ext uri="{BB962C8B-B14F-4D97-AF65-F5344CB8AC3E}">
        <p14:creationId xmlns:p14="http://schemas.microsoft.com/office/powerpoint/2010/main" val="2481131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7A08E557-10DB-421A-876E-1AE58F8E07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44703" y="3732560"/>
            <a:ext cx="3352193" cy="3125440"/>
          </a:xfrm>
          <a:custGeom>
            <a:avLst/>
            <a:gdLst>
              <a:gd name="connsiteX0" fmla="*/ 0 w 3352193"/>
              <a:gd name="connsiteY0" fmla="*/ 3125374 h 3125440"/>
              <a:gd name="connsiteX1" fmla="*/ 2579 w 3352193"/>
              <a:gd name="connsiteY1" fmla="*/ 3125440 h 3125440"/>
              <a:gd name="connsiteX2" fmla="*/ 0 w 3352193"/>
              <a:gd name="connsiteY2" fmla="*/ 3125440 h 3125440"/>
              <a:gd name="connsiteX3" fmla="*/ 3352193 w 3352193"/>
              <a:gd name="connsiteY3" fmla="*/ 0 h 3125440"/>
              <a:gd name="connsiteX4" fmla="*/ 3352193 w 3352193"/>
              <a:gd name="connsiteY4" fmla="*/ 3125440 h 3125440"/>
              <a:gd name="connsiteX5" fmla="*/ 2579 w 3352193"/>
              <a:gd name="connsiteY5" fmla="*/ 3125440 h 3125440"/>
              <a:gd name="connsiteX6" fmla="*/ 3348685 w 3352193"/>
              <a:gd name="connsiteY6" fmla="*/ 47035 h 3125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52193" h="3125440">
                <a:moveTo>
                  <a:pt x="0" y="3125374"/>
                </a:moveTo>
                <a:lnTo>
                  <a:pt x="2579" y="3125440"/>
                </a:lnTo>
                <a:lnTo>
                  <a:pt x="0" y="3125440"/>
                </a:lnTo>
                <a:close/>
                <a:moveTo>
                  <a:pt x="3352193" y="0"/>
                </a:moveTo>
                <a:lnTo>
                  <a:pt x="3352193" y="3125440"/>
                </a:lnTo>
                <a:lnTo>
                  <a:pt x="2579" y="3125440"/>
                </a:lnTo>
                <a:cubicBezTo>
                  <a:pt x="1744073" y="3125440"/>
                  <a:pt x="3176441" y="1776129"/>
                  <a:pt x="3348685" y="47035"/>
                </a:cubicBezTo>
                <a:close/>
              </a:path>
            </a:pathLst>
          </a:cu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5" name="Rectangle 14">
            <a:extLst>
              <a:ext uri="{FF2B5EF4-FFF2-40B4-BE49-F238E27FC236}">
                <a16:creationId xmlns:a16="http://schemas.microsoft.com/office/drawing/2014/main" id="{B5B09F67-0226-4836-9B22-AFF94EF63B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EF6D18FB-3D39-4747-9ED8-42C5DFAB8A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1" y="1"/>
            <a:ext cx="5199156" cy="6857999"/>
          </a:xfrm>
          <a:custGeom>
            <a:avLst/>
            <a:gdLst>
              <a:gd name="connsiteX0" fmla="*/ 0 w 5199156"/>
              <a:gd name="connsiteY0" fmla="*/ 0 h 6857999"/>
              <a:gd name="connsiteX1" fmla="*/ 5199156 w 5199156"/>
              <a:gd name="connsiteY1" fmla="*/ 0 h 6857999"/>
              <a:gd name="connsiteX2" fmla="*/ 5199156 w 5199156"/>
              <a:gd name="connsiteY2" fmla="*/ 4404241 h 6857999"/>
              <a:gd name="connsiteX3" fmla="*/ 2996280 w 5199156"/>
              <a:gd name="connsiteY3" fmla="*/ 6845331 h 6857999"/>
              <a:gd name="connsiteX4" fmla="*/ 2762435 w 5199156"/>
              <a:gd name="connsiteY4" fmla="*/ 6857139 h 6857999"/>
              <a:gd name="connsiteX5" fmla="*/ 2762435 w 5199156"/>
              <a:gd name="connsiteY5" fmla="*/ 6857999 h 6857999"/>
              <a:gd name="connsiteX6" fmla="*/ 2745398 w 5199156"/>
              <a:gd name="connsiteY6" fmla="*/ 6857999 h 6857999"/>
              <a:gd name="connsiteX7" fmla="*/ 0 w 5199156"/>
              <a:gd name="connsiteY7" fmla="*/ 6857999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9156" h="6857999">
                <a:moveTo>
                  <a:pt x="0" y="0"/>
                </a:moveTo>
                <a:lnTo>
                  <a:pt x="5199156" y="0"/>
                </a:lnTo>
                <a:lnTo>
                  <a:pt x="5199156" y="4404241"/>
                </a:lnTo>
                <a:cubicBezTo>
                  <a:pt x="5199156" y="5674715"/>
                  <a:pt x="4233603" y="6719673"/>
                  <a:pt x="2996280" y="6845331"/>
                </a:cubicBezTo>
                <a:lnTo>
                  <a:pt x="2762435" y="6857139"/>
                </a:lnTo>
                <a:lnTo>
                  <a:pt x="2762435" y="6857999"/>
                </a:lnTo>
                <a:lnTo>
                  <a:pt x="2745398" y="6857999"/>
                </a:lnTo>
                <a:lnTo>
                  <a:pt x="0" y="6857999"/>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EDCDD4D4-ADBD-45B9-944B-E77CC25842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45834" y="-39394"/>
            <a:ext cx="2353172" cy="2431959"/>
          </a:xfrm>
          <a:custGeom>
            <a:avLst/>
            <a:gdLst>
              <a:gd name="connsiteX0" fmla="*/ 0 w 2353172"/>
              <a:gd name="connsiteY0" fmla="*/ 0 h 2431959"/>
              <a:gd name="connsiteX1" fmla="*/ 2353172 w 2353172"/>
              <a:gd name="connsiteY1" fmla="*/ 0 h 2431959"/>
              <a:gd name="connsiteX2" fmla="*/ 2353172 w 2353172"/>
              <a:gd name="connsiteY2" fmla="*/ 2431959 h 2431959"/>
              <a:gd name="connsiteX3" fmla="*/ 2352312 w 2353172"/>
              <a:gd name="connsiteY3" fmla="*/ 2431959 h 2431959"/>
              <a:gd name="connsiteX4" fmla="*/ 2340504 w 2353172"/>
              <a:gd name="connsiteY4" fmla="*/ 2198113 h 2431959"/>
              <a:gd name="connsiteX5" fmla="*/ 134816 w 2353172"/>
              <a:gd name="connsiteY5" fmla="*/ 6383 h 24319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53172" h="2431959">
                <a:moveTo>
                  <a:pt x="0" y="0"/>
                </a:moveTo>
                <a:lnTo>
                  <a:pt x="2353172" y="0"/>
                </a:lnTo>
                <a:lnTo>
                  <a:pt x="2353172" y="2431959"/>
                </a:lnTo>
                <a:lnTo>
                  <a:pt x="2352312" y="2431959"/>
                </a:lnTo>
                <a:lnTo>
                  <a:pt x="2340504" y="2198113"/>
                </a:lnTo>
                <a:cubicBezTo>
                  <a:pt x="2222700" y="1038123"/>
                  <a:pt x="1296917" y="116993"/>
                  <a:pt x="134816" y="6383"/>
                </a:cubicBezTo>
                <a:close/>
              </a:path>
            </a:pathLst>
          </a:custGeom>
          <a:solidFill>
            <a:schemeClr val="accent2">
              <a:lumMod val="7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Title 7">
            <a:extLst>
              <a:ext uri="{FF2B5EF4-FFF2-40B4-BE49-F238E27FC236}">
                <a16:creationId xmlns:a16="http://schemas.microsoft.com/office/drawing/2014/main" id="{9B282789-4F8B-D647-09EB-50D8FF6877D0}"/>
              </a:ext>
            </a:extLst>
          </p:cNvPr>
          <p:cNvSpPr>
            <a:spLocks noGrp="1"/>
          </p:cNvSpPr>
          <p:nvPr>
            <p:ph type="title"/>
          </p:nvPr>
        </p:nvSpPr>
        <p:spPr>
          <a:xfrm>
            <a:off x="914400" y="1122362"/>
            <a:ext cx="3814549" cy="3354104"/>
          </a:xfrm>
        </p:spPr>
        <p:txBody>
          <a:bodyPr vert="horz" lIns="91440" tIns="45720" rIns="91440" bIns="45720" rtlCol="0" anchor="b">
            <a:normAutofit/>
          </a:bodyPr>
          <a:lstStyle/>
          <a:p>
            <a:pPr>
              <a:lnSpc>
                <a:spcPct val="100000"/>
              </a:lnSpc>
            </a:pPr>
            <a:r>
              <a:rPr lang="en-US" sz="4400">
                <a:solidFill>
                  <a:srgbClr val="FFFFFF"/>
                </a:solidFill>
              </a:rPr>
              <a:t>Log in page</a:t>
            </a:r>
          </a:p>
        </p:txBody>
      </p:sp>
      <p:pic>
        <p:nvPicPr>
          <p:cNvPr id="6" name="Picture Placeholder 4">
            <a:extLst>
              <a:ext uri="{FF2B5EF4-FFF2-40B4-BE49-F238E27FC236}">
                <a16:creationId xmlns:a16="http://schemas.microsoft.com/office/drawing/2014/main" id="{2EBC5878-1007-0F8E-3940-DE9D1D088BC7}"/>
              </a:ext>
            </a:extLst>
          </p:cNvPr>
          <p:cNvPicPr>
            <a:picLocks noGrp="1" noChangeAspect="1"/>
          </p:cNvPicPr>
          <p:nvPr>
            <p:ph type="pic" sz="quarter" idx="13"/>
          </p:nvPr>
        </p:nvPicPr>
        <p:blipFill>
          <a:blip r:embed="rId3"/>
          <a:srcRect l="21698" t="16556" r="23413" b="13846"/>
          <a:stretch/>
        </p:blipFill>
        <p:spPr>
          <a:xfrm>
            <a:off x="5503685" y="1122363"/>
            <a:ext cx="6231343" cy="4444424"/>
          </a:xfrm>
          <a:prstGeom prst="rect">
            <a:avLst/>
          </a:prstGeom>
        </p:spPr>
      </p:pic>
      <p:sp>
        <p:nvSpPr>
          <p:cNvPr id="4" name="Slide Number Placeholder 3">
            <a:extLst>
              <a:ext uri="{FF2B5EF4-FFF2-40B4-BE49-F238E27FC236}">
                <a16:creationId xmlns:a16="http://schemas.microsoft.com/office/drawing/2014/main" id="{258ECD88-7563-0E2D-38D6-262477CFE5A5}"/>
              </a:ext>
            </a:extLst>
          </p:cNvPr>
          <p:cNvSpPr>
            <a:spLocks noGrp="1"/>
          </p:cNvSpPr>
          <p:nvPr>
            <p:ph type="sldNum" sz="quarter" idx="4"/>
          </p:nvPr>
        </p:nvSpPr>
        <p:spPr>
          <a:xfrm>
            <a:off x="11391152" y="6433203"/>
            <a:ext cx="702781" cy="367842"/>
          </a:xfrm>
        </p:spPr>
        <p:txBody>
          <a:bodyPr vert="horz" lIns="91440" tIns="45720" rIns="91440" bIns="45720" rtlCol="0" anchor="ctr">
            <a:normAutofit/>
          </a:bodyPr>
          <a:lstStyle/>
          <a:p>
            <a:pPr algn="r">
              <a:lnSpc>
                <a:spcPct val="90000"/>
              </a:lnSpc>
              <a:spcAft>
                <a:spcPts val="600"/>
              </a:spcAft>
            </a:pPr>
            <a:fld id="{08AB70BE-1769-45B8-85A6-0C837432C7E6}" type="slidenum">
              <a:rPr lang="en-US" sz="1900">
                <a:solidFill>
                  <a:schemeClr val="accent2"/>
                </a:solidFill>
              </a:rPr>
              <a:pPr algn="r">
                <a:lnSpc>
                  <a:spcPct val="90000"/>
                </a:lnSpc>
                <a:spcAft>
                  <a:spcPts val="600"/>
                </a:spcAft>
              </a:pPr>
              <a:t>6</a:t>
            </a:fld>
            <a:endParaRPr lang="en-US" sz="1900">
              <a:solidFill>
                <a:schemeClr val="accent2"/>
              </a:solidFill>
            </a:endParaRPr>
          </a:p>
        </p:txBody>
      </p:sp>
    </p:spTree>
    <p:extLst>
      <p:ext uri="{BB962C8B-B14F-4D97-AF65-F5344CB8AC3E}">
        <p14:creationId xmlns:p14="http://schemas.microsoft.com/office/powerpoint/2010/main" val="31241753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2" name="Freeform: Shape 21">
            <a:extLst>
              <a:ext uri="{FF2B5EF4-FFF2-40B4-BE49-F238E27FC236}">
                <a16:creationId xmlns:a16="http://schemas.microsoft.com/office/drawing/2014/main" id="{7A08E557-10DB-421A-876E-1AE58F8E07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44703" y="3732560"/>
            <a:ext cx="3352193" cy="3125440"/>
          </a:xfrm>
          <a:custGeom>
            <a:avLst/>
            <a:gdLst>
              <a:gd name="connsiteX0" fmla="*/ 0 w 3352193"/>
              <a:gd name="connsiteY0" fmla="*/ 3125374 h 3125440"/>
              <a:gd name="connsiteX1" fmla="*/ 2579 w 3352193"/>
              <a:gd name="connsiteY1" fmla="*/ 3125440 h 3125440"/>
              <a:gd name="connsiteX2" fmla="*/ 0 w 3352193"/>
              <a:gd name="connsiteY2" fmla="*/ 3125440 h 3125440"/>
              <a:gd name="connsiteX3" fmla="*/ 3352193 w 3352193"/>
              <a:gd name="connsiteY3" fmla="*/ 0 h 3125440"/>
              <a:gd name="connsiteX4" fmla="*/ 3352193 w 3352193"/>
              <a:gd name="connsiteY4" fmla="*/ 3125440 h 3125440"/>
              <a:gd name="connsiteX5" fmla="*/ 2579 w 3352193"/>
              <a:gd name="connsiteY5" fmla="*/ 3125440 h 3125440"/>
              <a:gd name="connsiteX6" fmla="*/ 3348685 w 3352193"/>
              <a:gd name="connsiteY6" fmla="*/ 47035 h 3125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52193" h="3125440">
                <a:moveTo>
                  <a:pt x="0" y="3125374"/>
                </a:moveTo>
                <a:lnTo>
                  <a:pt x="2579" y="3125440"/>
                </a:lnTo>
                <a:lnTo>
                  <a:pt x="0" y="3125440"/>
                </a:lnTo>
                <a:close/>
                <a:moveTo>
                  <a:pt x="3352193" y="0"/>
                </a:moveTo>
                <a:lnTo>
                  <a:pt x="3352193" y="3125440"/>
                </a:lnTo>
                <a:lnTo>
                  <a:pt x="2579" y="3125440"/>
                </a:lnTo>
                <a:cubicBezTo>
                  <a:pt x="1744073" y="3125440"/>
                  <a:pt x="3176441" y="1776129"/>
                  <a:pt x="3348685" y="47035"/>
                </a:cubicBezTo>
                <a:close/>
              </a:path>
            </a:pathLst>
          </a:cu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24" name="Rectangle 23">
            <a:extLst>
              <a:ext uri="{FF2B5EF4-FFF2-40B4-BE49-F238E27FC236}">
                <a16:creationId xmlns:a16="http://schemas.microsoft.com/office/drawing/2014/main" id="{B5B09F67-0226-4836-9B22-AFF94EF63B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Shape 25">
            <a:extLst>
              <a:ext uri="{FF2B5EF4-FFF2-40B4-BE49-F238E27FC236}">
                <a16:creationId xmlns:a16="http://schemas.microsoft.com/office/drawing/2014/main" id="{EF6D18FB-3D39-4747-9ED8-42C5DFAB8A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1" y="1"/>
            <a:ext cx="5199156" cy="6857999"/>
          </a:xfrm>
          <a:custGeom>
            <a:avLst/>
            <a:gdLst>
              <a:gd name="connsiteX0" fmla="*/ 0 w 5199156"/>
              <a:gd name="connsiteY0" fmla="*/ 0 h 6857999"/>
              <a:gd name="connsiteX1" fmla="*/ 5199156 w 5199156"/>
              <a:gd name="connsiteY1" fmla="*/ 0 h 6857999"/>
              <a:gd name="connsiteX2" fmla="*/ 5199156 w 5199156"/>
              <a:gd name="connsiteY2" fmla="*/ 4404241 h 6857999"/>
              <a:gd name="connsiteX3" fmla="*/ 2996280 w 5199156"/>
              <a:gd name="connsiteY3" fmla="*/ 6845331 h 6857999"/>
              <a:gd name="connsiteX4" fmla="*/ 2762435 w 5199156"/>
              <a:gd name="connsiteY4" fmla="*/ 6857139 h 6857999"/>
              <a:gd name="connsiteX5" fmla="*/ 2762435 w 5199156"/>
              <a:gd name="connsiteY5" fmla="*/ 6857999 h 6857999"/>
              <a:gd name="connsiteX6" fmla="*/ 2745398 w 5199156"/>
              <a:gd name="connsiteY6" fmla="*/ 6857999 h 6857999"/>
              <a:gd name="connsiteX7" fmla="*/ 0 w 5199156"/>
              <a:gd name="connsiteY7" fmla="*/ 6857999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9156" h="6857999">
                <a:moveTo>
                  <a:pt x="0" y="0"/>
                </a:moveTo>
                <a:lnTo>
                  <a:pt x="5199156" y="0"/>
                </a:lnTo>
                <a:lnTo>
                  <a:pt x="5199156" y="4404241"/>
                </a:lnTo>
                <a:cubicBezTo>
                  <a:pt x="5199156" y="5674715"/>
                  <a:pt x="4233603" y="6719673"/>
                  <a:pt x="2996280" y="6845331"/>
                </a:cubicBezTo>
                <a:lnTo>
                  <a:pt x="2762435" y="6857139"/>
                </a:lnTo>
                <a:lnTo>
                  <a:pt x="2762435" y="6857999"/>
                </a:lnTo>
                <a:lnTo>
                  <a:pt x="2745398" y="6857999"/>
                </a:lnTo>
                <a:lnTo>
                  <a:pt x="0" y="6857999"/>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EDCDD4D4-ADBD-45B9-944B-E77CC25842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45834" y="-39394"/>
            <a:ext cx="2353172" cy="2431959"/>
          </a:xfrm>
          <a:custGeom>
            <a:avLst/>
            <a:gdLst>
              <a:gd name="connsiteX0" fmla="*/ 0 w 2353172"/>
              <a:gd name="connsiteY0" fmla="*/ 0 h 2431959"/>
              <a:gd name="connsiteX1" fmla="*/ 2353172 w 2353172"/>
              <a:gd name="connsiteY1" fmla="*/ 0 h 2431959"/>
              <a:gd name="connsiteX2" fmla="*/ 2353172 w 2353172"/>
              <a:gd name="connsiteY2" fmla="*/ 2431959 h 2431959"/>
              <a:gd name="connsiteX3" fmla="*/ 2352312 w 2353172"/>
              <a:gd name="connsiteY3" fmla="*/ 2431959 h 2431959"/>
              <a:gd name="connsiteX4" fmla="*/ 2340504 w 2353172"/>
              <a:gd name="connsiteY4" fmla="*/ 2198113 h 2431959"/>
              <a:gd name="connsiteX5" fmla="*/ 134816 w 2353172"/>
              <a:gd name="connsiteY5" fmla="*/ 6383 h 24319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53172" h="2431959">
                <a:moveTo>
                  <a:pt x="0" y="0"/>
                </a:moveTo>
                <a:lnTo>
                  <a:pt x="2353172" y="0"/>
                </a:lnTo>
                <a:lnTo>
                  <a:pt x="2353172" y="2431959"/>
                </a:lnTo>
                <a:lnTo>
                  <a:pt x="2352312" y="2431959"/>
                </a:lnTo>
                <a:lnTo>
                  <a:pt x="2340504" y="2198113"/>
                </a:lnTo>
                <a:cubicBezTo>
                  <a:pt x="2222700" y="1038123"/>
                  <a:pt x="1296917" y="116993"/>
                  <a:pt x="134816" y="6383"/>
                </a:cubicBezTo>
                <a:close/>
              </a:path>
            </a:pathLst>
          </a:custGeom>
          <a:solidFill>
            <a:schemeClr val="accent2">
              <a:lumMod val="7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Title 2">
            <a:extLst>
              <a:ext uri="{FF2B5EF4-FFF2-40B4-BE49-F238E27FC236}">
                <a16:creationId xmlns:a16="http://schemas.microsoft.com/office/drawing/2014/main" id="{160027CB-3C27-FC4C-AEF9-685A21EA1B94}"/>
              </a:ext>
            </a:extLst>
          </p:cNvPr>
          <p:cNvSpPr>
            <a:spLocks noGrp="1"/>
          </p:cNvSpPr>
          <p:nvPr>
            <p:ph type="title"/>
          </p:nvPr>
        </p:nvSpPr>
        <p:spPr>
          <a:xfrm>
            <a:off x="914400" y="1122362"/>
            <a:ext cx="3814549" cy="3354104"/>
          </a:xfrm>
        </p:spPr>
        <p:txBody>
          <a:bodyPr vert="horz" lIns="91440" tIns="45720" rIns="91440" bIns="45720" rtlCol="0" anchor="b">
            <a:normAutofit/>
          </a:bodyPr>
          <a:lstStyle/>
          <a:p>
            <a:pPr>
              <a:lnSpc>
                <a:spcPct val="100000"/>
              </a:lnSpc>
            </a:pPr>
            <a:r>
              <a:rPr lang="en-US" sz="4400">
                <a:solidFill>
                  <a:srgbClr val="FFFFFF"/>
                </a:solidFill>
              </a:rPr>
              <a:t>Use Case Diagram</a:t>
            </a:r>
          </a:p>
        </p:txBody>
      </p:sp>
      <p:pic>
        <p:nvPicPr>
          <p:cNvPr id="6" name="Content Placeholder 5" descr="A diagram of a network&#10;&#10;AI-generated content may be incorrect.">
            <a:extLst>
              <a:ext uri="{FF2B5EF4-FFF2-40B4-BE49-F238E27FC236}">
                <a16:creationId xmlns:a16="http://schemas.microsoft.com/office/drawing/2014/main" id="{4ACF9569-8AAE-0DC7-9406-421CA39112B7}"/>
              </a:ext>
            </a:extLst>
          </p:cNvPr>
          <p:cNvPicPr>
            <a:picLocks noGrp="1" noChangeAspect="1"/>
          </p:cNvPicPr>
          <p:nvPr>
            <p:ph sz="quarter" idx="10"/>
          </p:nvPr>
        </p:nvPicPr>
        <p:blipFill>
          <a:blip r:embed="rId3"/>
          <a:srcRect l="31288" t="13167" r="32721" b="15476"/>
          <a:stretch/>
        </p:blipFill>
        <p:spPr>
          <a:xfrm>
            <a:off x="5464950" y="411984"/>
            <a:ext cx="6099441" cy="5790758"/>
          </a:xfrm>
          <a:prstGeom prst="rect">
            <a:avLst/>
          </a:prstGeom>
        </p:spPr>
      </p:pic>
      <p:sp>
        <p:nvSpPr>
          <p:cNvPr id="2" name="Slide Number Placeholder 1">
            <a:extLst>
              <a:ext uri="{FF2B5EF4-FFF2-40B4-BE49-F238E27FC236}">
                <a16:creationId xmlns:a16="http://schemas.microsoft.com/office/drawing/2014/main" id="{616BFA23-AB5B-BA88-E233-DE14DED5A297}"/>
              </a:ext>
            </a:extLst>
          </p:cNvPr>
          <p:cNvSpPr>
            <a:spLocks noGrp="1"/>
          </p:cNvSpPr>
          <p:nvPr>
            <p:ph type="sldNum" sz="quarter" idx="4"/>
          </p:nvPr>
        </p:nvSpPr>
        <p:spPr>
          <a:xfrm>
            <a:off x="11391152" y="6433203"/>
            <a:ext cx="702781" cy="367842"/>
          </a:xfrm>
        </p:spPr>
        <p:txBody>
          <a:bodyPr vert="horz" lIns="91440" tIns="45720" rIns="91440" bIns="45720" rtlCol="0" anchor="ctr">
            <a:normAutofit/>
          </a:bodyPr>
          <a:lstStyle/>
          <a:p>
            <a:pPr algn="r">
              <a:lnSpc>
                <a:spcPct val="90000"/>
              </a:lnSpc>
              <a:spcAft>
                <a:spcPts val="600"/>
              </a:spcAft>
            </a:pPr>
            <a:fld id="{08AB70BE-1769-45B8-85A6-0C837432C7E6}" type="slidenum">
              <a:rPr lang="en-US" sz="1900">
                <a:solidFill>
                  <a:schemeClr val="accent2"/>
                </a:solidFill>
              </a:rPr>
              <a:pPr algn="r">
                <a:lnSpc>
                  <a:spcPct val="90000"/>
                </a:lnSpc>
                <a:spcAft>
                  <a:spcPts val="600"/>
                </a:spcAft>
              </a:pPr>
              <a:t>7</a:t>
            </a:fld>
            <a:endParaRPr lang="en-US" sz="1900">
              <a:solidFill>
                <a:schemeClr val="accent2"/>
              </a:solidFill>
            </a:endParaRPr>
          </a:p>
        </p:txBody>
      </p:sp>
    </p:spTree>
    <p:extLst>
      <p:ext uri="{BB962C8B-B14F-4D97-AF65-F5344CB8AC3E}">
        <p14:creationId xmlns:p14="http://schemas.microsoft.com/office/powerpoint/2010/main" val="34576284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0" name="Freeform: Shape 49">
            <a:extLst>
              <a:ext uri="{FF2B5EF4-FFF2-40B4-BE49-F238E27FC236}">
                <a16:creationId xmlns:a16="http://schemas.microsoft.com/office/drawing/2014/main" id="{7A08E557-10DB-421A-876E-1AE58F8E07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44703" y="3732560"/>
            <a:ext cx="3352193" cy="3125440"/>
          </a:xfrm>
          <a:custGeom>
            <a:avLst/>
            <a:gdLst>
              <a:gd name="connsiteX0" fmla="*/ 0 w 3352193"/>
              <a:gd name="connsiteY0" fmla="*/ 3125374 h 3125440"/>
              <a:gd name="connsiteX1" fmla="*/ 2579 w 3352193"/>
              <a:gd name="connsiteY1" fmla="*/ 3125440 h 3125440"/>
              <a:gd name="connsiteX2" fmla="*/ 0 w 3352193"/>
              <a:gd name="connsiteY2" fmla="*/ 3125440 h 3125440"/>
              <a:gd name="connsiteX3" fmla="*/ 3352193 w 3352193"/>
              <a:gd name="connsiteY3" fmla="*/ 0 h 3125440"/>
              <a:gd name="connsiteX4" fmla="*/ 3352193 w 3352193"/>
              <a:gd name="connsiteY4" fmla="*/ 3125440 h 3125440"/>
              <a:gd name="connsiteX5" fmla="*/ 2579 w 3352193"/>
              <a:gd name="connsiteY5" fmla="*/ 3125440 h 3125440"/>
              <a:gd name="connsiteX6" fmla="*/ 3348685 w 3352193"/>
              <a:gd name="connsiteY6" fmla="*/ 47035 h 3125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52193" h="3125440">
                <a:moveTo>
                  <a:pt x="0" y="3125374"/>
                </a:moveTo>
                <a:lnTo>
                  <a:pt x="2579" y="3125440"/>
                </a:lnTo>
                <a:lnTo>
                  <a:pt x="0" y="3125440"/>
                </a:lnTo>
                <a:close/>
                <a:moveTo>
                  <a:pt x="3352193" y="0"/>
                </a:moveTo>
                <a:lnTo>
                  <a:pt x="3352193" y="3125440"/>
                </a:lnTo>
                <a:lnTo>
                  <a:pt x="2579" y="3125440"/>
                </a:lnTo>
                <a:cubicBezTo>
                  <a:pt x="1744073" y="3125440"/>
                  <a:pt x="3176441" y="1776129"/>
                  <a:pt x="3348685" y="47035"/>
                </a:cubicBezTo>
                <a:close/>
              </a:path>
            </a:pathLst>
          </a:cu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51" name="Rectangle 50">
            <a:extLst>
              <a:ext uri="{FF2B5EF4-FFF2-40B4-BE49-F238E27FC236}">
                <a16:creationId xmlns:a16="http://schemas.microsoft.com/office/drawing/2014/main" id="{B5B09F67-0226-4836-9B22-AFF94EF63B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Shape 51">
            <a:extLst>
              <a:ext uri="{FF2B5EF4-FFF2-40B4-BE49-F238E27FC236}">
                <a16:creationId xmlns:a16="http://schemas.microsoft.com/office/drawing/2014/main" id="{EF6D18FB-3D39-4747-9ED8-42C5DFAB8A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1" y="1"/>
            <a:ext cx="5199156" cy="6857999"/>
          </a:xfrm>
          <a:custGeom>
            <a:avLst/>
            <a:gdLst>
              <a:gd name="connsiteX0" fmla="*/ 0 w 5199156"/>
              <a:gd name="connsiteY0" fmla="*/ 0 h 6857999"/>
              <a:gd name="connsiteX1" fmla="*/ 5199156 w 5199156"/>
              <a:gd name="connsiteY1" fmla="*/ 0 h 6857999"/>
              <a:gd name="connsiteX2" fmla="*/ 5199156 w 5199156"/>
              <a:gd name="connsiteY2" fmla="*/ 4404241 h 6857999"/>
              <a:gd name="connsiteX3" fmla="*/ 2996280 w 5199156"/>
              <a:gd name="connsiteY3" fmla="*/ 6845331 h 6857999"/>
              <a:gd name="connsiteX4" fmla="*/ 2762435 w 5199156"/>
              <a:gd name="connsiteY4" fmla="*/ 6857139 h 6857999"/>
              <a:gd name="connsiteX5" fmla="*/ 2762435 w 5199156"/>
              <a:gd name="connsiteY5" fmla="*/ 6857999 h 6857999"/>
              <a:gd name="connsiteX6" fmla="*/ 2745398 w 5199156"/>
              <a:gd name="connsiteY6" fmla="*/ 6857999 h 6857999"/>
              <a:gd name="connsiteX7" fmla="*/ 0 w 5199156"/>
              <a:gd name="connsiteY7" fmla="*/ 6857999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9156" h="6857999">
                <a:moveTo>
                  <a:pt x="0" y="0"/>
                </a:moveTo>
                <a:lnTo>
                  <a:pt x="5199156" y="0"/>
                </a:lnTo>
                <a:lnTo>
                  <a:pt x="5199156" y="4404241"/>
                </a:lnTo>
                <a:cubicBezTo>
                  <a:pt x="5199156" y="5674715"/>
                  <a:pt x="4233603" y="6719673"/>
                  <a:pt x="2996280" y="6845331"/>
                </a:cubicBezTo>
                <a:lnTo>
                  <a:pt x="2762435" y="6857139"/>
                </a:lnTo>
                <a:lnTo>
                  <a:pt x="2762435" y="6857999"/>
                </a:lnTo>
                <a:lnTo>
                  <a:pt x="2745398" y="6857999"/>
                </a:lnTo>
                <a:lnTo>
                  <a:pt x="0" y="6857999"/>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Freeform: Shape 52">
            <a:extLst>
              <a:ext uri="{FF2B5EF4-FFF2-40B4-BE49-F238E27FC236}">
                <a16:creationId xmlns:a16="http://schemas.microsoft.com/office/drawing/2014/main" id="{EDCDD4D4-ADBD-45B9-944B-E77CC25842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45834" y="-39394"/>
            <a:ext cx="2353172" cy="2431959"/>
          </a:xfrm>
          <a:custGeom>
            <a:avLst/>
            <a:gdLst>
              <a:gd name="connsiteX0" fmla="*/ 0 w 2353172"/>
              <a:gd name="connsiteY0" fmla="*/ 0 h 2431959"/>
              <a:gd name="connsiteX1" fmla="*/ 2353172 w 2353172"/>
              <a:gd name="connsiteY1" fmla="*/ 0 h 2431959"/>
              <a:gd name="connsiteX2" fmla="*/ 2353172 w 2353172"/>
              <a:gd name="connsiteY2" fmla="*/ 2431959 h 2431959"/>
              <a:gd name="connsiteX3" fmla="*/ 2352312 w 2353172"/>
              <a:gd name="connsiteY3" fmla="*/ 2431959 h 2431959"/>
              <a:gd name="connsiteX4" fmla="*/ 2340504 w 2353172"/>
              <a:gd name="connsiteY4" fmla="*/ 2198113 h 2431959"/>
              <a:gd name="connsiteX5" fmla="*/ 134816 w 2353172"/>
              <a:gd name="connsiteY5" fmla="*/ 6383 h 24319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53172" h="2431959">
                <a:moveTo>
                  <a:pt x="0" y="0"/>
                </a:moveTo>
                <a:lnTo>
                  <a:pt x="2353172" y="0"/>
                </a:lnTo>
                <a:lnTo>
                  <a:pt x="2353172" y="2431959"/>
                </a:lnTo>
                <a:lnTo>
                  <a:pt x="2352312" y="2431959"/>
                </a:lnTo>
                <a:lnTo>
                  <a:pt x="2340504" y="2198113"/>
                </a:lnTo>
                <a:cubicBezTo>
                  <a:pt x="2222700" y="1038123"/>
                  <a:pt x="1296917" y="116993"/>
                  <a:pt x="134816" y="6383"/>
                </a:cubicBezTo>
                <a:close/>
              </a:path>
            </a:pathLst>
          </a:custGeom>
          <a:solidFill>
            <a:schemeClr val="accent2">
              <a:lumMod val="7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Title 2">
            <a:extLst>
              <a:ext uri="{FF2B5EF4-FFF2-40B4-BE49-F238E27FC236}">
                <a16:creationId xmlns:a16="http://schemas.microsoft.com/office/drawing/2014/main" id="{4F465791-02C3-85CB-EC2D-AE1D097AD894}"/>
              </a:ext>
            </a:extLst>
          </p:cNvPr>
          <p:cNvSpPr>
            <a:spLocks noGrp="1"/>
          </p:cNvSpPr>
          <p:nvPr>
            <p:ph type="title"/>
          </p:nvPr>
        </p:nvSpPr>
        <p:spPr>
          <a:xfrm>
            <a:off x="914400" y="1122362"/>
            <a:ext cx="3814549" cy="3354104"/>
          </a:xfrm>
        </p:spPr>
        <p:txBody>
          <a:bodyPr vert="horz" lIns="91440" tIns="45720" rIns="91440" bIns="45720" rtlCol="0" anchor="b">
            <a:normAutofit/>
          </a:bodyPr>
          <a:lstStyle/>
          <a:p>
            <a:pPr>
              <a:lnSpc>
                <a:spcPct val="100000"/>
              </a:lnSpc>
            </a:pPr>
            <a:r>
              <a:rPr lang="en-US" sz="4400">
                <a:solidFill>
                  <a:srgbClr val="FFFFFF"/>
                </a:solidFill>
              </a:rPr>
              <a:t>Activity Diagram</a:t>
            </a:r>
            <a:endParaRPr lang="en-US" sz="4400" dirty="0">
              <a:solidFill>
                <a:srgbClr val="FFFFFF"/>
              </a:solidFill>
            </a:endParaRPr>
          </a:p>
        </p:txBody>
      </p:sp>
      <p:pic>
        <p:nvPicPr>
          <p:cNvPr id="11" name="Content Placeholder 10" descr="A computer screen shot of a diagram&#10;&#10;AI-generated content may be incorrect.">
            <a:extLst>
              <a:ext uri="{FF2B5EF4-FFF2-40B4-BE49-F238E27FC236}">
                <a16:creationId xmlns:a16="http://schemas.microsoft.com/office/drawing/2014/main" id="{51CCE4CA-94B7-D1E8-EB99-2F573F6FEF9F}"/>
              </a:ext>
            </a:extLst>
          </p:cNvPr>
          <p:cNvPicPr>
            <a:picLocks noGrp="1" noChangeAspect="1"/>
          </p:cNvPicPr>
          <p:nvPr>
            <p:ph sz="quarter" idx="10"/>
          </p:nvPr>
        </p:nvPicPr>
        <p:blipFill>
          <a:blip r:embed="rId3"/>
          <a:srcRect l="30620" t="28768" r="35646" b="6244"/>
          <a:stretch/>
        </p:blipFill>
        <p:spPr>
          <a:xfrm>
            <a:off x="5271975" y="215878"/>
            <a:ext cx="5851550" cy="6340979"/>
          </a:xfrm>
          <a:prstGeom prst="rect">
            <a:avLst/>
          </a:prstGeom>
        </p:spPr>
      </p:pic>
      <p:sp>
        <p:nvSpPr>
          <p:cNvPr id="2" name="Slide Number Placeholder 1">
            <a:extLst>
              <a:ext uri="{FF2B5EF4-FFF2-40B4-BE49-F238E27FC236}">
                <a16:creationId xmlns:a16="http://schemas.microsoft.com/office/drawing/2014/main" id="{DFEF2AD9-EC94-1F3D-3B79-64938E47AD43}"/>
              </a:ext>
            </a:extLst>
          </p:cNvPr>
          <p:cNvSpPr>
            <a:spLocks noGrp="1"/>
          </p:cNvSpPr>
          <p:nvPr>
            <p:ph type="sldNum" sz="quarter" idx="4"/>
          </p:nvPr>
        </p:nvSpPr>
        <p:spPr>
          <a:xfrm>
            <a:off x="11391152" y="6433203"/>
            <a:ext cx="702781" cy="367842"/>
          </a:xfrm>
        </p:spPr>
        <p:txBody>
          <a:bodyPr vert="horz" lIns="91440" tIns="45720" rIns="91440" bIns="45720" rtlCol="0" anchor="ctr">
            <a:normAutofit/>
          </a:bodyPr>
          <a:lstStyle/>
          <a:p>
            <a:pPr algn="r">
              <a:lnSpc>
                <a:spcPct val="90000"/>
              </a:lnSpc>
              <a:spcAft>
                <a:spcPts val="600"/>
              </a:spcAft>
            </a:pPr>
            <a:fld id="{08AB70BE-1769-45B8-85A6-0C837432C7E6}" type="slidenum">
              <a:rPr lang="en-US" sz="1900">
                <a:solidFill>
                  <a:schemeClr val="accent2"/>
                </a:solidFill>
              </a:rPr>
              <a:pPr algn="r">
                <a:lnSpc>
                  <a:spcPct val="90000"/>
                </a:lnSpc>
                <a:spcAft>
                  <a:spcPts val="600"/>
                </a:spcAft>
              </a:pPr>
              <a:t>8</a:t>
            </a:fld>
            <a:endParaRPr lang="en-US" sz="1900">
              <a:solidFill>
                <a:schemeClr val="accent2"/>
              </a:solidFill>
            </a:endParaRPr>
          </a:p>
        </p:txBody>
      </p:sp>
    </p:spTree>
    <p:extLst>
      <p:ext uri="{BB962C8B-B14F-4D97-AF65-F5344CB8AC3E}">
        <p14:creationId xmlns:p14="http://schemas.microsoft.com/office/powerpoint/2010/main" val="34218648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24041F6D-09FB-DE91-905B-ACA52F64E5B8}"/>
              </a:ext>
            </a:extLst>
          </p:cNvPr>
          <p:cNvSpPr>
            <a:spLocks noGrp="1"/>
          </p:cNvSpPr>
          <p:nvPr>
            <p:ph sz="quarter" idx="11"/>
          </p:nvPr>
        </p:nvSpPr>
        <p:spPr>
          <a:xfrm>
            <a:off x="1371598" y="1748413"/>
            <a:ext cx="9590215" cy="3962273"/>
          </a:xfrm>
        </p:spPr>
        <p:txBody>
          <a:bodyPr/>
          <a:lstStyle/>
          <a:p>
            <a:pPr marL="342900" lvl="0" indent="-342900">
              <a:lnSpc>
                <a:spcPct val="115000"/>
              </a:lnSpc>
              <a:buFont typeface="Symbol" panose="05050102010706020507" pitchFamily="18" charset="2"/>
              <a:buChar char=""/>
              <a:tabLst>
                <a:tab pos="228600" algn="l"/>
              </a:tabLst>
            </a:pPr>
            <a:r>
              <a:rPr lang="en-US" sz="1800" dirty="0">
                <a:effectLst/>
                <a:latin typeface="Cambria" panose="02040503050406030204" pitchFamily="18" charset="0"/>
                <a:ea typeface="MS Mincho" panose="02020609040205080304" pitchFamily="49" charset="-128"/>
                <a:cs typeface="Times New Roman" panose="02020603050405020304" pitchFamily="18" charset="0"/>
              </a:rPr>
              <a:t>Roles:</a:t>
            </a:r>
            <a:endParaRPr lang="en-150" sz="1800" dirty="0">
              <a:effectLst/>
              <a:latin typeface="Cambria" panose="02040503050406030204" pitchFamily="18" charset="0"/>
              <a:ea typeface="MS Mincho" panose="02020609040205080304" pitchFamily="49" charset="-128"/>
              <a:cs typeface="Times New Roman" panose="02020603050405020304" pitchFamily="18" charset="0"/>
            </a:endParaRPr>
          </a:p>
          <a:p>
            <a:pPr marL="342900" lvl="0" indent="-342900">
              <a:lnSpc>
                <a:spcPct val="115000"/>
              </a:lnSpc>
              <a:buFont typeface="Symbol" panose="05050102010706020507" pitchFamily="18" charset="2"/>
              <a:buChar char=""/>
              <a:tabLst>
                <a:tab pos="228600" algn="l"/>
              </a:tabLst>
            </a:pPr>
            <a:r>
              <a:rPr lang="en-US" sz="1800" dirty="0">
                <a:effectLst/>
                <a:latin typeface="Cambria" panose="02040503050406030204" pitchFamily="18" charset="0"/>
                <a:ea typeface="MS Mincho" panose="02020609040205080304" pitchFamily="49" charset="-128"/>
                <a:cs typeface="Times New Roman" panose="02020603050405020304" pitchFamily="18" charset="0"/>
              </a:rPr>
              <a:t>  - Juela Kadriu: Captain, Editor, Client Representative.</a:t>
            </a:r>
            <a:endParaRPr lang="en-150" sz="1800" dirty="0">
              <a:effectLst/>
              <a:latin typeface="Cambria" panose="02040503050406030204" pitchFamily="18" charset="0"/>
              <a:ea typeface="MS Mincho" panose="02020609040205080304" pitchFamily="49" charset="-128"/>
              <a:cs typeface="Times New Roman" panose="02020603050405020304" pitchFamily="18" charset="0"/>
            </a:endParaRPr>
          </a:p>
          <a:p>
            <a:pPr marL="342900" lvl="0" indent="-342900">
              <a:lnSpc>
                <a:spcPct val="115000"/>
              </a:lnSpc>
              <a:buFont typeface="Symbol" panose="05050102010706020507" pitchFamily="18" charset="2"/>
              <a:buChar char=""/>
              <a:tabLst>
                <a:tab pos="228600" algn="l"/>
              </a:tabLst>
            </a:pPr>
            <a:r>
              <a:rPr lang="en-US" sz="1800" dirty="0">
                <a:effectLst/>
                <a:latin typeface="Cambria" panose="02040503050406030204" pitchFamily="18" charset="0"/>
                <a:ea typeface="MS Mincho" panose="02020609040205080304" pitchFamily="49" charset="-128"/>
                <a:cs typeface="Times New Roman" panose="02020603050405020304" pitchFamily="18" charset="0"/>
              </a:rPr>
              <a:t>  - Klevis Kadriu: Researcher, Tester, Repo master.</a:t>
            </a:r>
            <a:endParaRPr lang="en-150" sz="1800" dirty="0">
              <a:effectLst/>
              <a:latin typeface="Cambria" panose="02040503050406030204" pitchFamily="18" charset="0"/>
              <a:ea typeface="MS Mincho" panose="02020609040205080304" pitchFamily="49" charset="-128"/>
              <a:cs typeface="Times New Roman" panose="02020603050405020304" pitchFamily="18" charset="0"/>
            </a:endParaRPr>
          </a:p>
          <a:p>
            <a:pPr marL="342900" lvl="0" indent="-342900">
              <a:lnSpc>
                <a:spcPct val="115000"/>
              </a:lnSpc>
              <a:buFont typeface="Symbol" panose="05050102010706020507" pitchFamily="18" charset="2"/>
              <a:buChar char=""/>
              <a:tabLst>
                <a:tab pos="228600" algn="l"/>
              </a:tabLst>
            </a:pPr>
            <a:r>
              <a:rPr lang="en-US" sz="1800" dirty="0">
                <a:effectLst/>
                <a:latin typeface="Cambria" panose="02040503050406030204" pitchFamily="18" charset="0"/>
                <a:ea typeface="MS Mincho" panose="02020609040205080304" pitchFamily="49" charset="-128"/>
                <a:cs typeface="Times New Roman" panose="02020603050405020304" pitchFamily="18" charset="0"/>
              </a:rPr>
              <a:t>Team Process Guidelines:</a:t>
            </a:r>
            <a:endParaRPr lang="en-150" sz="1800" dirty="0">
              <a:effectLst/>
              <a:latin typeface="Cambria" panose="02040503050406030204" pitchFamily="18" charset="0"/>
              <a:ea typeface="MS Mincho" panose="02020609040205080304" pitchFamily="49" charset="-128"/>
              <a:cs typeface="Times New Roman" panose="02020603050405020304" pitchFamily="18" charset="0"/>
            </a:endParaRPr>
          </a:p>
          <a:p>
            <a:pPr marL="342900" lvl="0" indent="-342900">
              <a:lnSpc>
                <a:spcPct val="115000"/>
              </a:lnSpc>
              <a:spcAft>
                <a:spcPts val="1000"/>
              </a:spcAft>
              <a:buFont typeface="Symbol" panose="05050102010706020507" pitchFamily="18" charset="2"/>
              <a:buChar char=""/>
              <a:tabLst>
                <a:tab pos="228600" algn="l"/>
              </a:tabLst>
            </a:pPr>
            <a:r>
              <a:rPr lang="en-US" sz="1800" dirty="0">
                <a:effectLst/>
                <a:latin typeface="Cambria" panose="02040503050406030204" pitchFamily="18" charset="0"/>
                <a:ea typeface="MS Mincho" panose="02020609040205080304" pitchFamily="49" charset="-128"/>
                <a:cs typeface="Times New Roman" panose="02020603050405020304" pitchFamily="18" charset="0"/>
              </a:rPr>
              <a:t>  - Team Name: </a:t>
            </a:r>
            <a:r>
              <a:rPr lang="en-US" sz="1800" b="1" dirty="0">
                <a:solidFill>
                  <a:srgbClr val="17365D"/>
                </a:solidFill>
                <a:effectLst/>
                <a:latin typeface="Cambria" panose="02040503050406030204" pitchFamily="18" charset="0"/>
                <a:ea typeface="MS Mincho" panose="02020609040205080304" pitchFamily="49" charset="-128"/>
                <a:cs typeface="Times New Roman" panose="02020603050405020304" pitchFamily="18" charset="0"/>
              </a:rPr>
              <a:t>SmartCare Devs</a:t>
            </a:r>
            <a:endParaRPr lang="en-150" sz="1800" dirty="0">
              <a:effectLst/>
              <a:latin typeface="Cambria" panose="02040503050406030204" pitchFamily="18" charset="0"/>
              <a:ea typeface="MS Mincho" panose="02020609040205080304" pitchFamily="49" charset="-128"/>
              <a:cs typeface="Times New Roman" panose="02020603050405020304" pitchFamily="18" charset="0"/>
            </a:endParaRPr>
          </a:p>
          <a:p>
            <a:endParaRPr lang="en-US" dirty="0"/>
          </a:p>
        </p:txBody>
      </p:sp>
      <p:sp>
        <p:nvSpPr>
          <p:cNvPr id="2" name="Slide Number Placeholder 1">
            <a:extLst>
              <a:ext uri="{FF2B5EF4-FFF2-40B4-BE49-F238E27FC236}">
                <a16:creationId xmlns:a16="http://schemas.microsoft.com/office/drawing/2014/main" id="{71E04509-99F0-B7A3-5C7A-C5A63504613A}"/>
              </a:ext>
            </a:extLst>
          </p:cNvPr>
          <p:cNvSpPr>
            <a:spLocks noGrp="1"/>
          </p:cNvSpPr>
          <p:nvPr>
            <p:ph type="sldNum" sz="quarter" idx="4"/>
          </p:nvPr>
        </p:nvSpPr>
        <p:spPr/>
        <p:txBody>
          <a:bodyPr/>
          <a:lstStyle/>
          <a:p>
            <a:fld id="{08AB70BE-1769-45B8-85A6-0C837432C7E6}" type="slidenum">
              <a:rPr lang="en-US" smtClean="0"/>
              <a:pPr/>
              <a:t>9</a:t>
            </a:fld>
            <a:endParaRPr lang="en-US" dirty="0"/>
          </a:p>
        </p:txBody>
      </p:sp>
    </p:spTree>
    <p:extLst>
      <p:ext uri="{BB962C8B-B14F-4D97-AF65-F5344CB8AC3E}">
        <p14:creationId xmlns:p14="http://schemas.microsoft.com/office/powerpoint/2010/main" val="4154249392"/>
      </p:ext>
    </p:extLst>
  </p:cSld>
  <p:clrMapOvr>
    <a:masterClrMapping/>
  </p:clrMapOvr>
</p:sld>
</file>

<file path=ppt/theme/theme1.xml><?xml version="1.0" encoding="utf-8"?>
<a:theme xmlns:a="http://schemas.openxmlformats.org/drawingml/2006/main" name="ModOverlayVTI">
  <a:themeElements>
    <a:clrScheme name="Custom 50">
      <a:dk1>
        <a:sysClr val="windowText" lastClr="000000"/>
      </a:dk1>
      <a:lt1>
        <a:srgbClr val="F4F2EC"/>
      </a:lt1>
      <a:dk2>
        <a:srgbClr val="09283F"/>
      </a:dk2>
      <a:lt2>
        <a:srgbClr val="FFFFFF"/>
      </a:lt2>
      <a:accent1>
        <a:srgbClr val="3C9A8F"/>
      </a:accent1>
      <a:accent2>
        <a:srgbClr val="18818C"/>
      </a:accent2>
      <a:accent3>
        <a:srgbClr val="800A2F"/>
      </a:accent3>
      <a:accent4>
        <a:srgbClr val="F6635C"/>
      </a:accent4>
      <a:accent5>
        <a:srgbClr val="F48E7C"/>
      </a:accent5>
      <a:accent6>
        <a:srgbClr val="DA9D16"/>
      </a:accent6>
      <a:hlink>
        <a:srgbClr val="ED621D"/>
      </a:hlink>
      <a:folHlink>
        <a:srgbClr val="A18A6D"/>
      </a:folHlink>
    </a:clrScheme>
    <a:fontScheme name="Elephant Arial Nova Light">
      <a:majorFont>
        <a:latin typeface="Elephant"/>
        <a:ea typeface=""/>
        <a:cs typeface=""/>
      </a:majorFont>
      <a:minorFont>
        <a:latin typeface="Arial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odOverlayVTI" id="{85202D65-63D3-4793-A090-FA8DF18DC0BE}" vid="{91924FCD-E846-48AE-B233-F25A78D18B8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Background xmlns="71af3243-3dd4-4a8d-8c0d-dd76da1f02a5">false</Background>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55453AF4-4FB0-4B39-9296-55DED383E98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C5C2001-E626-4890-B405-22B5BD1CB05A}">
  <ds:schemaRefs>
    <ds:schemaRef ds:uri="http://schemas.microsoft.com/sharepoint/v3/contenttype/forms"/>
  </ds:schemaRefs>
</ds:datastoreItem>
</file>

<file path=customXml/itemProps3.xml><?xml version="1.0" encoding="utf-8"?>
<ds:datastoreItem xmlns:ds="http://schemas.openxmlformats.org/officeDocument/2006/customXml" ds:itemID="{80D7C3E5-1734-4636-9EC5-AEB06BF1FB20}">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{CCB8FD76-19C7-40B0-81CD-3FB0F7419596}TFce6c19b5-b857-4146-b2d9-33ca01394bc5e38e9e5d_win32-3c23622ac4d3</Template>
  <TotalTime>27</TotalTime>
  <Words>286</Words>
  <Application>Microsoft Office PowerPoint</Application>
  <PresentationFormat>Widescreen</PresentationFormat>
  <Paragraphs>42</Paragraphs>
  <Slides>10</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Arial Nova Light</vt:lpstr>
      <vt:lpstr>Calibri</vt:lpstr>
      <vt:lpstr>Cambria</vt:lpstr>
      <vt:lpstr>Elephant</vt:lpstr>
      <vt:lpstr>Symbol</vt:lpstr>
      <vt:lpstr>ModOverlayVTI</vt:lpstr>
      <vt:lpstr>Patient Management System</vt:lpstr>
      <vt:lpstr>PowerPoint Presentation</vt:lpstr>
      <vt:lpstr>Why This App is Useful</vt:lpstr>
      <vt:lpstr>Advantages</vt:lpstr>
      <vt:lpstr>Drawbacks</vt:lpstr>
      <vt:lpstr>Log in page</vt:lpstr>
      <vt:lpstr>Use Case Diagram</vt:lpstr>
      <vt:lpstr>Activity Diagram</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JUELA KADRIU</dc:creator>
  <cp:lastModifiedBy>JUELA KADRIU</cp:lastModifiedBy>
  <cp:revision>1</cp:revision>
  <dcterms:created xsi:type="dcterms:W3CDTF">2025-05-22T16:58:39Z</dcterms:created>
  <dcterms:modified xsi:type="dcterms:W3CDTF">2025-05-22T17:26:16Z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