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2394-80D5-4970-877C-57D55FDB9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C540-3F07-42FC-8431-7DAFF1CB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8DA2-691A-40A8-AACF-B451EDB0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546D-6943-4CC5-8A7B-E43AB6F1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3FCE-BD0A-4F9F-87D1-82EA5417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0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7784-DA67-4E13-A738-6A942757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A81F-67B1-423A-95A9-F8B98DDC1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57EC-4E50-418A-A39A-86A6319D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0D60-507E-426F-AA5D-89D04C81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63EF-7DFE-47CB-ADE7-A1BCE93F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6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3A535-EA44-44C6-A087-0B97B621C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09D79-294D-4A9C-89A8-D1B995D4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0873-0A2E-4650-86EF-A5DC45B8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E013-5B9D-479B-BFC5-E9EB36D3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7A61-A99C-48C6-82B5-FD8CE3E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DD93-DAD6-4E95-8D2E-4C329877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B51C-EE31-4216-8724-AB9A2D19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CA1E-D081-4C64-8748-E3B4A6C2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F58F-2CC4-4935-A30C-E84FC051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708B-C77D-41D5-9ECB-C71BC2DB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556B-144F-4043-90E5-4EAE24C6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BC0D0-837E-4236-A32B-2F9063F7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CB89-DAE8-4743-878D-68DC6FE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0F3A-A573-41D3-A00C-531406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4930-7F28-46B1-B4D7-154B1AF5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8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C75F-FB41-4C37-8827-0A0FD676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EF1B-A145-4187-AA7D-D0BB512A8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72A1C-22A7-40EA-8AC1-064006C6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DE36-4F97-49D8-B8E2-5794618F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43BDC-D3EA-4753-8A04-6544F660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734FD-EFF2-42D3-B939-89AB0C4D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1226-C951-4DC2-89B7-7D85863C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9BF1-F783-4715-85CA-D7086C78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32DC-E31B-4414-B570-33C97B122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CBA57-854D-4E07-BF7E-370E042B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1BD6-8BE3-4773-BFCE-1AEF72B87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D1237-8F9C-476A-96A7-7D313338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D819-03E0-461F-85ED-C9D6555C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AFC24-61C8-4604-BB28-B88D50C8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5AE6-901B-4687-ACF0-A28A888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880F4-7D14-414D-90B5-240FF123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CFB4B-4DE7-49CB-9AE0-776A89E1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4911F-1312-423A-A138-81755679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D8D75-9A09-4FEA-B15F-AE2D88B0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F5EB3-201B-411E-B2C6-FA1053A2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40EF7-548D-4E3A-A206-F0C6F9D7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42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5025-4DB5-4EDF-8794-56086E0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55E5-C946-4270-B91D-0496BF6D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D3088-30CB-48E3-9A42-EF8B0753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A9548-8A3F-4BF3-B000-6A462FF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FFF87-BC85-405C-9491-3FA8431F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6143C-E766-490B-911B-8BFC766A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63BD-4E6F-4891-8E84-1FE67998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B6612-5860-4200-B365-F9D921A8F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818F4-15A5-4D71-8FF8-4AD1983C4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E2F60-D6BC-4C0B-B649-EE762A21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243C-85C8-42F5-8F4F-B426AB06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81399-6C03-4EC5-BE3E-62202CFB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17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F50DF-1DC9-4B07-AACF-55FB4676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75C99-04A6-4EBD-A2B8-536E3398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BEA3-2234-4D23-B17E-696E67610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A931-4DE9-4BB9-9E3E-F3F54ED99AA3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134A-D815-444B-A07D-94C3D2E2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1225-FB6F-47F8-8E2F-9F89B65C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EF50-5E6C-4F9A-8685-0E4336A9D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7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D92EA76A-9F3F-4207-98B0-949B54F243D7}"/>
              </a:ext>
            </a:extLst>
          </p:cNvPr>
          <p:cNvSpPr/>
          <p:nvPr/>
        </p:nvSpPr>
        <p:spPr>
          <a:xfrm>
            <a:off x="0" y="0"/>
            <a:ext cx="12192000" cy="944218"/>
          </a:xfrm>
          <a:prstGeom prst="flowChartManualOperation">
            <a:avLst/>
          </a:prstGeom>
          <a:solidFill>
            <a:srgbClr val="8B1C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SCREEN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2B84AF-7440-44CC-B2B5-09DDA01E4C6F}"/>
              </a:ext>
            </a:extLst>
          </p:cNvPr>
          <p:cNvSpPr/>
          <p:nvPr/>
        </p:nvSpPr>
        <p:spPr>
          <a:xfrm>
            <a:off x="1828800" y="173934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11CA8-5F0A-4B26-B145-76A492B06B83}"/>
              </a:ext>
            </a:extLst>
          </p:cNvPr>
          <p:cNvSpPr/>
          <p:nvPr/>
        </p:nvSpPr>
        <p:spPr>
          <a:xfrm>
            <a:off x="2488095" y="173934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30058B-C4BF-481A-8332-35B860AD0376}"/>
              </a:ext>
            </a:extLst>
          </p:cNvPr>
          <p:cNvSpPr/>
          <p:nvPr/>
        </p:nvSpPr>
        <p:spPr>
          <a:xfrm>
            <a:off x="3147390" y="173934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36EDDD-3D74-4CFE-9771-C853CCAA645E}"/>
              </a:ext>
            </a:extLst>
          </p:cNvPr>
          <p:cNvSpPr/>
          <p:nvPr/>
        </p:nvSpPr>
        <p:spPr>
          <a:xfrm>
            <a:off x="3806685" y="173934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F7C47-9710-4B81-A77B-2EBCF7777199}"/>
              </a:ext>
            </a:extLst>
          </p:cNvPr>
          <p:cNvSpPr/>
          <p:nvPr/>
        </p:nvSpPr>
        <p:spPr>
          <a:xfrm>
            <a:off x="4465980" y="173934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D69888-E112-4479-99A9-D95638B34EFD}"/>
              </a:ext>
            </a:extLst>
          </p:cNvPr>
          <p:cNvSpPr/>
          <p:nvPr/>
        </p:nvSpPr>
        <p:spPr>
          <a:xfrm>
            <a:off x="5125275" y="173934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EC28AF-5051-4C60-92EF-4D61EB82E446}"/>
              </a:ext>
            </a:extLst>
          </p:cNvPr>
          <p:cNvSpPr/>
          <p:nvPr/>
        </p:nvSpPr>
        <p:spPr>
          <a:xfrm>
            <a:off x="5784570" y="173934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43E02F-D694-40D4-8837-B487199B7EEC}"/>
              </a:ext>
            </a:extLst>
          </p:cNvPr>
          <p:cNvSpPr/>
          <p:nvPr/>
        </p:nvSpPr>
        <p:spPr>
          <a:xfrm>
            <a:off x="6443865" y="173934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E0DAD2-E81C-4FCB-A1A9-9E9F1B7C0611}"/>
              </a:ext>
            </a:extLst>
          </p:cNvPr>
          <p:cNvSpPr/>
          <p:nvPr/>
        </p:nvSpPr>
        <p:spPr>
          <a:xfrm>
            <a:off x="7169431" y="173934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707BB9-08B4-4292-A7B7-6C82A2AC8071}"/>
              </a:ext>
            </a:extLst>
          </p:cNvPr>
          <p:cNvSpPr/>
          <p:nvPr/>
        </p:nvSpPr>
        <p:spPr>
          <a:xfrm>
            <a:off x="7828726" y="173934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191E41-8DD6-4083-AB8C-CD5E0778CDF6}"/>
              </a:ext>
            </a:extLst>
          </p:cNvPr>
          <p:cNvSpPr/>
          <p:nvPr/>
        </p:nvSpPr>
        <p:spPr>
          <a:xfrm>
            <a:off x="8488021" y="173934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D8DE18-FFA5-48C0-9261-279F116CF902}"/>
              </a:ext>
            </a:extLst>
          </p:cNvPr>
          <p:cNvSpPr/>
          <p:nvPr/>
        </p:nvSpPr>
        <p:spPr>
          <a:xfrm>
            <a:off x="9147316" y="1739342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658F82-B008-45F8-899D-914477393A3E}"/>
              </a:ext>
            </a:extLst>
          </p:cNvPr>
          <p:cNvSpPr/>
          <p:nvPr/>
        </p:nvSpPr>
        <p:spPr>
          <a:xfrm>
            <a:off x="9806611" y="173934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B91E3B-655C-4D33-9270-E80D828072CA}"/>
              </a:ext>
            </a:extLst>
          </p:cNvPr>
          <p:cNvSpPr/>
          <p:nvPr/>
        </p:nvSpPr>
        <p:spPr>
          <a:xfrm>
            <a:off x="828261" y="2428461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72C4EE-1797-40C4-89E7-DD5114F07342}"/>
              </a:ext>
            </a:extLst>
          </p:cNvPr>
          <p:cNvSpPr/>
          <p:nvPr/>
        </p:nvSpPr>
        <p:spPr>
          <a:xfrm>
            <a:off x="1487556" y="24284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5C44A5-5E75-48DC-8BC5-9BA513EACFD2}"/>
              </a:ext>
            </a:extLst>
          </p:cNvPr>
          <p:cNvSpPr/>
          <p:nvPr/>
        </p:nvSpPr>
        <p:spPr>
          <a:xfrm>
            <a:off x="2146851" y="2428461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E133D8-37EE-47E4-A21A-C1D839761F5D}"/>
              </a:ext>
            </a:extLst>
          </p:cNvPr>
          <p:cNvSpPr/>
          <p:nvPr/>
        </p:nvSpPr>
        <p:spPr>
          <a:xfrm>
            <a:off x="2806146" y="24284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F2568D-EEA1-4B14-AEB8-617FC248DF91}"/>
              </a:ext>
            </a:extLst>
          </p:cNvPr>
          <p:cNvSpPr/>
          <p:nvPr/>
        </p:nvSpPr>
        <p:spPr>
          <a:xfrm>
            <a:off x="3465441" y="24284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832939-E42C-4D50-88B4-252FC7D54D48}"/>
              </a:ext>
            </a:extLst>
          </p:cNvPr>
          <p:cNvSpPr/>
          <p:nvPr/>
        </p:nvSpPr>
        <p:spPr>
          <a:xfrm>
            <a:off x="4124736" y="24284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6AAEAC-5ADE-4F27-9F9B-12B6F7540BF4}"/>
              </a:ext>
            </a:extLst>
          </p:cNvPr>
          <p:cNvSpPr/>
          <p:nvPr/>
        </p:nvSpPr>
        <p:spPr>
          <a:xfrm>
            <a:off x="4784031" y="24284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7D1D7EC-D8DE-405A-A75D-1018F69235C7}"/>
              </a:ext>
            </a:extLst>
          </p:cNvPr>
          <p:cNvSpPr/>
          <p:nvPr/>
        </p:nvSpPr>
        <p:spPr>
          <a:xfrm>
            <a:off x="5443326" y="24284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3B4343D-D1BA-451F-B6F2-6B8AC6BE4D48}"/>
              </a:ext>
            </a:extLst>
          </p:cNvPr>
          <p:cNvSpPr/>
          <p:nvPr/>
        </p:nvSpPr>
        <p:spPr>
          <a:xfrm>
            <a:off x="6168892" y="242845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FE09B1-6BDC-439E-9576-863302246059}"/>
              </a:ext>
            </a:extLst>
          </p:cNvPr>
          <p:cNvSpPr/>
          <p:nvPr/>
        </p:nvSpPr>
        <p:spPr>
          <a:xfrm>
            <a:off x="6828187" y="242845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B3D9C6-318D-4048-BC09-B256F95C79D2}"/>
              </a:ext>
            </a:extLst>
          </p:cNvPr>
          <p:cNvSpPr/>
          <p:nvPr/>
        </p:nvSpPr>
        <p:spPr>
          <a:xfrm>
            <a:off x="7487482" y="242845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A2B1B5-F559-4024-91CB-FFAAE34EDB2F}"/>
              </a:ext>
            </a:extLst>
          </p:cNvPr>
          <p:cNvSpPr/>
          <p:nvPr/>
        </p:nvSpPr>
        <p:spPr>
          <a:xfrm>
            <a:off x="8146777" y="2428455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C70C2B-AEF0-47F0-B823-33D4AA0D8B6D}"/>
              </a:ext>
            </a:extLst>
          </p:cNvPr>
          <p:cNvSpPr/>
          <p:nvPr/>
        </p:nvSpPr>
        <p:spPr>
          <a:xfrm>
            <a:off x="8806072" y="242845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4A2A2E-FE71-4101-9C98-32B12BB8455E}"/>
              </a:ext>
            </a:extLst>
          </p:cNvPr>
          <p:cNvSpPr/>
          <p:nvPr/>
        </p:nvSpPr>
        <p:spPr>
          <a:xfrm>
            <a:off x="440635" y="3117565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122BED-D3DB-45FE-B770-49A07178DD97}"/>
              </a:ext>
            </a:extLst>
          </p:cNvPr>
          <p:cNvSpPr/>
          <p:nvPr/>
        </p:nvSpPr>
        <p:spPr>
          <a:xfrm>
            <a:off x="1099930" y="311756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8CF010-F502-448A-9FC0-58966A08FE14}"/>
              </a:ext>
            </a:extLst>
          </p:cNvPr>
          <p:cNvSpPr/>
          <p:nvPr/>
        </p:nvSpPr>
        <p:spPr>
          <a:xfrm>
            <a:off x="1759225" y="3117565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3B2447-C080-475B-B966-8D7B8F897163}"/>
              </a:ext>
            </a:extLst>
          </p:cNvPr>
          <p:cNvSpPr/>
          <p:nvPr/>
        </p:nvSpPr>
        <p:spPr>
          <a:xfrm>
            <a:off x="2418520" y="311756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C6BAE9-E3D7-4EEE-9F73-C4EFEE8CC343}"/>
              </a:ext>
            </a:extLst>
          </p:cNvPr>
          <p:cNvSpPr/>
          <p:nvPr/>
        </p:nvSpPr>
        <p:spPr>
          <a:xfrm>
            <a:off x="3077815" y="311756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9CD0042-379F-4B21-AB1F-D2A364D936C0}"/>
              </a:ext>
            </a:extLst>
          </p:cNvPr>
          <p:cNvSpPr/>
          <p:nvPr/>
        </p:nvSpPr>
        <p:spPr>
          <a:xfrm>
            <a:off x="3737110" y="311756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09CC62-80D5-455B-A316-872476975D68}"/>
              </a:ext>
            </a:extLst>
          </p:cNvPr>
          <p:cNvSpPr/>
          <p:nvPr/>
        </p:nvSpPr>
        <p:spPr>
          <a:xfrm>
            <a:off x="4396405" y="311756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7A312B2-1A49-41AD-B686-4726B31C2EDB}"/>
              </a:ext>
            </a:extLst>
          </p:cNvPr>
          <p:cNvSpPr/>
          <p:nvPr/>
        </p:nvSpPr>
        <p:spPr>
          <a:xfrm>
            <a:off x="5055700" y="311756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0BAB8C9-B1BD-4ECC-931D-8B2437612611}"/>
              </a:ext>
            </a:extLst>
          </p:cNvPr>
          <p:cNvSpPr/>
          <p:nvPr/>
        </p:nvSpPr>
        <p:spPr>
          <a:xfrm>
            <a:off x="5781266" y="3117561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AE1C134-7AF8-4FD7-A614-4990F52B8947}"/>
              </a:ext>
            </a:extLst>
          </p:cNvPr>
          <p:cNvSpPr/>
          <p:nvPr/>
        </p:nvSpPr>
        <p:spPr>
          <a:xfrm>
            <a:off x="6440561" y="31175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A685E69-4735-4D7E-AFF0-2C724260C187}"/>
              </a:ext>
            </a:extLst>
          </p:cNvPr>
          <p:cNvSpPr/>
          <p:nvPr/>
        </p:nvSpPr>
        <p:spPr>
          <a:xfrm>
            <a:off x="7099856" y="31175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A6616B1-4CA6-4C13-A600-B72F68ECA4C8}"/>
              </a:ext>
            </a:extLst>
          </p:cNvPr>
          <p:cNvSpPr/>
          <p:nvPr/>
        </p:nvSpPr>
        <p:spPr>
          <a:xfrm>
            <a:off x="7759151" y="31175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0DDFB3C-5906-4EC7-9599-91F5A4F939D2}"/>
              </a:ext>
            </a:extLst>
          </p:cNvPr>
          <p:cNvSpPr/>
          <p:nvPr/>
        </p:nvSpPr>
        <p:spPr>
          <a:xfrm>
            <a:off x="8418446" y="31175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321A65-96B4-44B0-8BE4-163FF4DB1C4E}"/>
              </a:ext>
            </a:extLst>
          </p:cNvPr>
          <p:cNvSpPr/>
          <p:nvPr/>
        </p:nvSpPr>
        <p:spPr>
          <a:xfrm>
            <a:off x="9531638" y="238868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E83EA87-5372-4E79-86CC-1CA853628135}"/>
              </a:ext>
            </a:extLst>
          </p:cNvPr>
          <p:cNvSpPr/>
          <p:nvPr/>
        </p:nvSpPr>
        <p:spPr>
          <a:xfrm>
            <a:off x="10190933" y="238868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F5581D8-6489-4EE7-A746-A56A2FE81512}"/>
              </a:ext>
            </a:extLst>
          </p:cNvPr>
          <p:cNvSpPr/>
          <p:nvPr/>
        </p:nvSpPr>
        <p:spPr>
          <a:xfrm>
            <a:off x="10850228" y="238868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E525D91-567C-44C3-9E2B-25A7FD9AE4ED}"/>
              </a:ext>
            </a:extLst>
          </p:cNvPr>
          <p:cNvSpPr/>
          <p:nvPr/>
        </p:nvSpPr>
        <p:spPr>
          <a:xfrm>
            <a:off x="9077741" y="31175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BC15B9-1040-4877-8B15-945DF25AD8FB}"/>
              </a:ext>
            </a:extLst>
          </p:cNvPr>
          <p:cNvSpPr/>
          <p:nvPr/>
        </p:nvSpPr>
        <p:spPr>
          <a:xfrm>
            <a:off x="9737036" y="311755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03D4033-D454-4941-B7CF-0BACF7935104}"/>
              </a:ext>
            </a:extLst>
          </p:cNvPr>
          <p:cNvSpPr/>
          <p:nvPr/>
        </p:nvSpPr>
        <p:spPr>
          <a:xfrm>
            <a:off x="10396331" y="31175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D2093A1-B1E9-4CDD-8D2D-BA9A4C770A89}"/>
              </a:ext>
            </a:extLst>
          </p:cNvPr>
          <p:cNvSpPr/>
          <p:nvPr/>
        </p:nvSpPr>
        <p:spPr>
          <a:xfrm>
            <a:off x="11055626" y="311755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90D44C-6788-4CF7-9896-717AB94FD801}"/>
              </a:ext>
            </a:extLst>
          </p:cNvPr>
          <p:cNvSpPr/>
          <p:nvPr/>
        </p:nvSpPr>
        <p:spPr>
          <a:xfrm>
            <a:off x="440635" y="38066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C745002-6AE2-4E47-9D91-068E4E14116A}"/>
              </a:ext>
            </a:extLst>
          </p:cNvPr>
          <p:cNvSpPr/>
          <p:nvPr/>
        </p:nvSpPr>
        <p:spPr>
          <a:xfrm>
            <a:off x="1099930" y="38066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F1D0A43-7D53-4CF6-A11E-9ED613EDFBA6}"/>
              </a:ext>
            </a:extLst>
          </p:cNvPr>
          <p:cNvSpPr/>
          <p:nvPr/>
        </p:nvSpPr>
        <p:spPr>
          <a:xfrm>
            <a:off x="1759225" y="3806660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3331B70-BC8C-434C-8BDF-CF2D5D4E5EC8}"/>
              </a:ext>
            </a:extLst>
          </p:cNvPr>
          <p:cNvSpPr/>
          <p:nvPr/>
        </p:nvSpPr>
        <p:spPr>
          <a:xfrm>
            <a:off x="2418520" y="38066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323BC89-8C2D-4BC3-9AF9-7A2E7F7153B8}"/>
              </a:ext>
            </a:extLst>
          </p:cNvPr>
          <p:cNvSpPr/>
          <p:nvPr/>
        </p:nvSpPr>
        <p:spPr>
          <a:xfrm>
            <a:off x="3077815" y="38066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1CF0D4D-052D-4B1E-8CC7-CAFCD62B36D7}"/>
              </a:ext>
            </a:extLst>
          </p:cNvPr>
          <p:cNvSpPr/>
          <p:nvPr/>
        </p:nvSpPr>
        <p:spPr>
          <a:xfrm>
            <a:off x="3737110" y="380665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6B6C8DB-810A-4706-BE58-C2204AFC1DE1}"/>
              </a:ext>
            </a:extLst>
          </p:cNvPr>
          <p:cNvSpPr/>
          <p:nvPr/>
        </p:nvSpPr>
        <p:spPr>
          <a:xfrm>
            <a:off x="4396405" y="380665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F3D3428-CF1C-499C-A8FE-53145727FFB1}"/>
              </a:ext>
            </a:extLst>
          </p:cNvPr>
          <p:cNvSpPr/>
          <p:nvPr/>
        </p:nvSpPr>
        <p:spPr>
          <a:xfrm>
            <a:off x="5055700" y="380665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91824B5-F0AC-4BC7-9D0A-3C9094CD75ED}"/>
              </a:ext>
            </a:extLst>
          </p:cNvPr>
          <p:cNvSpPr/>
          <p:nvPr/>
        </p:nvSpPr>
        <p:spPr>
          <a:xfrm>
            <a:off x="5781266" y="380665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2B69A1-8774-497C-A015-90941E0D6F85}"/>
              </a:ext>
            </a:extLst>
          </p:cNvPr>
          <p:cNvSpPr/>
          <p:nvPr/>
        </p:nvSpPr>
        <p:spPr>
          <a:xfrm>
            <a:off x="6440561" y="3806655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06D1AED-E413-40E3-BF83-324468122F84}"/>
              </a:ext>
            </a:extLst>
          </p:cNvPr>
          <p:cNvSpPr/>
          <p:nvPr/>
        </p:nvSpPr>
        <p:spPr>
          <a:xfrm>
            <a:off x="7099856" y="3806655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71D8EFA-2EAA-4DA7-9F11-8522D7EF3A70}"/>
              </a:ext>
            </a:extLst>
          </p:cNvPr>
          <p:cNvSpPr/>
          <p:nvPr/>
        </p:nvSpPr>
        <p:spPr>
          <a:xfrm>
            <a:off x="7759151" y="380665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F64D3F9-4FFF-4A95-90DB-E77D00384F92}"/>
              </a:ext>
            </a:extLst>
          </p:cNvPr>
          <p:cNvSpPr/>
          <p:nvPr/>
        </p:nvSpPr>
        <p:spPr>
          <a:xfrm>
            <a:off x="8418446" y="3806655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6734E3A-3CDA-4FB7-845C-467D6896CFD2}"/>
              </a:ext>
            </a:extLst>
          </p:cNvPr>
          <p:cNvSpPr/>
          <p:nvPr/>
        </p:nvSpPr>
        <p:spPr>
          <a:xfrm>
            <a:off x="9077741" y="380665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5118313-6400-49F7-9A9E-2BB9CD165B86}"/>
              </a:ext>
            </a:extLst>
          </p:cNvPr>
          <p:cNvSpPr/>
          <p:nvPr/>
        </p:nvSpPr>
        <p:spPr>
          <a:xfrm>
            <a:off x="9737036" y="380665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C0A6CB0-CBC8-4491-AAF5-F8DFDADB6D59}"/>
              </a:ext>
            </a:extLst>
          </p:cNvPr>
          <p:cNvSpPr/>
          <p:nvPr/>
        </p:nvSpPr>
        <p:spPr>
          <a:xfrm>
            <a:off x="10396331" y="380665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36A1DB2-7C02-4183-9625-816944416F8A}"/>
              </a:ext>
            </a:extLst>
          </p:cNvPr>
          <p:cNvSpPr/>
          <p:nvPr/>
        </p:nvSpPr>
        <p:spPr>
          <a:xfrm>
            <a:off x="11055626" y="380665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B5A5BFC-A1F1-4AD1-99C0-E425B54666AA}"/>
              </a:ext>
            </a:extLst>
          </p:cNvPr>
          <p:cNvSpPr/>
          <p:nvPr/>
        </p:nvSpPr>
        <p:spPr>
          <a:xfrm>
            <a:off x="440635" y="449574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6CEA5E2-D44C-489F-9A52-CD881EC7E569}"/>
              </a:ext>
            </a:extLst>
          </p:cNvPr>
          <p:cNvSpPr/>
          <p:nvPr/>
        </p:nvSpPr>
        <p:spPr>
          <a:xfrm>
            <a:off x="1099930" y="449574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F60E798-103D-4CB5-8BB5-EA1E7E4AA970}"/>
              </a:ext>
            </a:extLst>
          </p:cNvPr>
          <p:cNvSpPr/>
          <p:nvPr/>
        </p:nvSpPr>
        <p:spPr>
          <a:xfrm>
            <a:off x="1759225" y="449574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FEF9B22-1497-4486-B2B7-93E76CBC5C76}"/>
              </a:ext>
            </a:extLst>
          </p:cNvPr>
          <p:cNvSpPr/>
          <p:nvPr/>
        </p:nvSpPr>
        <p:spPr>
          <a:xfrm>
            <a:off x="2418520" y="449574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9F165E5-7B72-432D-A6A3-0AB7071D47DA}"/>
              </a:ext>
            </a:extLst>
          </p:cNvPr>
          <p:cNvSpPr/>
          <p:nvPr/>
        </p:nvSpPr>
        <p:spPr>
          <a:xfrm>
            <a:off x="3077815" y="449574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2AC3BF-20E7-4125-9A76-7443FBCEB68C}"/>
              </a:ext>
            </a:extLst>
          </p:cNvPr>
          <p:cNvSpPr/>
          <p:nvPr/>
        </p:nvSpPr>
        <p:spPr>
          <a:xfrm>
            <a:off x="3737110" y="449574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EC37AE2-FBDA-4B86-A816-9ADA38735158}"/>
              </a:ext>
            </a:extLst>
          </p:cNvPr>
          <p:cNvSpPr/>
          <p:nvPr/>
        </p:nvSpPr>
        <p:spPr>
          <a:xfrm>
            <a:off x="4396405" y="449574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8E1EAC5-1519-4F9B-AE02-16FD7711AEA2}"/>
              </a:ext>
            </a:extLst>
          </p:cNvPr>
          <p:cNvSpPr/>
          <p:nvPr/>
        </p:nvSpPr>
        <p:spPr>
          <a:xfrm>
            <a:off x="5055700" y="449574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0A29F3C-A7CB-4A73-BA6F-41DA33E4E31D}"/>
              </a:ext>
            </a:extLst>
          </p:cNvPr>
          <p:cNvSpPr/>
          <p:nvPr/>
        </p:nvSpPr>
        <p:spPr>
          <a:xfrm>
            <a:off x="5781266" y="4495744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2DFD8-033A-4278-9B95-EC987E9A518D}"/>
              </a:ext>
            </a:extLst>
          </p:cNvPr>
          <p:cNvSpPr/>
          <p:nvPr/>
        </p:nvSpPr>
        <p:spPr>
          <a:xfrm>
            <a:off x="6440561" y="449574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714F8E7-5C1F-4EDD-989F-38FAE57F7F7B}"/>
              </a:ext>
            </a:extLst>
          </p:cNvPr>
          <p:cNvSpPr/>
          <p:nvPr/>
        </p:nvSpPr>
        <p:spPr>
          <a:xfrm>
            <a:off x="7099856" y="449574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A2B9D26-DC2B-4AA3-B082-947DE686E022}"/>
              </a:ext>
            </a:extLst>
          </p:cNvPr>
          <p:cNvSpPr/>
          <p:nvPr/>
        </p:nvSpPr>
        <p:spPr>
          <a:xfrm>
            <a:off x="7759151" y="4495742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2207197-BB99-4C51-BDED-1F618D236B4A}"/>
              </a:ext>
            </a:extLst>
          </p:cNvPr>
          <p:cNvSpPr/>
          <p:nvPr/>
        </p:nvSpPr>
        <p:spPr>
          <a:xfrm>
            <a:off x="8418446" y="449574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ECCE89C-D7C7-4D1C-9208-CBBC553E1858}"/>
              </a:ext>
            </a:extLst>
          </p:cNvPr>
          <p:cNvSpPr/>
          <p:nvPr/>
        </p:nvSpPr>
        <p:spPr>
          <a:xfrm>
            <a:off x="9077741" y="4495742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A3E83C9-8876-4904-8299-76066B40477D}"/>
              </a:ext>
            </a:extLst>
          </p:cNvPr>
          <p:cNvSpPr/>
          <p:nvPr/>
        </p:nvSpPr>
        <p:spPr>
          <a:xfrm>
            <a:off x="9737036" y="4495741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77E2877-3043-4E23-9F68-F66C44EECC63}"/>
              </a:ext>
            </a:extLst>
          </p:cNvPr>
          <p:cNvSpPr/>
          <p:nvPr/>
        </p:nvSpPr>
        <p:spPr>
          <a:xfrm>
            <a:off x="10396331" y="4495742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50FEDFB-2468-473A-80C9-7DD07B23A769}"/>
              </a:ext>
            </a:extLst>
          </p:cNvPr>
          <p:cNvSpPr/>
          <p:nvPr/>
        </p:nvSpPr>
        <p:spPr>
          <a:xfrm>
            <a:off x="11055626" y="4495741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64BE13D-A054-454C-A888-117A2D31882D}"/>
              </a:ext>
            </a:extLst>
          </p:cNvPr>
          <p:cNvSpPr/>
          <p:nvPr/>
        </p:nvSpPr>
        <p:spPr>
          <a:xfrm>
            <a:off x="440635" y="518484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406FC79-B1BA-4AF9-BBC4-B864057162D5}"/>
              </a:ext>
            </a:extLst>
          </p:cNvPr>
          <p:cNvSpPr/>
          <p:nvPr/>
        </p:nvSpPr>
        <p:spPr>
          <a:xfrm>
            <a:off x="1099930" y="5184842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806AF69-18BF-4304-BC89-B2AE764C3DEC}"/>
              </a:ext>
            </a:extLst>
          </p:cNvPr>
          <p:cNvSpPr/>
          <p:nvPr/>
        </p:nvSpPr>
        <p:spPr>
          <a:xfrm>
            <a:off x="1759225" y="5184843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8EEC113-E886-4137-8E5B-6B49F982C2E5}"/>
              </a:ext>
            </a:extLst>
          </p:cNvPr>
          <p:cNvSpPr/>
          <p:nvPr/>
        </p:nvSpPr>
        <p:spPr>
          <a:xfrm>
            <a:off x="2418520" y="5184842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99373E5-CF07-4CDD-B6E7-88FA9FBA2541}"/>
              </a:ext>
            </a:extLst>
          </p:cNvPr>
          <p:cNvSpPr/>
          <p:nvPr/>
        </p:nvSpPr>
        <p:spPr>
          <a:xfrm>
            <a:off x="3077815" y="5184842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502C237-37F4-474F-BFFA-1DDA8E41CA85}"/>
              </a:ext>
            </a:extLst>
          </p:cNvPr>
          <p:cNvSpPr/>
          <p:nvPr/>
        </p:nvSpPr>
        <p:spPr>
          <a:xfrm>
            <a:off x="3737110" y="5184841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CC5749E-CD5C-4390-98A0-C65024587A89}"/>
              </a:ext>
            </a:extLst>
          </p:cNvPr>
          <p:cNvSpPr/>
          <p:nvPr/>
        </p:nvSpPr>
        <p:spPr>
          <a:xfrm>
            <a:off x="4396405" y="5184842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C1368A-B717-425D-AB07-13854EAD3608}"/>
              </a:ext>
            </a:extLst>
          </p:cNvPr>
          <p:cNvSpPr/>
          <p:nvPr/>
        </p:nvSpPr>
        <p:spPr>
          <a:xfrm>
            <a:off x="5055700" y="5184841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F957427-DFAF-4C1D-9D65-1920BA20C7FE}"/>
              </a:ext>
            </a:extLst>
          </p:cNvPr>
          <p:cNvSpPr/>
          <p:nvPr/>
        </p:nvSpPr>
        <p:spPr>
          <a:xfrm>
            <a:off x="5781266" y="5184839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A3A9429-436C-417D-B0F6-D61242F12BB4}"/>
              </a:ext>
            </a:extLst>
          </p:cNvPr>
          <p:cNvSpPr/>
          <p:nvPr/>
        </p:nvSpPr>
        <p:spPr>
          <a:xfrm>
            <a:off x="6440561" y="518483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A63F7B4-44AF-4867-B58E-3CC5BF359BDE}"/>
              </a:ext>
            </a:extLst>
          </p:cNvPr>
          <p:cNvSpPr/>
          <p:nvPr/>
        </p:nvSpPr>
        <p:spPr>
          <a:xfrm>
            <a:off x="7099856" y="518483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DAAD8C9-AC01-4181-B440-FCD2E0AFC7D9}"/>
              </a:ext>
            </a:extLst>
          </p:cNvPr>
          <p:cNvSpPr/>
          <p:nvPr/>
        </p:nvSpPr>
        <p:spPr>
          <a:xfrm>
            <a:off x="7759151" y="518483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2F34C89-78E3-481C-B9FA-1302789A864C}"/>
              </a:ext>
            </a:extLst>
          </p:cNvPr>
          <p:cNvSpPr/>
          <p:nvPr/>
        </p:nvSpPr>
        <p:spPr>
          <a:xfrm>
            <a:off x="8418446" y="5184838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BB9399F-6006-4058-9972-55F56A7AD01B}"/>
              </a:ext>
            </a:extLst>
          </p:cNvPr>
          <p:cNvSpPr/>
          <p:nvPr/>
        </p:nvSpPr>
        <p:spPr>
          <a:xfrm>
            <a:off x="9077741" y="518483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0CCD190-8F17-4CD6-9595-670514A49784}"/>
              </a:ext>
            </a:extLst>
          </p:cNvPr>
          <p:cNvSpPr/>
          <p:nvPr/>
        </p:nvSpPr>
        <p:spPr>
          <a:xfrm>
            <a:off x="9737036" y="518483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63541E4-B09B-4DB8-8B60-28EF818D90A0}"/>
              </a:ext>
            </a:extLst>
          </p:cNvPr>
          <p:cNvSpPr/>
          <p:nvPr/>
        </p:nvSpPr>
        <p:spPr>
          <a:xfrm>
            <a:off x="10396331" y="5184837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1F7AC2D-CBAC-4064-ACE1-81A5F48CB0CB}"/>
              </a:ext>
            </a:extLst>
          </p:cNvPr>
          <p:cNvSpPr/>
          <p:nvPr/>
        </p:nvSpPr>
        <p:spPr>
          <a:xfrm>
            <a:off x="11055626" y="5184836"/>
            <a:ext cx="556591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68E4A15-8B14-43D6-8B4D-03C4E56800C2}"/>
              </a:ext>
            </a:extLst>
          </p:cNvPr>
          <p:cNvSpPr/>
          <p:nvPr/>
        </p:nvSpPr>
        <p:spPr>
          <a:xfrm>
            <a:off x="9730410" y="6152324"/>
            <a:ext cx="1901687" cy="3975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90979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Quynh Dao Ngoc Phuong</dc:creator>
  <cp:lastModifiedBy>Quynh Dao Ngoc Phuong</cp:lastModifiedBy>
  <cp:revision>3</cp:revision>
  <dcterms:created xsi:type="dcterms:W3CDTF">2017-12-13T23:22:17Z</dcterms:created>
  <dcterms:modified xsi:type="dcterms:W3CDTF">2017-12-14T00:59:55Z</dcterms:modified>
</cp:coreProperties>
</file>