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3" r:id="rId5"/>
  </p:sldMasterIdLst>
  <p:notesMasterIdLst>
    <p:notesMasterId r:id="rId9"/>
  </p:notesMasterIdLst>
  <p:handoutMasterIdLst>
    <p:handoutMasterId r:id="rId10"/>
  </p:handoutMasterIdLst>
  <p:sldIdLst>
    <p:sldId id="909" r:id="rId6"/>
    <p:sldId id="910" r:id="rId7"/>
    <p:sldId id="911" r:id="rId8"/>
  </p:sldIdLst>
  <p:sldSz cx="12192000" cy="6858000"/>
  <p:notesSz cx="6950075" cy="92360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647B8A-B809-4561-9BF3-770BE8C4DF0F}">
          <p14:sldIdLst>
            <p14:sldId id="909"/>
            <p14:sldId id="910"/>
            <p14:sldId id="911"/>
          </p14:sldIdLst>
        </p14:section>
      </p14:sectionLst>
    </p:ext>
    <p:ext uri="{EFAFB233-063F-42B5-8137-9DF3F51BA10A}">
      <p15:sldGuideLst xmlns:p15="http://schemas.microsoft.com/office/powerpoint/2012/main">
        <p15:guide id="1" orient="horz" pos="1608" userDrawn="1">
          <p15:clr>
            <a:srgbClr val="A4A3A4"/>
          </p15:clr>
        </p15:guide>
        <p15:guide id="2" pos="3681" userDrawn="1">
          <p15:clr>
            <a:srgbClr val="A4A3A4"/>
          </p15:clr>
        </p15:guide>
        <p15:guide id="4" pos="336" userDrawn="1">
          <p15:clr>
            <a:srgbClr val="A4A3A4"/>
          </p15:clr>
        </p15:guide>
        <p15:guide id="5" orient="horz" pos="38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 Sheo S." initials="SSR" lastIdx="4" clrIdx="0">
    <p:extLst/>
  </p:cmAuthor>
  <p:cmAuthor id="2" name="Victoria Sheffield" initials="VS" lastIdx="1" clrIdx="1"/>
  <p:cmAuthor id="3" name="Chu, Carina" initials="CC" lastIdx="4" clrIdx="2">
    <p:extLst>
      <p:ext uri="{19B8F6BF-5375-455C-9EA6-DF929625EA0E}">
        <p15:presenceInfo xmlns:p15="http://schemas.microsoft.com/office/powerpoint/2012/main" userId="S-1-5-21-96684026-1888757961-1698245536-3842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E00"/>
    <a:srgbClr val="FF0000"/>
    <a:srgbClr val="CBCEE2"/>
    <a:srgbClr val="E7E8F1"/>
    <a:srgbClr val="CC3300"/>
    <a:srgbClr val="C82814"/>
    <a:srgbClr val="329964"/>
    <a:srgbClr val="F6C821"/>
    <a:srgbClr val="FFD700"/>
    <a:srgbClr val="0C7D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9" autoAdjust="0"/>
    <p:restoredTop sz="96616" autoAdjust="0"/>
  </p:normalViewPr>
  <p:slideViewPr>
    <p:cSldViewPr snapToGrid="0" snapToObjects="1">
      <p:cViewPr>
        <p:scale>
          <a:sx n="64" d="100"/>
          <a:sy n="64" d="100"/>
        </p:scale>
        <p:origin x="1398" y="36"/>
      </p:cViewPr>
      <p:guideLst>
        <p:guide orient="horz" pos="1608"/>
        <p:guide pos="3681"/>
        <p:guide pos="336"/>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53" d="100"/>
          <a:sy n="53" d="100"/>
        </p:scale>
        <p:origin x="282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37000" y="0"/>
            <a:ext cx="3011488" cy="463550"/>
          </a:xfrm>
          <a:prstGeom prst="rect">
            <a:avLst/>
          </a:prstGeom>
        </p:spPr>
        <p:txBody>
          <a:bodyPr vert="horz" lIns="91440" tIns="45720" rIns="91440" bIns="45720" rtlCol="0"/>
          <a:lstStyle>
            <a:lvl1pPr algn="r">
              <a:defRPr sz="1200"/>
            </a:lvl1pPr>
          </a:lstStyle>
          <a:p>
            <a:fld id="{BB50685B-11BB-48B4-9D12-DD9C770D1E6E}" type="datetimeFigureOut">
              <a:rPr lang="en-US" smtClean="0"/>
              <a:t>10/16/2017</a:t>
            </a:fld>
            <a:endParaRPr lang="en-US" dirty="0"/>
          </a:p>
        </p:txBody>
      </p:sp>
      <p:sp>
        <p:nvSpPr>
          <p:cNvPr id="4" name="Footer Placeholder 3"/>
          <p:cNvSpPr>
            <a:spLocks noGrp="1"/>
          </p:cNvSpPr>
          <p:nvPr>
            <p:ph type="ftr" sz="quarter" idx="2"/>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1440" tIns="45720" rIns="91440" bIns="45720" rtlCol="0" anchor="b"/>
          <a:lstStyle>
            <a:lvl1pPr algn="r">
              <a:defRPr sz="1200"/>
            </a:lvl1pPr>
          </a:lstStyle>
          <a:p>
            <a:fld id="{587D29D8-4BA1-4CEB-A311-CFC4F4FF91DF}" type="slidenum">
              <a:rPr lang="en-US" smtClean="0"/>
              <a:t>‹#›</a:t>
            </a:fld>
            <a:endParaRPr lang="en-US" dirty="0"/>
          </a:p>
        </p:txBody>
      </p:sp>
    </p:spTree>
    <p:extLst>
      <p:ext uri="{BB962C8B-B14F-4D97-AF65-F5344CB8AC3E}">
        <p14:creationId xmlns:p14="http://schemas.microsoft.com/office/powerpoint/2010/main" val="3021429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6442" tIns="48221" rIns="96442" bIns="48221" rtlCol="0"/>
          <a:lstStyle>
            <a:lvl1pPr algn="l">
              <a:defRPr sz="13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6442" tIns="48221" rIns="96442" bIns="48221" rtlCol="0"/>
          <a:lstStyle>
            <a:lvl1pPr algn="r">
              <a:defRPr sz="1300"/>
            </a:lvl1pPr>
          </a:lstStyle>
          <a:p>
            <a:fld id="{671046A2-ED48-794B-A3C4-DCDFB084FC22}" type="datetimeFigureOut">
              <a:rPr lang="en-US" smtClean="0"/>
              <a:t>10/16/2017</a:t>
            </a:fld>
            <a:endParaRPr lang="en-US" dirty="0"/>
          </a:p>
        </p:txBody>
      </p:sp>
      <p:sp>
        <p:nvSpPr>
          <p:cNvPr id="4" name="Slide Image Placeholder 3"/>
          <p:cNvSpPr>
            <a:spLocks noGrp="1" noRot="1" noChangeAspect="1"/>
          </p:cNvSpPr>
          <p:nvPr>
            <p:ph type="sldImg" idx="2"/>
          </p:nvPr>
        </p:nvSpPr>
        <p:spPr>
          <a:xfrm>
            <a:off x="704850" y="1155700"/>
            <a:ext cx="5540375" cy="3116263"/>
          </a:xfrm>
          <a:prstGeom prst="rect">
            <a:avLst/>
          </a:prstGeom>
          <a:noFill/>
          <a:ln w="12700">
            <a:solidFill>
              <a:prstClr val="black"/>
            </a:solidFill>
          </a:ln>
        </p:spPr>
        <p:txBody>
          <a:bodyPr vert="horz" lIns="96442" tIns="48221" rIns="96442" bIns="48221" rtlCol="0" anchor="ctr"/>
          <a:lstStyle/>
          <a:p>
            <a:endParaRPr lang="en-US" dirty="0"/>
          </a:p>
        </p:txBody>
      </p:sp>
      <p:sp>
        <p:nvSpPr>
          <p:cNvPr id="5" name="Notes Placeholder 4"/>
          <p:cNvSpPr>
            <a:spLocks noGrp="1"/>
          </p:cNvSpPr>
          <p:nvPr>
            <p:ph type="body" sz="quarter" idx="3"/>
          </p:nvPr>
        </p:nvSpPr>
        <p:spPr>
          <a:xfrm>
            <a:off x="695008" y="4444862"/>
            <a:ext cx="5560060" cy="3636704"/>
          </a:xfrm>
          <a:prstGeom prst="rect">
            <a:avLst/>
          </a:prstGeom>
        </p:spPr>
        <p:txBody>
          <a:bodyPr vert="horz" lIns="96442" tIns="48221" rIns="96442" bIns="482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11699" cy="463407"/>
          </a:xfrm>
          <a:prstGeom prst="rect">
            <a:avLst/>
          </a:prstGeom>
        </p:spPr>
        <p:txBody>
          <a:bodyPr vert="horz" lIns="96442" tIns="48221" rIns="96442" bIns="48221"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6442" tIns="48221" rIns="96442" bIns="48221" rtlCol="0" anchor="b"/>
          <a:lstStyle>
            <a:lvl1pPr algn="r">
              <a:defRPr sz="1300"/>
            </a:lvl1pPr>
          </a:lstStyle>
          <a:p>
            <a:fld id="{4DDE6D3D-52A5-B741-AB55-32F7D5A4E3A2}" type="slidenum">
              <a:rPr lang="en-US" smtClean="0"/>
              <a:t>‹#›</a:t>
            </a:fld>
            <a:endParaRPr lang="en-US" dirty="0"/>
          </a:p>
        </p:txBody>
      </p:sp>
    </p:spTree>
    <p:extLst>
      <p:ext uri="{BB962C8B-B14F-4D97-AF65-F5344CB8AC3E}">
        <p14:creationId xmlns:p14="http://schemas.microsoft.com/office/powerpoint/2010/main" val="189321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3.bin"/></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P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5138" y="312006"/>
            <a:ext cx="10979718" cy="631274"/>
          </a:xfrm>
        </p:spPr>
        <p:txBody>
          <a:bodyPr>
            <a:normAutofit/>
          </a:bodyPr>
          <a:lstStyle>
            <a:lvl1pPr>
              <a:defRPr sz="3600" b="0" i="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32094616"/>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old Quote Slide">
    <p:spTree>
      <p:nvGrpSpPr>
        <p:cNvPr id="1" name=""/>
        <p:cNvGrpSpPr/>
        <p:nvPr/>
      </p:nvGrpSpPr>
      <p:grpSpPr>
        <a:xfrm>
          <a:off x="0" y="0"/>
          <a:ext cx="0" cy="0"/>
          <a:chOff x="0" y="0"/>
          <a:chExt cx="0" cy="0"/>
        </a:xfrm>
      </p:grpSpPr>
      <p:sp>
        <p:nvSpPr>
          <p:cNvPr id="9" name="Rectangle 21"/>
          <p:cNvSpPr>
            <a:spLocks noChangeArrowheads="1"/>
          </p:cNvSpPr>
          <p:nvPr userDrawn="1"/>
        </p:nvSpPr>
        <p:spPr bwMode="auto">
          <a:xfrm>
            <a:off x="0" y="0"/>
            <a:ext cx="12192000" cy="6858000"/>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sz="2400" dirty="0">
              <a:solidFill>
                <a:srgbClr val="5C5C5C"/>
              </a:solidFill>
            </a:endParaRPr>
          </a:p>
        </p:txBody>
      </p:sp>
      <p:sp>
        <p:nvSpPr>
          <p:cNvPr id="8" name="Rectangle 2"/>
          <p:cNvSpPr>
            <a:spLocks noGrp="1" noChangeArrowheads="1"/>
          </p:cNvSpPr>
          <p:nvPr>
            <p:ph type="ctrTitle" sz="quarter"/>
          </p:nvPr>
        </p:nvSpPr>
        <p:spPr bwMode="black">
          <a:xfrm>
            <a:off x="304800" y="3048000"/>
            <a:ext cx="11582400" cy="694944"/>
          </a:xfrm>
          <a:effectLst/>
        </p:spPr>
        <p:txBody>
          <a:bodyPr wrap="square" anchor="ctr" anchorCtr="0"/>
          <a:lstStyle>
            <a:lvl1pPr marL="0" indent="0" algn="l">
              <a:lnSpc>
                <a:spcPct val="85000"/>
              </a:lnSpc>
              <a:spcBef>
                <a:spcPts val="667"/>
              </a:spcBef>
              <a:spcAft>
                <a:spcPts val="667"/>
              </a:spcAft>
              <a:defRPr sz="5333" b="0">
                <a:solidFill>
                  <a:schemeClr val="tx2"/>
                </a:solidFill>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98944" y="293221"/>
            <a:ext cx="902208" cy="293217"/>
          </a:xfrm>
          <a:prstGeom prst="rect">
            <a:avLst/>
          </a:prstGeom>
        </p:spPr>
      </p:pic>
      <p:sp>
        <p:nvSpPr>
          <p:cNvPr id="7" name="Rectangle 6"/>
          <p:cNvSpPr>
            <a:spLocks noChangeArrowheads="1"/>
          </p:cNvSpPr>
          <p:nvPr userDrawn="1"/>
        </p:nvSpPr>
        <p:spPr bwMode="gray">
          <a:xfrm>
            <a:off x="5654373" y="6616703"/>
            <a:ext cx="883254" cy="143565"/>
          </a:xfrm>
          <a:prstGeom prst="rect">
            <a:avLst/>
          </a:prstGeom>
          <a:noFill/>
          <a:ln w="12700">
            <a:noFill/>
            <a:miter lim="800000"/>
            <a:headEnd/>
            <a:tailEnd/>
          </a:ln>
          <a:effectLst/>
        </p:spPr>
        <p:txBody>
          <a:bodyPr wrap="none" lIns="0" tIns="0" rIns="0" bIns="0">
            <a:spAutoFit/>
          </a:bodyPr>
          <a:lstStyle/>
          <a:p>
            <a:pPr algn="ctr"/>
            <a:r>
              <a:rPr lang="en-US" sz="933" dirty="0">
                <a:solidFill>
                  <a:srgbClr val="FFFFFF"/>
                </a:solidFill>
              </a:rPr>
              <a:t>Visa Confidential</a:t>
            </a:r>
          </a:p>
        </p:txBody>
      </p:sp>
    </p:spTree>
    <p:extLst>
      <p:ext uri="{BB962C8B-B14F-4D97-AF65-F5344CB8AC3E}">
        <p14:creationId xmlns:p14="http://schemas.microsoft.com/office/powerpoint/2010/main" val="416289887"/>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brand Gold Quote Slide">
    <p:spTree>
      <p:nvGrpSpPr>
        <p:cNvPr id="1" name=""/>
        <p:cNvGrpSpPr/>
        <p:nvPr/>
      </p:nvGrpSpPr>
      <p:grpSpPr>
        <a:xfrm>
          <a:off x="0" y="0"/>
          <a:ext cx="0" cy="0"/>
          <a:chOff x="0" y="0"/>
          <a:chExt cx="0" cy="0"/>
        </a:xfrm>
      </p:grpSpPr>
      <p:sp>
        <p:nvSpPr>
          <p:cNvPr id="9" name="Rectangle 21"/>
          <p:cNvSpPr>
            <a:spLocks noChangeArrowheads="1"/>
          </p:cNvSpPr>
          <p:nvPr userDrawn="1"/>
        </p:nvSpPr>
        <p:spPr bwMode="auto">
          <a:xfrm>
            <a:off x="0" y="0"/>
            <a:ext cx="12192000" cy="4724400"/>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sz="2400" dirty="0">
              <a:solidFill>
                <a:srgbClr val="5C5C5C"/>
              </a:solidFill>
            </a:endParaRPr>
          </a:p>
        </p:txBody>
      </p:sp>
      <p:sp>
        <p:nvSpPr>
          <p:cNvPr id="8" name="Rectangle 2"/>
          <p:cNvSpPr>
            <a:spLocks noGrp="1" noChangeArrowheads="1"/>
          </p:cNvSpPr>
          <p:nvPr>
            <p:ph type="ctrTitle" sz="quarter"/>
          </p:nvPr>
        </p:nvSpPr>
        <p:spPr bwMode="black">
          <a:xfrm>
            <a:off x="304800" y="2011680"/>
            <a:ext cx="11582400" cy="694944"/>
          </a:xfrm>
          <a:effectLst/>
        </p:spPr>
        <p:txBody>
          <a:bodyPr wrap="square" anchor="ctr" anchorCtr="0"/>
          <a:lstStyle>
            <a:lvl1pPr marL="0" indent="0" algn="l">
              <a:lnSpc>
                <a:spcPct val="85000"/>
              </a:lnSpc>
              <a:spcBef>
                <a:spcPts val="667"/>
              </a:spcBef>
              <a:spcAft>
                <a:spcPts val="667"/>
              </a:spcAft>
              <a:defRPr sz="5333" b="0">
                <a:solidFill>
                  <a:schemeClr val="tx2"/>
                </a:solidFill>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98944" y="293221"/>
            <a:ext cx="902208" cy="293217"/>
          </a:xfrm>
          <a:prstGeom prst="rect">
            <a:avLst/>
          </a:prstGeom>
        </p:spPr>
      </p:pic>
    </p:spTree>
    <p:extLst>
      <p:ext uri="{BB962C8B-B14F-4D97-AF65-F5344CB8AC3E}">
        <p14:creationId xmlns:p14="http://schemas.microsoft.com/office/powerpoint/2010/main" val="14512038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brand Blue Quote Slide">
    <p:spTree>
      <p:nvGrpSpPr>
        <p:cNvPr id="1" name=""/>
        <p:cNvGrpSpPr/>
        <p:nvPr/>
      </p:nvGrpSpPr>
      <p:grpSpPr>
        <a:xfrm>
          <a:off x="0" y="0"/>
          <a:ext cx="0" cy="0"/>
          <a:chOff x="0" y="0"/>
          <a:chExt cx="0" cy="0"/>
        </a:xfrm>
      </p:grpSpPr>
      <p:sp>
        <p:nvSpPr>
          <p:cNvPr id="9" name="Rectangle 21"/>
          <p:cNvSpPr>
            <a:spLocks noChangeArrowheads="1"/>
          </p:cNvSpPr>
          <p:nvPr userDrawn="1"/>
        </p:nvSpPr>
        <p:spPr bwMode="auto">
          <a:xfrm>
            <a:off x="0" y="0"/>
            <a:ext cx="12192000" cy="472440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l="1" r="-2028"/>
          <a:stretch/>
        </p:blipFill>
        <p:spPr bwMode="white">
          <a:xfrm>
            <a:off x="11082496" y="261416"/>
            <a:ext cx="956200" cy="338075"/>
          </a:xfrm>
          <a:prstGeom prst="rect">
            <a:avLst/>
          </a:prstGeom>
        </p:spPr>
      </p:pic>
      <p:sp>
        <p:nvSpPr>
          <p:cNvPr id="12" name="Rectangle 2"/>
          <p:cNvSpPr>
            <a:spLocks noGrp="1" noChangeArrowheads="1"/>
          </p:cNvSpPr>
          <p:nvPr>
            <p:ph type="ctrTitle" sz="quarter"/>
          </p:nvPr>
        </p:nvSpPr>
        <p:spPr bwMode="gray">
          <a:xfrm>
            <a:off x="304800" y="2011680"/>
            <a:ext cx="11582400" cy="694944"/>
          </a:xfrm>
          <a:effectLst/>
        </p:spPr>
        <p:txBody>
          <a:bodyPr wrap="square" anchor="ctr" anchorCtr="0"/>
          <a:lstStyle>
            <a:lvl1pPr marL="0" indent="0" algn="l">
              <a:lnSpc>
                <a:spcPct val="85000"/>
              </a:lnSpc>
              <a:spcBef>
                <a:spcPts val="667"/>
              </a:spcBef>
              <a:spcAft>
                <a:spcPts val="667"/>
              </a:spcAft>
              <a:defRPr sz="5333" b="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58784137"/>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1"/>
          <p:cNvSpPr>
            <a:spLocks noChangeArrowheads="1"/>
          </p:cNvSpPr>
          <p:nvPr userDrawn="1"/>
        </p:nvSpPr>
        <p:spPr bwMode="auto">
          <a:xfrm>
            <a:off x="0" y="0"/>
            <a:ext cx="12192000" cy="685800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pic>
        <p:nvPicPr>
          <p:cNvPr id="4" name="Picture 3"/>
          <p:cNvPicPr>
            <a:picLocks noChangeAspect="1"/>
          </p:cNvPicPr>
          <p:nvPr userDrawn="1"/>
        </p:nvPicPr>
        <p:blipFill rotWithShape="1">
          <a:blip r:embed="rId2">
            <a:alphaModFix amt="20000"/>
            <a:extLst>
              <a:ext uri="{28A0092B-C50C-407E-A947-70E740481C1C}">
                <a14:useLocalDpi xmlns:a14="http://schemas.microsoft.com/office/drawing/2010/main"/>
              </a:ext>
            </a:extLst>
          </a:blip>
          <a:srcRect l="835"/>
          <a:stretch/>
        </p:blipFill>
        <p:spPr>
          <a:xfrm>
            <a:off x="0" y="-1"/>
            <a:ext cx="12192000" cy="6858001"/>
          </a:xfrm>
          <a:prstGeom prst="rect">
            <a:avLst/>
          </a:prstGeom>
        </p:spPr>
      </p:pic>
      <p:sp>
        <p:nvSpPr>
          <p:cNvPr id="5" name="TextBox 4"/>
          <p:cNvSpPr txBox="1"/>
          <p:nvPr userDrawn="1"/>
        </p:nvSpPr>
        <p:spPr bwMode="white">
          <a:xfrm>
            <a:off x="347800" y="6616736"/>
            <a:ext cx="65" cy="143565"/>
          </a:xfrm>
          <a:prstGeom prst="rect">
            <a:avLst/>
          </a:prstGeom>
          <a:noFill/>
        </p:spPr>
        <p:txBody>
          <a:bodyPr wrap="none" lIns="0" tIns="0" rIns="0" bIns="0" rtlCol="0" anchor="ctr">
            <a:spAutoFit/>
          </a:bodyPr>
          <a:lstStyle/>
          <a:p>
            <a:endParaRPr lang="en-US" sz="933" dirty="0" smtClean="0">
              <a:solidFill>
                <a:srgbClr val="FFFFFF"/>
              </a:solidFill>
            </a:endParaRPr>
          </a:p>
        </p:txBody>
      </p:sp>
      <p:sp>
        <p:nvSpPr>
          <p:cNvPr id="6" name="Rectangle 5"/>
          <p:cNvSpPr>
            <a:spLocks noChangeArrowheads="1"/>
          </p:cNvSpPr>
          <p:nvPr userDrawn="1"/>
        </p:nvSpPr>
        <p:spPr bwMode="black">
          <a:xfrm>
            <a:off x="552264"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lumMod val="65000"/>
                  </a:srgbClr>
                </a:solidFill>
                <a:latin typeface="Segoe UI" panose="020B0502040204020203" pitchFamily="34" charset="0"/>
                <a:cs typeface="Segoe UI" panose="020B0502040204020203" pitchFamily="34" charset="0"/>
              </a:rPr>
              <a:t>|  Presentation name  |  Date</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sp>
        <p:nvSpPr>
          <p:cNvPr id="7" name="TextBox 6"/>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lumMod val="65000"/>
                  </a:srgbClr>
                </a:solidFill>
                <a:latin typeface="Segoe UI" panose="020B0502040204020203" pitchFamily="34" charset="0"/>
                <a:cs typeface="Segoe UI" panose="020B0502040204020203" pitchFamily="34" charset="0"/>
              </a:rPr>
              <a:pPr defTabSz="1219170"/>
              <a:t>‹#›</a:t>
            </a:fld>
            <a:endParaRPr lang="en-US" sz="900" dirty="0" smtClean="0">
              <a:solidFill>
                <a:srgbClr val="FFFFFF">
                  <a:lumMod val="65000"/>
                </a:srgbClr>
              </a:solidFill>
              <a:latin typeface="Segoe UI" panose="020B0502040204020203" pitchFamily="34" charset="0"/>
              <a:cs typeface="Segoe UI" panose="020B0502040204020203" pitchFamily="34" charset="0"/>
            </a:endParaRPr>
          </a:p>
        </p:txBody>
      </p:sp>
      <p:sp>
        <p:nvSpPr>
          <p:cNvPr id="8"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lumMod val="65000"/>
                  </a:srgbClr>
                </a:solidFill>
                <a:latin typeface="Segoe UI" panose="020B0502040204020203" pitchFamily="34" charset="0"/>
                <a:cs typeface="Segoe UI" panose="020B0502040204020203" pitchFamily="34" charset="0"/>
              </a:rPr>
              <a:t>Visa Confidential</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a:ext>
            </a:extLst>
          </a:blip>
          <a:srcRect l="1" r="-2028"/>
          <a:stretch/>
        </p:blipFill>
        <p:spPr bwMode="white">
          <a:xfrm>
            <a:off x="11082496" y="6417003"/>
            <a:ext cx="956200" cy="338075"/>
          </a:xfrm>
          <a:prstGeom prst="rect">
            <a:avLst/>
          </a:prstGeom>
        </p:spPr>
      </p:pic>
      <p:sp>
        <p:nvSpPr>
          <p:cNvPr id="2" name="Title 1"/>
          <p:cNvSpPr>
            <a:spLocks noGrp="1"/>
          </p:cNvSpPr>
          <p:nvPr>
            <p:ph type="title"/>
          </p:nvPr>
        </p:nvSpPr>
        <p:spPr bwMode="gray">
          <a:xfrm>
            <a:off x="465138" y="245827"/>
            <a:ext cx="10402530" cy="483979"/>
          </a:xfrm>
        </p:spPr>
        <p:txBody>
          <a:bodyPr/>
          <a:lstStyle>
            <a:lvl1pPr>
              <a:defRPr b="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62989173"/>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1"/>
          <p:cNvSpPr>
            <a:spLocks noChangeArrowheads="1"/>
          </p:cNvSpPr>
          <p:nvPr userDrawn="1"/>
        </p:nvSpPr>
        <p:spPr bwMode="auto">
          <a:xfrm>
            <a:off x="0" y="0"/>
            <a:ext cx="12192000" cy="685800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pic>
        <p:nvPicPr>
          <p:cNvPr id="4" name="Picture 3"/>
          <p:cNvPicPr>
            <a:picLocks noChangeAspect="1"/>
          </p:cNvPicPr>
          <p:nvPr userDrawn="1"/>
        </p:nvPicPr>
        <p:blipFill rotWithShape="1">
          <a:blip r:embed="rId2">
            <a:alphaModFix amt="20000"/>
            <a:extLst>
              <a:ext uri="{28A0092B-C50C-407E-A947-70E740481C1C}">
                <a14:useLocalDpi xmlns:a14="http://schemas.microsoft.com/office/drawing/2010/main"/>
              </a:ext>
            </a:extLst>
          </a:blip>
          <a:srcRect l="835"/>
          <a:stretch/>
        </p:blipFill>
        <p:spPr>
          <a:xfrm>
            <a:off x="0" y="-1"/>
            <a:ext cx="12192000" cy="6858001"/>
          </a:xfrm>
          <a:prstGeom prst="rect">
            <a:avLst/>
          </a:prstGeom>
        </p:spPr>
      </p:pic>
      <p:sp>
        <p:nvSpPr>
          <p:cNvPr id="5" name="TextBox 4"/>
          <p:cNvSpPr txBox="1"/>
          <p:nvPr userDrawn="1"/>
        </p:nvSpPr>
        <p:spPr bwMode="white">
          <a:xfrm>
            <a:off x="347800" y="6616736"/>
            <a:ext cx="65" cy="143565"/>
          </a:xfrm>
          <a:prstGeom prst="rect">
            <a:avLst/>
          </a:prstGeom>
          <a:noFill/>
        </p:spPr>
        <p:txBody>
          <a:bodyPr wrap="none" lIns="0" tIns="0" rIns="0" bIns="0" rtlCol="0" anchor="ctr">
            <a:spAutoFit/>
          </a:bodyPr>
          <a:lstStyle/>
          <a:p>
            <a:endParaRPr lang="en-US" sz="933" dirty="0" smtClean="0">
              <a:solidFill>
                <a:srgbClr val="FFFFFF"/>
              </a:solidFill>
            </a:endParaRPr>
          </a:p>
        </p:txBody>
      </p:sp>
      <p:sp>
        <p:nvSpPr>
          <p:cNvPr id="6" name="Rectangle 5"/>
          <p:cNvSpPr>
            <a:spLocks noChangeArrowheads="1"/>
          </p:cNvSpPr>
          <p:nvPr userDrawn="1"/>
        </p:nvSpPr>
        <p:spPr bwMode="black">
          <a:xfrm>
            <a:off x="552264"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lumMod val="65000"/>
                  </a:srgbClr>
                </a:solidFill>
                <a:latin typeface="Segoe UI" panose="020B0502040204020203" pitchFamily="34" charset="0"/>
                <a:cs typeface="Segoe UI" panose="020B0502040204020203" pitchFamily="34" charset="0"/>
              </a:rPr>
              <a:t>|  Presentation name  |  Date</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sp>
        <p:nvSpPr>
          <p:cNvPr id="7" name="TextBox 6"/>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lumMod val="65000"/>
                  </a:srgbClr>
                </a:solidFill>
                <a:latin typeface="Segoe UI" panose="020B0502040204020203" pitchFamily="34" charset="0"/>
                <a:cs typeface="Segoe UI" panose="020B0502040204020203" pitchFamily="34" charset="0"/>
              </a:rPr>
              <a:pPr defTabSz="1219170"/>
              <a:t>‹#›</a:t>
            </a:fld>
            <a:endParaRPr lang="en-US" sz="900" dirty="0" smtClean="0">
              <a:solidFill>
                <a:srgbClr val="FFFFFF">
                  <a:lumMod val="65000"/>
                </a:srgbClr>
              </a:solidFill>
              <a:latin typeface="Segoe UI" panose="020B0502040204020203" pitchFamily="34" charset="0"/>
              <a:cs typeface="Segoe UI" panose="020B0502040204020203" pitchFamily="34" charset="0"/>
            </a:endParaRPr>
          </a:p>
        </p:txBody>
      </p:sp>
      <p:sp>
        <p:nvSpPr>
          <p:cNvPr id="8"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lumMod val="65000"/>
                  </a:srgbClr>
                </a:solidFill>
                <a:latin typeface="Segoe UI" panose="020B0502040204020203" pitchFamily="34" charset="0"/>
                <a:cs typeface="Segoe UI" panose="020B0502040204020203" pitchFamily="34" charset="0"/>
              </a:rPr>
              <a:t>Visa Confidential</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a:ext>
            </a:extLst>
          </a:blip>
          <a:srcRect l="1" r="-2028"/>
          <a:stretch/>
        </p:blipFill>
        <p:spPr bwMode="white">
          <a:xfrm>
            <a:off x="11082496" y="6417003"/>
            <a:ext cx="956200" cy="338075"/>
          </a:xfrm>
          <a:prstGeom prst="rect">
            <a:avLst/>
          </a:prstGeom>
        </p:spPr>
      </p:pic>
    </p:spTree>
    <p:extLst>
      <p:ext uri="{BB962C8B-B14F-4D97-AF65-F5344CB8AC3E}">
        <p14:creationId xmlns:p14="http://schemas.microsoft.com/office/powerpoint/2010/main" val="2960175754"/>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2" name="Title 1"/>
          <p:cNvSpPr>
            <a:spLocks noGrp="1"/>
          </p:cNvSpPr>
          <p:nvPr>
            <p:ph type="title"/>
          </p:nvPr>
        </p:nvSpPr>
        <p:spPr>
          <a:xfrm>
            <a:off x="5226518" y="2194562"/>
            <a:ext cx="6516302" cy="1761422"/>
          </a:xfrm>
        </p:spPr>
        <p:txBody>
          <a:bodyPr>
            <a:normAutofit/>
          </a:bodyPr>
          <a:lstStyle>
            <a:lvl1pPr algn="r">
              <a:lnSpc>
                <a:spcPct val="80000"/>
              </a:lnSpc>
              <a:defRPr sz="7200" b="0" i="0">
                <a:solidFill>
                  <a:schemeClr val="bg1"/>
                </a:solidFill>
                <a:latin typeface="Segoe UI Light" charset="0"/>
                <a:ea typeface="Segoe UI Light" charset="0"/>
                <a:cs typeface="Segoe UI Light" charset="0"/>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1248076" y="6356350"/>
            <a:ext cx="9695848" cy="365125"/>
          </a:xfrm>
          <a:prstGeom prst="rect">
            <a:avLst/>
          </a:prstGeom>
        </p:spPr>
        <p:txBody>
          <a:bodyPr/>
          <a:lstStyle>
            <a:lvl1pPr>
              <a:defRPr sz="900">
                <a:solidFill>
                  <a:schemeClr val="tx2"/>
                </a:solidFill>
                <a:latin typeface="Segoe UI" charset="0"/>
                <a:ea typeface="Segoe UI" charset="0"/>
                <a:cs typeface="Segoe UI" charset="0"/>
              </a:defRPr>
            </a:lvl1pPr>
          </a:lstStyle>
          <a:p>
            <a:endParaRPr lang="en-US" dirty="0">
              <a:solidFill>
                <a:srgbClr val="1A1F71"/>
              </a:solidFill>
            </a:endParaRPr>
          </a:p>
        </p:txBody>
      </p:sp>
    </p:spTree>
    <p:extLst>
      <p:ext uri="{BB962C8B-B14F-4D97-AF65-F5344CB8AC3E}">
        <p14:creationId xmlns:p14="http://schemas.microsoft.com/office/powerpoint/2010/main" val="3910405596"/>
      </p:ext>
    </p:extLst>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465138" y="346510"/>
            <a:ext cx="11171805" cy="631274"/>
          </a:xfrm>
        </p:spPr>
        <p:txBody>
          <a:bodyPr>
            <a:normAutofit/>
          </a:bodyPr>
          <a:lstStyle>
            <a:lvl1pPr>
              <a:defRPr sz="3600" b="0" i="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95695847"/>
      </p:ext>
    </p:extLst>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White - Body Cop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1315" y="365228"/>
            <a:ext cx="11176670" cy="593306"/>
          </a:xfrm>
        </p:spPr>
        <p:txBody>
          <a:bodyPr anchor="b">
            <a:normAutofit/>
          </a:bodyPr>
          <a:lstStyle>
            <a:lvl1pPr>
              <a:defRPr sz="3600" b="0" i="0">
                <a:solidFill>
                  <a:schemeClr val="accent4"/>
                </a:solidFill>
                <a:latin typeface="Segoe UI Semilight" charset="0"/>
                <a:ea typeface="Segoe UI Semilight" charset="0"/>
                <a:cs typeface="Segoe UI Semilight"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01315" y="1191745"/>
            <a:ext cx="11176670" cy="1500187"/>
          </a:xfrm>
        </p:spPr>
        <p:txBody>
          <a:bodyPr/>
          <a:lstStyle>
            <a:lvl1pPr marL="0" indent="0">
              <a:buNone/>
              <a:defRPr sz="2400" b="0" i="0">
                <a:solidFill>
                  <a:schemeClr val="accent6"/>
                </a:solidFill>
                <a:latin typeface="Segoe UI Light" charset="0"/>
                <a:ea typeface="Segoe UI Light" charset="0"/>
                <a:cs typeface="Segoe UI Light"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1095914" y="6356350"/>
            <a:ext cx="10000172" cy="365125"/>
          </a:xfrm>
          <a:prstGeom prst="rect">
            <a:avLst/>
          </a:prstGeom>
        </p:spPr>
        <p:txBody>
          <a:bodyPr/>
          <a:lstStyle>
            <a:lvl1pPr>
              <a:defRPr sz="900" b="0" i="0">
                <a:latin typeface="Segoe UI Light" charset="0"/>
                <a:ea typeface="Segoe UI Light" charset="0"/>
                <a:cs typeface="Segoe UI Light" charset="0"/>
              </a:defRPr>
            </a:lvl1pPr>
          </a:lstStyle>
          <a:p>
            <a:endParaRPr lang="en-US" dirty="0">
              <a:solidFill>
                <a:srgbClr val="000000"/>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96086" y="6419608"/>
            <a:ext cx="722370" cy="233566"/>
          </a:xfrm>
          <a:prstGeom prst="rect">
            <a:avLst/>
          </a:prstGeom>
        </p:spPr>
      </p:pic>
    </p:spTree>
    <p:extLst>
      <p:ext uri="{BB962C8B-B14F-4D97-AF65-F5344CB8AC3E}">
        <p14:creationId xmlns:p14="http://schemas.microsoft.com/office/powerpoint/2010/main" val="1243469214"/>
      </p:ext>
    </p:extLst>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or Section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bwMode="gray">
          <a:xfrm>
            <a:off x="321589" y="2937304"/>
            <a:ext cx="5166647" cy="976677"/>
          </a:xfrm>
          <a:effectLst/>
        </p:spPr>
        <p:txBody>
          <a:bodyPr wrap="square" anchor="b"/>
          <a:lstStyle>
            <a:lvl1pPr>
              <a:lnSpc>
                <a:spcPct val="85000"/>
              </a:lnSpc>
              <a:defRPr sz="3733" b="0">
                <a:solidFill>
                  <a:schemeClr val="tx2"/>
                </a:solidFill>
              </a:defRPr>
            </a:lvl1pPr>
          </a:lstStyle>
          <a:p>
            <a:r>
              <a:rPr lang="en-US" smtClean="0"/>
              <a:t>Click to edit Master title style</a:t>
            </a:r>
            <a:endParaRPr lang="en-US" dirty="0"/>
          </a:p>
        </p:txBody>
      </p:sp>
      <p:grpSp>
        <p:nvGrpSpPr>
          <p:cNvPr id="3" name="Group 2"/>
          <p:cNvGrpSpPr/>
          <p:nvPr userDrawn="1"/>
        </p:nvGrpSpPr>
        <p:grpSpPr>
          <a:xfrm>
            <a:off x="6058675" y="990600"/>
            <a:ext cx="6133325" cy="4026715"/>
            <a:chOff x="4544006" y="742950"/>
            <a:chExt cx="4599994" cy="3020036"/>
          </a:xfrm>
        </p:grpSpPr>
        <p:pic>
          <p:nvPicPr>
            <p:cNvPr id="25" name="Picture 2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44006" y="2313296"/>
              <a:ext cx="1689414" cy="549060"/>
            </a:xfrm>
            <a:prstGeom prst="rect">
              <a:avLst/>
            </a:prstGeom>
          </p:spPr>
        </p:pic>
        <p:grpSp>
          <p:nvGrpSpPr>
            <p:cNvPr id="26" name="Group 25"/>
            <p:cNvGrpSpPr/>
            <p:nvPr userDrawn="1"/>
          </p:nvGrpSpPr>
          <p:grpSpPr>
            <a:xfrm>
              <a:off x="6884010" y="1800243"/>
              <a:ext cx="2259987" cy="454637"/>
              <a:chOff x="9687151" y="3306297"/>
              <a:chExt cx="1711639" cy="454637"/>
            </a:xfrm>
          </p:grpSpPr>
          <p:sp>
            <p:nvSpPr>
              <p:cNvPr id="27" name="Rectangle 21"/>
              <p:cNvSpPr>
                <a:spLocks noChangeArrowheads="1"/>
              </p:cNvSpPr>
              <p:nvPr/>
            </p:nvSpPr>
            <p:spPr bwMode="gray">
              <a:xfrm>
                <a:off x="10325876" y="3462208"/>
                <a:ext cx="1072914" cy="298726"/>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sz="2400" dirty="0">
                  <a:solidFill>
                    <a:srgbClr val="5C5C5C"/>
                  </a:solidFill>
                </a:endParaRPr>
              </a:p>
            </p:txBody>
          </p:sp>
          <p:sp>
            <p:nvSpPr>
              <p:cNvPr id="28" name="Rectangle 21"/>
              <p:cNvSpPr>
                <a:spLocks noChangeArrowheads="1"/>
              </p:cNvSpPr>
              <p:nvPr/>
            </p:nvSpPr>
            <p:spPr bwMode="gray">
              <a:xfrm>
                <a:off x="9687151" y="3306297"/>
                <a:ext cx="1034868" cy="300628"/>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sp>
            <p:nvSpPr>
              <p:cNvPr id="29" name="Rectangle 28"/>
              <p:cNvSpPr>
                <a:spLocks noChangeArrowheads="1"/>
              </p:cNvSpPr>
              <p:nvPr/>
            </p:nvSpPr>
            <p:spPr bwMode="gray">
              <a:xfrm>
                <a:off x="10325876" y="3459434"/>
                <a:ext cx="396143" cy="147489"/>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endParaRPr lang="en-US" sz="2400" dirty="0">
                  <a:solidFill>
                    <a:srgbClr val="5C5C5C"/>
                  </a:solidFill>
                </a:endParaRPr>
              </a:p>
            </p:txBody>
          </p:sp>
        </p:grpSp>
        <p:grpSp>
          <p:nvGrpSpPr>
            <p:cNvPr id="30" name="Group 29"/>
            <p:cNvGrpSpPr/>
            <p:nvPr userDrawn="1"/>
          </p:nvGrpSpPr>
          <p:grpSpPr>
            <a:xfrm>
              <a:off x="5584850" y="742950"/>
              <a:ext cx="2550327" cy="451865"/>
              <a:chOff x="7916736" y="-1399562"/>
              <a:chExt cx="2550327" cy="451865"/>
            </a:xfrm>
          </p:grpSpPr>
          <p:sp>
            <p:nvSpPr>
              <p:cNvPr id="31" name="Rectangle 21"/>
              <p:cNvSpPr>
                <a:spLocks noChangeArrowheads="1"/>
              </p:cNvSpPr>
              <p:nvPr/>
            </p:nvSpPr>
            <p:spPr bwMode="gray">
              <a:xfrm>
                <a:off x="8562063" y="-1246423"/>
                <a:ext cx="1905000" cy="298726"/>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sz="2400" dirty="0">
                  <a:solidFill>
                    <a:srgbClr val="5C5C5C"/>
                  </a:solidFill>
                </a:endParaRPr>
              </a:p>
            </p:txBody>
          </p:sp>
          <p:sp>
            <p:nvSpPr>
              <p:cNvPr id="32" name="Rectangle 31"/>
              <p:cNvSpPr>
                <a:spLocks noChangeArrowheads="1"/>
              </p:cNvSpPr>
              <p:nvPr/>
            </p:nvSpPr>
            <p:spPr bwMode="gray">
              <a:xfrm>
                <a:off x="7916736" y="-1399562"/>
                <a:ext cx="1764690" cy="300628"/>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sz="2400" dirty="0">
                  <a:solidFill>
                    <a:srgbClr val="5C5C5C"/>
                  </a:solidFill>
                </a:endParaRPr>
              </a:p>
            </p:txBody>
          </p:sp>
          <p:sp>
            <p:nvSpPr>
              <p:cNvPr id="33" name="Rectangle 21"/>
              <p:cNvSpPr>
                <a:spLocks noChangeArrowheads="1"/>
              </p:cNvSpPr>
              <p:nvPr/>
            </p:nvSpPr>
            <p:spPr bwMode="gray">
              <a:xfrm>
                <a:off x="8562063" y="-1246423"/>
                <a:ext cx="1119363" cy="147489"/>
              </a:xfrm>
              <a:prstGeom prst="rect">
                <a:avLst/>
              </a:prstGeom>
              <a:gradFill flip="none" rotWithShape="1">
                <a:gsLst>
                  <a:gs pos="0">
                    <a:srgbClr val="FFCB00"/>
                  </a:gs>
                  <a:gs pos="100000">
                    <a:srgbClr val="FBE112"/>
                  </a:gs>
                </a:gsLst>
                <a:lin ang="0" scaled="1"/>
                <a:tileRect/>
              </a:gradFill>
              <a:ln w="9525">
                <a:noFill/>
                <a:miter lim="800000"/>
                <a:headEnd/>
                <a:tailEnd/>
              </a:ln>
            </p:spPr>
            <p:txBody>
              <a:bodyPr>
                <a:noAutofit/>
              </a:bodyPr>
              <a:lstStyle/>
              <a:p>
                <a:endParaRPr lang="en-US" sz="2400" dirty="0">
                  <a:solidFill>
                    <a:srgbClr val="5C5C5C"/>
                  </a:solidFill>
                </a:endParaRPr>
              </a:p>
            </p:txBody>
          </p:sp>
        </p:grpSp>
        <p:sp>
          <p:nvSpPr>
            <p:cNvPr id="35" name="Rectangle 21"/>
            <p:cNvSpPr>
              <a:spLocks noChangeArrowheads="1"/>
            </p:cNvSpPr>
            <p:nvPr userDrawn="1"/>
          </p:nvSpPr>
          <p:spPr bwMode="gray">
            <a:xfrm>
              <a:off x="7349540" y="2556939"/>
              <a:ext cx="1475584" cy="300628"/>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sz="2400" dirty="0">
                <a:solidFill>
                  <a:srgbClr val="5C5C5C"/>
                </a:solidFill>
              </a:endParaRPr>
            </a:p>
          </p:txBody>
        </p:sp>
        <p:sp>
          <p:nvSpPr>
            <p:cNvPr id="36" name="Rectangle 21"/>
            <p:cNvSpPr>
              <a:spLocks noChangeArrowheads="1"/>
            </p:cNvSpPr>
            <p:nvPr userDrawn="1"/>
          </p:nvSpPr>
          <p:spPr bwMode="gray">
            <a:xfrm>
              <a:off x="8250415" y="3159644"/>
              <a:ext cx="893585" cy="300628"/>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sp>
          <p:nvSpPr>
            <p:cNvPr id="48" name="Rectangle 21"/>
            <p:cNvSpPr>
              <a:spLocks noChangeArrowheads="1"/>
            </p:cNvSpPr>
            <p:nvPr userDrawn="1"/>
          </p:nvSpPr>
          <p:spPr bwMode="gray">
            <a:xfrm>
              <a:off x="5113112" y="3462358"/>
              <a:ext cx="1770898" cy="300628"/>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sz="2400" dirty="0">
                <a:solidFill>
                  <a:srgbClr val="5C5C5C"/>
                </a:solidFill>
              </a:endParaRPr>
            </a:p>
          </p:txBody>
        </p:sp>
      </p:grpSp>
    </p:spTree>
    <p:extLst>
      <p:ext uri="{BB962C8B-B14F-4D97-AF65-F5344CB8AC3E}">
        <p14:creationId xmlns:p14="http://schemas.microsoft.com/office/powerpoint/2010/main" val="83062907"/>
      </p:ext>
    </p:extLst>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bwMode="gray">
          <a:xfrm>
            <a:off x="321589" y="2924604"/>
            <a:ext cx="5065011" cy="976677"/>
          </a:xfrm>
          <a:effectLst/>
        </p:spPr>
        <p:txBody>
          <a:bodyPr wrap="square" anchor="b">
            <a:spAutoFit/>
          </a:bodyPr>
          <a:lstStyle>
            <a:lvl1pPr>
              <a:lnSpc>
                <a:spcPct val="85000"/>
              </a:lnSpc>
              <a:defRPr sz="3700" b="0">
                <a:solidFill>
                  <a:schemeClr val="tx2"/>
                </a:solidFill>
              </a:defRPr>
            </a:lvl1pPr>
          </a:lstStyle>
          <a:p>
            <a:r>
              <a:rPr lang="en-US" smtClean="0"/>
              <a:t>Click to edit Master title style</a:t>
            </a:r>
            <a:endParaRPr lang="en-US" dirty="0"/>
          </a:p>
        </p:txBody>
      </p:sp>
      <p:sp>
        <p:nvSpPr>
          <p:cNvPr id="5123" name="Rectangle 3"/>
          <p:cNvSpPr>
            <a:spLocks noGrp="1" noChangeArrowheads="1"/>
          </p:cNvSpPr>
          <p:nvPr>
            <p:ph type="subTitle" sz="quarter" idx="1"/>
          </p:nvPr>
        </p:nvSpPr>
        <p:spPr bwMode="gray">
          <a:xfrm>
            <a:off x="321589" y="4183357"/>
            <a:ext cx="5063212" cy="332399"/>
          </a:xfrm>
          <a:effectLst/>
        </p:spPr>
        <p:txBody>
          <a:bodyPr wrap="square">
            <a:spAutoFit/>
          </a:bodyPr>
          <a:lstStyle>
            <a:lvl1pPr marL="0" indent="0">
              <a:spcBef>
                <a:spcPts val="1733"/>
              </a:spcBef>
              <a:spcAft>
                <a:spcPts val="0"/>
              </a:spcAft>
              <a:buFont typeface="Arial" charset="0"/>
              <a:buNone/>
              <a:defRPr sz="2400" b="1">
                <a:solidFill>
                  <a:schemeClr val="accent5"/>
                </a:solidFill>
              </a:defRPr>
            </a:lvl1pPr>
          </a:lstStyle>
          <a:p>
            <a:r>
              <a:rPr lang="en-US" smtClean="0"/>
              <a:t>Click to edit Master subtitle style</a:t>
            </a:r>
            <a:endParaRPr lang="en-US" dirty="0"/>
          </a:p>
        </p:txBody>
      </p:sp>
      <p:sp>
        <p:nvSpPr>
          <p:cNvPr id="18" name="Content Placeholder 4"/>
          <p:cNvSpPr>
            <a:spLocks noGrp="1"/>
          </p:cNvSpPr>
          <p:nvPr>
            <p:ph sz="quarter" idx="10"/>
          </p:nvPr>
        </p:nvSpPr>
        <p:spPr bwMode="black">
          <a:xfrm>
            <a:off x="316992" y="4576663"/>
            <a:ext cx="5067808" cy="332399"/>
          </a:xfrm>
        </p:spPr>
        <p:txBody>
          <a:bodyPr/>
          <a:lstStyle>
            <a:lvl1pPr marL="0" indent="0">
              <a:spcBef>
                <a:spcPts val="0"/>
              </a:spcBef>
              <a:buNone/>
              <a:defRPr sz="2400">
                <a:solidFill>
                  <a:schemeClr val="bg2"/>
                </a:solidFill>
              </a:defRPr>
            </a:lvl1pPr>
            <a:lvl2pPr marL="302675" indent="0">
              <a:buNone/>
              <a:defRPr>
                <a:solidFill>
                  <a:schemeClr val="bg1"/>
                </a:solidFill>
              </a:defRPr>
            </a:lvl2pPr>
            <a:lvl3pPr marL="613818" indent="0">
              <a:buNone/>
              <a:defRPr>
                <a:solidFill>
                  <a:schemeClr val="bg1"/>
                </a:solidFill>
              </a:defRPr>
            </a:lvl3pPr>
            <a:lvl4pPr marL="1496599" indent="0">
              <a:buNone/>
              <a:defRPr>
                <a:solidFill>
                  <a:schemeClr val="bg1"/>
                </a:solidFill>
              </a:defRPr>
            </a:lvl4pPr>
            <a:lvl5pPr marL="1904762" indent="0">
              <a:buNone/>
              <a:defRPr>
                <a:solidFill>
                  <a:schemeClr val="bg1"/>
                </a:solidFill>
              </a:defRPr>
            </a:lvl5pPr>
          </a:lstStyle>
          <a:p>
            <a:pPr lvl="0"/>
            <a:r>
              <a:rPr lang="en-US" smtClean="0"/>
              <a:t>Click to edit Master text styles</a:t>
            </a:r>
          </a:p>
        </p:txBody>
      </p:sp>
      <p:grpSp>
        <p:nvGrpSpPr>
          <p:cNvPr id="2" name="Group 1"/>
          <p:cNvGrpSpPr/>
          <p:nvPr userDrawn="1"/>
        </p:nvGrpSpPr>
        <p:grpSpPr>
          <a:xfrm>
            <a:off x="6058675" y="990600"/>
            <a:ext cx="6133325" cy="4026715"/>
            <a:chOff x="4544006" y="742950"/>
            <a:chExt cx="4599994" cy="3020036"/>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44006" y="2313296"/>
              <a:ext cx="1689414" cy="549060"/>
            </a:xfrm>
            <a:prstGeom prst="rect">
              <a:avLst/>
            </a:prstGeom>
          </p:spPr>
        </p:pic>
        <p:grpSp>
          <p:nvGrpSpPr>
            <p:cNvPr id="3" name="Group 92"/>
            <p:cNvGrpSpPr/>
            <p:nvPr/>
          </p:nvGrpSpPr>
          <p:grpSpPr>
            <a:xfrm>
              <a:off x="6884010" y="1800243"/>
              <a:ext cx="2259987" cy="454637"/>
              <a:chOff x="9687151" y="3306297"/>
              <a:chExt cx="1711639" cy="454637"/>
            </a:xfrm>
          </p:grpSpPr>
          <p:sp>
            <p:nvSpPr>
              <p:cNvPr id="100" name="Rectangle 21"/>
              <p:cNvSpPr>
                <a:spLocks noChangeArrowheads="1"/>
              </p:cNvSpPr>
              <p:nvPr/>
            </p:nvSpPr>
            <p:spPr bwMode="gray">
              <a:xfrm>
                <a:off x="10325876" y="3462208"/>
                <a:ext cx="1072914" cy="298726"/>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sp>
            <p:nvSpPr>
              <p:cNvPr id="101" name="Rectangle 21"/>
              <p:cNvSpPr>
                <a:spLocks noChangeArrowheads="1"/>
              </p:cNvSpPr>
              <p:nvPr/>
            </p:nvSpPr>
            <p:spPr bwMode="gray">
              <a:xfrm>
                <a:off x="9687151" y="3306297"/>
                <a:ext cx="1034868" cy="300628"/>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pPr defTabSz="1219170"/>
                <a:endParaRPr lang="en-US" sz="2400" dirty="0">
                  <a:solidFill>
                    <a:srgbClr val="5C5C5C"/>
                  </a:solidFill>
                </a:endParaRPr>
              </a:p>
            </p:txBody>
          </p:sp>
          <p:sp>
            <p:nvSpPr>
              <p:cNvPr id="102" name="Rectangle 101"/>
              <p:cNvSpPr>
                <a:spLocks noChangeArrowheads="1"/>
              </p:cNvSpPr>
              <p:nvPr/>
            </p:nvSpPr>
            <p:spPr bwMode="gray">
              <a:xfrm>
                <a:off x="10325876" y="3459434"/>
                <a:ext cx="396143" cy="147489"/>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grpSp>
        <p:grpSp>
          <p:nvGrpSpPr>
            <p:cNvPr id="4" name="Group 93"/>
            <p:cNvGrpSpPr/>
            <p:nvPr/>
          </p:nvGrpSpPr>
          <p:grpSpPr>
            <a:xfrm>
              <a:off x="5584850" y="742950"/>
              <a:ext cx="2550327" cy="451865"/>
              <a:chOff x="7916736" y="-1399562"/>
              <a:chExt cx="2550327" cy="451865"/>
            </a:xfrm>
          </p:grpSpPr>
          <p:sp>
            <p:nvSpPr>
              <p:cNvPr id="97" name="Rectangle 21"/>
              <p:cNvSpPr>
                <a:spLocks noChangeArrowheads="1"/>
              </p:cNvSpPr>
              <p:nvPr/>
            </p:nvSpPr>
            <p:spPr bwMode="gray">
              <a:xfrm>
                <a:off x="8562063" y="-1246423"/>
                <a:ext cx="1905000" cy="298726"/>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sp>
            <p:nvSpPr>
              <p:cNvPr id="98" name="Rectangle 97"/>
              <p:cNvSpPr>
                <a:spLocks noChangeArrowheads="1"/>
              </p:cNvSpPr>
              <p:nvPr/>
            </p:nvSpPr>
            <p:spPr bwMode="gray">
              <a:xfrm>
                <a:off x="7916736" y="-1399562"/>
                <a:ext cx="1764690" cy="300628"/>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sp>
            <p:nvSpPr>
              <p:cNvPr id="99" name="Rectangle 21"/>
              <p:cNvSpPr>
                <a:spLocks noChangeArrowheads="1"/>
              </p:cNvSpPr>
              <p:nvPr/>
            </p:nvSpPr>
            <p:spPr bwMode="gray">
              <a:xfrm>
                <a:off x="8562063" y="-1246423"/>
                <a:ext cx="1119363" cy="147489"/>
              </a:xfrm>
              <a:prstGeom prst="rect">
                <a:avLst/>
              </a:prstGeom>
              <a:gradFill flip="none" rotWithShape="1">
                <a:gsLst>
                  <a:gs pos="0">
                    <a:srgbClr val="FFCB00"/>
                  </a:gs>
                  <a:gs pos="100000">
                    <a:srgbClr val="FBE112"/>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grpSp>
        <p:sp>
          <p:nvSpPr>
            <p:cNvPr id="95" name="Rectangle 21"/>
            <p:cNvSpPr>
              <a:spLocks noChangeArrowheads="1"/>
            </p:cNvSpPr>
            <p:nvPr/>
          </p:nvSpPr>
          <p:spPr bwMode="gray">
            <a:xfrm>
              <a:off x="5113112" y="3462358"/>
              <a:ext cx="1770898" cy="300628"/>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sp>
          <p:nvSpPr>
            <p:cNvPr id="96" name="Rectangle 21"/>
            <p:cNvSpPr>
              <a:spLocks noChangeArrowheads="1"/>
            </p:cNvSpPr>
            <p:nvPr/>
          </p:nvSpPr>
          <p:spPr bwMode="gray">
            <a:xfrm>
              <a:off x="7349540" y="2556939"/>
              <a:ext cx="1475584" cy="300628"/>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sp>
          <p:nvSpPr>
            <p:cNvPr id="107" name="Rectangle 21"/>
            <p:cNvSpPr>
              <a:spLocks noChangeArrowheads="1"/>
            </p:cNvSpPr>
            <p:nvPr userDrawn="1"/>
          </p:nvSpPr>
          <p:spPr bwMode="gray">
            <a:xfrm>
              <a:off x="8250415" y="3159644"/>
              <a:ext cx="893585" cy="300628"/>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pPr defTabSz="1219170"/>
              <a:endParaRPr lang="en-US" sz="2400" dirty="0">
                <a:solidFill>
                  <a:srgbClr val="5C5C5C"/>
                </a:solidFill>
              </a:endParaRPr>
            </a:p>
          </p:txBody>
        </p:sp>
      </p:grpSp>
    </p:spTree>
    <p:extLst>
      <p:ext uri="{BB962C8B-B14F-4D97-AF65-F5344CB8AC3E}">
        <p14:creationId xmlns:p14="http://schemas.microsoft.com/office/powerpoint/2010/main" val="2175922232"/>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Pag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6088828"/>
            <a:ext cx="12192000" cy="769172"/>
          </a:xfrm>
          <a:prstGeom prst="rect">
            <a:avLst/>
          </a:prstGeom>
          <a:solidFill>
            <a:schemeClr val="bg1"/>
          </a:solidFill>
          <a:ln w="635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eaLnBrk="0" fontAlgn="base" hangingPunct="0">
              <a:lnSpc>
                <a:spcPct val="90000"/>
              </a:lnSpc>
              <a:spcBef>
                <a:spcPts val="600"/>
              </a:spcBef>
            </a:pPr>
            <a:endParaRPr lang="en-GB" sz="1400" dirty="0" smtClean="0">
              <a:solidFill>
                <a:srgbClr val="FFFFFF"/>
              </a:solidFill>
            </a:endParaRPr>
          </a:p>
        </p:txBody>
      </p:sp>
      <p:sp>
        <p:nvSpPr>
          <p:cNvPr id="3" name="Rectangle 2"/>
          <p:cNvSpPr/>
          <p:nvPr userDrawn="1"/>
        </p:nvSpPr>
        <p:spPr bwMode="auto">
          <a:xfrm>
            <a:off x="0" y="0"/>
            <a:ext cx="12192000" cy="6858000"/>
          </a:xfrm>
          <a:prstGeom prst="rect">
            <a:avLst/>
          </a:prstGeom>
          <a:gradFill flip="none" rotWithShape="1">
            <a:gsLst>
              <a:gs pos="0">
                <a:schemeClr val="tx2">
                  <a:lumMod val="20000"/>
                  <a:lumOff val="80000"/>
                  <a:alpha val="45000"/>
                </a:schemeClr>
              </a:gs>
              <a:gs pos="100000">
                <a:schemeClr val="bg1"/>
              </a:gs>
            </a:gsLst>
            <a:lin ang="18900000" scaled="1"/>
            <a:tileRect/>
          </a:gradFill>
          <a:ln w="635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eaLnBrk="0" fontAlgn="base" hangingPunct="0">
              <a:lnSpc>
                <a:spcPct val="90000"/>
              </a:lnSpc>
              <a:spcBef>
                <a:spcPts val="600"/>
              </a:spcBef>
            </a:pPr>
            <a:endParaRPr lang="en-GB" sz="1400" dirty="0" smtClean="0">
              <a:solidFill>
                <a:srgbClr val="FFFFFF"/>
              </a:solidFill>
            </a:endParaRPr>
          </a:p>
        </p:txBody>
      </p:sp>
      <p:sp>
        <p:nvSpPr>
          <p:cNvPr id="2" name="Title 1"/>
          <p:cNvSpPr>
            <a:spLocks noGrp="1"/>
          </p:cNvSpPr>
          <p:nvPr>
            <p:ph type="title"/>
          </p:nvPr>
        </p:nvSpPr>
        <p:spPr>
          <a:xfrm>
            <a:off x="1775888" y="799771"/>
            <a:ext cx="9636693" cy="631274"/>
          </a:xfrm>
        </p:spPr>
        <p:txBody>
          <a:bodyPr>
            <a:normAutofit/>
          </a:bodyPr>
          <a:lstStyle>
            <a:lvl1pPr>
              <a:defRPr sz="3600" b="0" i="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98944" y="6448674"/>
            <a:ext cx="902208" cy="293217"/>
          </a:xfrm>
          <a:prstGeom prst="rect">
            <a:avLst/>
          </a:prstGeom>
        </p:spPr>
      </p:pic>
      <p:sp>
        <p:nvSpPr>
          <p:cNvPr id="6" name="Rectangle 5"/>
          <p:cNvSpPr>
            <a:spLocks noChangeArrowheads="1"/>
          </p:cNvSpPr>
          <p:nvPr userDrawn="1"/>
        </p:nvSpPr>
        <p:spPr bwMode="black">
          <a:xfrm>
            <a:off x="647150"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lumMod val="65000"/>
                  </a:srgbClr>
                </a:solidFill>
                <a:latin typeface="Segoe UI" panose="020B0502040204020203" pitchFamily="34" charset="0"/>
                <a:cs typeface="Segoe UI" panose="020B0502040204020203" pitchFamily="34" charset="0"/>
              </a:rPr>
              <a:t>|  Presentation name  |  Date</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sp>
        <p:nvSpPr>
          <p:cNvPr id="7" name="TextBox 6"/>
          <p:cNvSpPr txBox="1"/>
          <p:nvPr userDrawn="1"/>
        </p:nvSpPr>
        <p:spPr>
          <a:xfrm>
            <a:off x="287418"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lumMod val="65000"/>
                  </a:srgbClr>
                </a:solidFill>
                <a:latin typeface="Segoe UI" panose="020B0502040204020203" pitchFamily="34" charset="0"/>
                <a:cs typeface="Segoe UI" panose="020B0502040204020203" pitchFamily="34" charset="0"/>
              </a:rPr>
              <a:pPr defTabSz="1219170"/>
              <a:t>‹#›</a:t>
            </a:fld>
            <a:endParaRPr lang="en-US" sz="900" dirty="0" smtClean="0">
              <a:solidFill>
                <a:srgbClr val="FFFFFF">
                  <a:lumMod val="65000"/>
                </a:srgbClr>
              </a:solidFill>
              <a:latin typeface="Segoe UI" panose="020B0502040204020203" pitchFamily="34" charset="0"/>
              <a:cs typeface="Segoe UI" panose="020B0502040204020203" pitchFamily="34" charset="0"/>
            </a:endParaRPr>
          </a:p>
        </p:txBody>
      </p:sp>
      <p:sp>
        <p:nvSpPr>
          <p:cNvPr id="8"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lumMod val="65000"/>
                  </a:srgbClr>
                </a:solidFill>
                <a:latin typeface="Segoe UI" panose="020B0502040204020203" pitchFamily="34" charset="0"/>
                <a:cs typeface="Segoe UI" panose="020B0502040204020203" pitchFamily="34" charset="0"/>
              </a:rPr>
              <a:t>Visa Confidential</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3173421"/>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16992" y="1414272"/>
            <a:ext cx="5535168" cy="1023187"/>
          </a:xfrm>
        </p:spPr>
        <p:txBody>
          <a:bodyPr/>
          <a:lstStyle>
            <a:lvl4pPr marL="899476" indent="0">
              <a:buNone/>
              <a:defRPr/>
            </a:lvl4pPr>
            <a:lvl5pPr marL="1181070" indent="0">
              <a:buNone/>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bwMode="gray">
          <a:xfrm>
            <a:off x="321588" y="245828"/>
            <a:ext cx="5535168" cy="967957"/>
          </a:xfrm>
        </p:spPr>
        <p:txBody>
          <a:bodyPr>
            <a:spAutoFit/>
          </a:bodyPr>
          <a:lstStyle>
            <a:lvl1pPr>
              <a:defRPr b="0">
                <a:solidFill>
                  <a:schemeClr val="tx2"/>
                </a:solidFill>
              </a:defRPr>
            </a:lvl1pPr>
          </a:lstStyle>
          <a:p>
            <a:r>
              <a:rPr lang="en-US" smtClean="0"/>
              <a:t>Click to edit Master title style</a:t>
            </a:r>
            <a:endParaRPr lang="en-US" dirty="0"/>
          </a:p>
        </p:txBody>
      </p:sp>
      <p:sp>
        <p:nvSpPr>
          <p:cNvPr id="25" name="Rectangle 21"/>
          <p:cNvSpPr>
            <a:spLocks noChangeArrowheads="1"/>
          </p:cNvSpPr>
          <p:nvPr userDrawn="1"/>
        </p:nvSpPr>
        <p:spPr bwMode="auto">
          <a:xfrm>
            <a:off x="5892800" y="3243377"/>
            <a:ext cx="2792440" cy="589507"/>
          </a:xfrm>
          <a:prstGeom prst="rect">
            <a:avLst/>
          </a:prstGeom>
          <a:gradFill>
            <a:gsLst>
              <a:gs pos="0">
                <a:srgbClr val="1A1E5A"/>
              </a:gs>
              <a:gs pos="99000">
                <a:srgbClr val="122D98"/>
              </a:gs>
            </a:gsLst>
            <a:lin ang="0" scaled="0"/>
          </a:gradFill>
          <a:ln w="9525">
            <a:noFill/>
            <a:miter lim="800000"/>
            <a:headEnd/>
            <a:tailEnd/>
          </a:ln>
        </p:spPr>
        <p:txBody>
          <a:bodyPr lIns="121917" tIns="60958" rIns="121917" bIns="60958" anchor="ctr" anchorCtr="0">
            <a:noAutofit/>
          </a:bodyPr>
          <a:lstStyle/>
          <a:p>
            <a:pPr defTabSz="1219170"/>
            <a:endParaRPr lang="en-US" sz="2400" dirty="0">
              <a:solidFill>
                <a:srgbClr val="5C5C5C"/>
              </a:solidFill>
            </a:endParaRPr>
          </a:p>
        </p:txBody>
      </p:sp>
      <p:sp>
        <p:nvSpPr>
          <p:cNvPr id="24" name="Rectangle 21"/>
          <p:cNvSpPr>
            <a:spLocks noChangeArrowheads="1"/>
          </p:cNvSpPr>
          <p:nvPr userDrawn="1"/>
        </p:nvSpPr>
        <p:spPr bwMode="auto">
          <a:xfrm>
            <a:off x="8229600" y="1758012"/>
            <a:ext cx="3396691" cy="589507"/>
          </a:xfrm>
          <a:prstGeom prst="rect">
            <a:avLst/>
          </a:prstGeom>
          <a:gradFill>
            <a:gsLst>
              <a:gs pos="0">
                <a:srgbClr val="1A1E5A"/>
              </a:gs>
              <a:gs pos="99000">
                <a:srgbClr val="122D98"/>
              </a:gs>
            </a:gsLst>
            <a:lin ang="0" scaled="0"/>
          </a:gradFill>
          <a:ln w="9525">
            <a:noFill/>
            <a:miter lim="800000"/>
            <a:headEnd/>
            <a:tailEnd/>
          </a:ln>
        </p:spPr>
        <p:txBody>
          <a:bodyPr lIns="121917" tIns="60958" rIns="121917" bIns="60958" anchor="ctr" anchorCtr="0">
            <a:noAutofit/>
          </a:bodyPr>
          <a:lstStyle/>
          <a:p>
            <a:pPr defTabSz="1219170"/>
            <a:endParaRPr lang="en-US" sz="2400" dirty="0">
              <a:solidFill>
                <a:srgbClr val="5C5C5C"/>
              </a:solidFill>
            </a:endParaRPr>
          </a:p>
        </p:txBody>
      </p:sp>
      <p:sp>
        <p:nvSpPr>
          <p:cNvPr id="26" name="Rectangle 25"/>
          <p:cNvSpPr/>
          <p:nvPr userDrawn="1"/>
        </p:nvSpPr>
        <p:spPr bwMode="gray">
          <a:xfrm>
            <a:off x="10494874" y="2061711"/>
            <a:ext cx="1704441" cy="589507"/>
          </a:xfrm>
          <a:prstGeom prst="rect">
            <a:avLst/>
          </a:prstGeom>
          <a:gradFill flip="none" rotWithShape="1">
            <a:gsLst>
              <a:gs pos="0">
                <a:srgbClr val="FA9B00"/>
              </a:gs>
              <a:gs pos="100000">
                <a:srgbClr val="F4CA12"/>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sp>
        <p:nvSpPr>
          <p:cNvPr id="27" name="Rectangle 21"/>
          <p:cNvSpPr>
            <a:spLocks noChangeArrowheads="1"/>
          </p:cNvSpPr>
          <p:nvPr userDrawn="1"/>
        </p:nvSpPr>
        <p:spPr bwMode="auto">
          <a:xfrm>
            <a:off x="10494874" y="2061712"/>
            <a:ext cx="1131417" cy="285808"/>
          </a:xfrm>
          <a:prstGeom prst="rect">
            <a:avLst/>
          </a:prstGeom>
          <a:gradFill flip="none" rotWithShape="1">
            <a:gsLst>
              <a:gs pos="0">
                <a:srgbClr val="F26800"/>
              </a:gs>
              <a:gs pos="100000">
                <a:srgbClr val="FA9800"/>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sp>
        <p:nvSpPr>
          <p:cNvPr id="28" name="Rectangle 21"/>
          <p:cNvSpPr>
            <a:spLocks noChangeArrowheads="1"/>
          </p:cNvSpPr>
          <p:nvPr userDrawn="1"/>
        </p:nvSpPr>
        <p:spPr bwMode="auto">
          <a:xfrm>
            <a:off x="7101435" y="4720557"/>
            <a:ext cx="3396691" cy="589507"/>
          </a:xfrm>
          <a:prstGeom prst="rect">
            <a:avLst/>
          </a:prstGeom>
          <a:gradFill flip="none" rotWithShape="1">
            <a:gsLst>
              <a:gs pos="0">
                <a:srgbClr val="FA9B00"/>
              </a:gs>
              <a:gs pos="100000">
                <a:srgbClr val="F4CA12"/>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sp>
        <p:nvSpPr>
          <p:cNvPr id="29" name="Rectangle 28"/>
          <p:cNvSpPr/>
          <p:nvPr userDrawn="1"/>
        </p:nvSpPr>
        <p:spPr bwMode="gray">
          <a:xfrm>
            <a:off x="9176514" y="4425803"/>
            <a:ext cx="2449777" cy="589507"/>
          </a:xfrm>
          <a:prstGeom prst="rect">
            <a:avLst/>
          </a:prstGeom>
          <a:gradFill>
            <a:gsLst>
              <a:gs pos="0">
                <a:srgbClr val="1A1E5A"/>
              </a:gs>
              <a:gs pos="99000">
                <a:srgbClr val="122D98"/>
              </a:gs>
            </a:gsLst>
            <a:lin ang="0" scaled="0"/>
          </a:gradFill>
          <a:ln w="9525">
            <a:noFill/>
            <a:miter lim="800000"/>
            <a:headEnd/>
            <a:tailEnd/>
          </a:ln>
        </p:spPr>
        <p:txBody>
          <a:bodyPr lIns="121917" tIns="60958" rIns="121917" bIns="60958" anchor="ctr" anchorCtr="0">
            <a:noAutofit/>
          </a:bodyPr>
          <a:lstStyle/>
          <a:p>
            <a:pPr defTabSz="1219170"/>
            <a:endParaRPr lang="en-US" sz="2400" dirty="0">
              <a:solidFill>
                <a:srgbClr val="5C5C5C"/>
              </a:solidFill>
            </a:endParaRPr>
          </a:p>
        </p:txBody>
      </p:sp>
      <p:sp>
        <p:nvSpPr>
          <p:cNvPr id="30" name="Rectangle 21"/>
          <p:cNvSpPr>
            <a:spLocks noChangeArrowheads="1"/>
          </p:cNvSpPr>
          <p:nvPr userDrawn="1"/>
        </p:nvSpPr>
        <p:spPr bwMode="auto">
          <a:xfrm>
            <a:off x="9176514" y="4729503"/>
            <a:ext cx="1321612" cy="285808"/>
          </a:xfrm>
          <a:prstGeom prst="rect">
            <a:avLst/>
          </a:prstGeom>
          <a:gradFill flip="none" rotWithShape="1">
            <a:gsLst>
              <a:gs pos="0">
                <a:srgbClr val="F26800"/>
              </a:gs>
              <a:gs pos="100000">
                <a:srgbClr val="FA9800"/>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98944" y="6448674"/>
            <a:ext cx="902208" cy="293217"/>
          </a:xfrm>
          <a:prstGeom prst="rect">
            <a:avLst/>
          </a:prstGeom>
        </p:spPr>
      </p:pic>
    </p:spTree>
    <p:extLst>
      <p:ext uri="{BB962C8B-B14F-4D97-AF65-F5344CB8AC3E}">
        <p14:creationId xmlns:p14="http://schemas.microsoft.com/office/powerpoint/2010/main" val="666187835"/>
      </p:ext>
    </p:extLst>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and Photo">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bwMode="gray">
          <a:xfrm>
            <a:off x="409348" y="463636"/>
            <a:ext cx="8290560" cy="919227"/>
          </a:xfrm>
          <a:effectLst/>
        </p:spPr>
        <p:txBody>
          <a:bodyPr wrap="square" anchor="b">
            <a:noAutofit/>
          </a:bodyPr>
          <a:lstStyle>
            <a:lvl1pPr algn="r">
              <a:lnSpc>
                <a:spcPct val="85000"/>
              </a:lnSpc>
              <a:defRPr sz="3700" b="0">
                <a:solidFill>
                  <a:schemeClr val="tx2"/>
                </a:solidFill>
              </a:defRPr>
            </a:lvl1pPr>
          </a:lstStyle>
          <a:p>
            <a:r>
              <a:rPr lang="en-US" smtClean="0"/>
              <a:t>Click to edit Master title style</a:t>
            </a:r>
            <a:endParaRPr lang="en-US" dirty="0"/>
          </a:p>
        </p:txBody>
      </p:sp>
      <p:sp>
        <p:nvSpPr>
          <p:cNvPr id="5123" name="Rectangle 3"/>
          <p:cNvSpPr>
            <a:spLocks noGrp="1" noChangeArrowheads="1"/>
          </p:cNvSpPr>
          <p:nvPr>
            <p:ph type="subTitle" sz="quarter" idx="1"/>
          </p:nvPr>
        </p:nvSpPr>
        <p:spPr bwMode="gray">
          <a:xfrm>
            <a:off x="409348" y="1610407"/>
            <a:ext cx="8290560" cy="332399"/>
          </a:xfrm>
          <a:effectLst/>
        </p:spPr>
        <p:txBody>
          <a:bodyPr wrap="square">
            <a:noAutofit/>
          </a:bodyPr>
          <a:lstStyle>
            <a:lvl1pPr marL="0" indent="0" algn="r">
              <a:spcBef>
                <a:spcPts val="1733"/>
              </a:spcBef>
              <a:spcAft>
                <a:spcPts val="0"/>
              </a:spcAft>
              <a:buFont typeface="Arial" charset="0"/>
              <a:buNone/>
              <a:defRPr sz="2400" b="1">
                <a:solidFill>
                  <a:schemeClr val="accent5"/>
                </a:solidFill>
              </a:defRPr>
            </a:lvl1pPr>
          </a:lstStyle>
          <a:p>
            <a:r>
              <a:rPr lang="en-US"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245600" y="3026308"/>
            <a:ext cx="2386040" cy="775464"/>
          </a:xfrm>
          <a:prstGeom prst="rect">
            <a:avLst/>
          </a:prstGeom>
        </p:spPr>
      </p:pic>
      <p:sp>
        <p:nvSpPr>
          <p:cNvPr id="18" name="Content Placeholder 4"/>
          <p:cNvSpPr>
            <a:spLocks noGrp="1"/>
          </p:cNvSpPr>
          <p:nvPr>
            <p:ph sz="quarter" idx="10"/>
          </p:nvPr>
        </p:nvSpPr>
        <p:spPr bwMode="black">
          <a:xfrm>
            <a:off x="409348" y="2003714"/>
            <a:ext cx="8290560" cy="332399"/>
          </a:xfrm>
        </p:spPr>
        <p:txBody>
          <a:bodyPr>
            <a:spAutoFit/>
          </a:bodyPr>
          <a:lstStyle>
            <a:lvl1pPr marL="0" indent="0" algn="r">
              <a:spcBef>
                <a:spcPts val="0"/>
              </a:spcBef>
              <a:buNone/>
              <a:defRPr sz="2400">
                <a:solidFill>
                  <a:schemeClr val="bg2"/>
                </a:solidFill>
              </a:defRPr>
            </a:lvl1pPr>
            <a:lvl2pPr marL="302675" indent="0">
              <a:buNone/>
              <a:defRPr>
                <a:solidFill>
                  <a:schemeClr val="bg1"/>
                </a:solidFill>
              </a:defRPr>
            </a:lvl2pPr>
            <a:lvl3pPr marL="613818" indent="0">
              <a:buNone/>
              <a:defRPr>
                <a:solidFill>
                  <a:schemeClr val="bg1"/>
                </a:solidFill>
              </a:defRPr>
            </a:lvl3pPr>
            <a:lvl4pPr marL="1496599" indent="0">
              <a:buNone/>
              <a:defRPr>
                <a:solidFill>
                  <a:schemeClr val="bg1"/>
                </a:solidFill>
              </a:defRPr>
            </a:lvl4pPr>
            <a:lvl5pPr marL="1904762"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4263152302"/>
      </p:ext>
    </p:extLst>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5" name="Content Placeholder 6"/>
          <p:cNvSpPr>
            <a:spLocks noGrp="1"/>
          </p:cNvSpPr>
          <p:nvPr>
            <p:ph sz="quarter" idx="11"/>
          </p:nvPr>
        </p:nvSpPr>
        <p:spPr>
          <a:xfrm>
            <a:off x="321589" y="1414272"/>
            <a:ext cx="11521440" cy="1014637"/>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bwMode="gray">
          <a:xfrm>
            <a:off x="321588" y="245827"/>
            <a:ext cx="11521440" cy="488339"/>
          </a:xfrm>
        </p:spPr>
        <p:txBody>
          <a:bodyPr>
            <a:spAutoFit/>
          </a:bodyPr>
          <a:lstStyle>
            <a:lvl1pPr>
              <a:defRPr b="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9681385"/>
      </p:ext>
    </p:extLst>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Line Title, Subhead and Bullets">
    <p:spTree>
      <p:nvGrpSpPr>
        <p:cNvPr id="1" name=""/>
        <p:cNvGrpSpPr/>
        <p:nvPr/>
      </p:nvGrpSpPr>
      <p:grpSpPr>
        <a:xfrm>
          <a:off x="0" y="0"/>
          <a:ext cx="0" cy="0"/>
          <a:chOff x="0" y="0"/>
          <a:chExt cx="0" cy="0"/>
        </a:xfrm>
      </p:grpSpPr>
      <p:sp>
        <p:nvSpPr>
          <p:cNvPr id="7" name="Content Placeholder 6"/>
          <p:cNvSpPr>
            <a:spLocks noGrp="1"/>
          </p:cNvSpPr>
          <p:nvPr>
            <p:ph sz="quarter" idx="11"/>
          </p:nvPr>
        </p:nvSpPr>
        <p:spPr>
          <a:xfrm>
            <a:off x="321589" y="1862695"/>
            <a:ext cx="11521440" cy="101463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p:nvPr>
        </p:nvSpPr>
        <p:spPr bwMode="gray">
          <a:xfrm>
            <a:off x="321588" y="245827"/>
            <a:ext cx="11521440" cy="488339"/>
          </a:xfrm>
        </p:spPr>
        <p:txBody>
          <a:bodyPr>
            <a:spAutoFit/>
          </a:bodyPr>
          <a:lstStyle>
            <a:lvl1pPr>
              <a:defRPr b="0">
                <a:solidFill>
                  <a:schemeClr val="tx2"/>
                </a:solidFill>
              </a:defRPr>
            </a:lvl1pPr>
          </a:lstStyle>
          <a:p>
            <a:r>
              <a:rPr lang="en-US" smtClean="0"/>
              <a:t>Click to edit Master title style</a:t>
            </a:r>
            <a:endParaRPr lang="en-US" dirty="0"/>
          </a:p>
        </p:txBody>
      </p:sp>
      <p:sp>
        <p:nvSpPr>
          <p:cNvPr id="5" name="Content Placeholder 2"/>
          <p:cNvSpPr>
            <a:spLocks noGrp="1"/>
          </p:cNvSpPr>
          <p:nvPr>
            <p:ph idx="10" hasCustomPrompt="1"/>
          </p:nvPr>
        </p:nvSpPr>
        <p:spPr bwMode="gray">
          <a:xfrm>
            <a:off x="321589" y="1310602"/>
            <a:ext cx="11521440" cy="332399"/>
          </a:xfrm>
        </p:spPr>
        <p:txBody>
          <a:bodyPr/>
          <a:lstStyle>
            <a:lvl1pPr marL="0" indent="0">
              <a:buNone/>
              <a:defRPr sz="2400" b="1">
                <a:solidFill>
                  <a:schemeClr val="accent5"/>
                </a:solidFill>
              </a:defRPr>
            </a:lvl1pPr>
          </a:lstStyle>
          <a:p>
            <a:pPr lvl="0"/>
            <a:r>
              <a:rPr lang="en-US" dirty="0" smtClean="0"/>
              <a:t>Click to add subhead</a:t>
            </a:r>
          </a:p>
        </p:txBody>
      </p:sp>
    </p:spTree>
    <p:extLst>
      <p:ext uri="{BB962C8B-B14F-4D97-AF65-F5344CB8AC3E}">
        <p14:creationId xmlns:p14="http://schemas.microsoft.com/office/powerpoint/2010/main" val="3125260319"/>
      </p:ext>
    </p:extLst>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head and Bullet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832121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389" name="think-cell Slide" r:id="rId4" imgW="359" imgH="360" progId="TCLayout.ActiveDocument.1">
                  <p:embed/>
                </p:oleObj>
              </mc:Choice>
              <mc:Fallback>
                <p:oleObj name="think-cell Slide" r:id="rId4" imgW="359"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6"/>
          <p:cNvSpPr>
            <a:spLocks noGrp="1"/>
          </p:cNvSpPr>
          <p:nvPr>
            <p:ph sz="quarter" idx="11"/>
          </p:nvPr>
        </p:nvSpPr>
        <p:spPr>
          <a:xfrm>
            <a:off x="321589" y="1414272"/>
            <a:ext cx="11521440" cy="101463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p:nvPr>
        </p:nvSpPr>
        <p:spPr bwMode="gray">
          <a:xfrm>
            <a:off x="321588" y="245827"/>
            <a:ext cx="11521440" cy="488339"/>
          </a:xfrm>
        </p:spPr>
        <p:txBody>
          <a:bodyPr>
            <a:spAutoFit/>
          </a:bodyPr>
          <a:lstStyle>
            <a:lvl1pPr>
              <a:defRPr b="0">
                <a:solidFill>
                  <a:schemeClr val="tx2"/>
                </a:solidFill>
              </a:defRPr>
            </a:lvl1pPr>
          </a:lstStyle>
          <a:p>
            <a:r>
              <a:rPr lang="en-US" smtClean="0"/>
              <a:t>Click to edit Master title style</a:t>
            </a:r>
            <a:endParaRPr lang="en-US" dirty="0"/>
          </a:p>
        </p:txBody>
      </p:sp>
      <p:sp>
        <p:nvSpPr>
          <p:cNvPr id="5" name="Content Placeholder 2"/>
          <p:cNvSpPr>
            <a:spLocks noGrp="1"/>
          </p:cNvSpPr>
          <p:nvPr>
            <p:ph idx="10" hasCustomPrompt="1"/>
          </p:nvPr>
        </p:nvSpPr>
        <p:spPr bwMode="gray">
          <a:xfrm>
            <a:off x="321589" y="792030"/>
            <a:ext cx="11521440" cy="332399"/>
          </a:xfrm>
        </p:spPr>
        <p:txBody>
          <a:bodyPr/>
          <a:lstStyle>
            <a:lvl1pPr marL="0" indent="0">
              <a:buNone/>
              <a:defRPr sz="2400" b="1">
                <a:solidFill>
                  <a:schemeClr val="accent5"/>
                </a:solidFill>
              </a:defRPr>
            </a:lvl1pPr>
          </a:lstStyle>
          <a:p>
            <a:pPr lvl="0"/>
            <a:r>
              <a:rPr lang="en-US" dirty="0" smtClean="0"/>
              <a:t>Click to add subhead</a:t>
            </a:r>
          </a:p>
        </p:txBody>
      </p:sp>
    </p:spTree>
    <p:extLst>
      <p:ext uri="{BB962C8B-B14F-4D97-AF65-F5344CB8AC3E}">
        <p14:creationId xmlns:p14="http://schemas.microsoft.com/office/powerpoint/2010/main" val="3661461628"/>
      </p:ext>
    </p:extLst>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 Quot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bwMode="gray">
          <a:xfrm>
            <a:off x="304800" y="3048000"/>
            <a:ext cx="11582400" cy="697627"/>
          </a:xfrm>
          <a:effectLst/>
        </p:spPr>
        <p:txBody>
          <a:bodyPr wrap="square" anchor="ctr" anchorCtr="0">
            <a:noAutofit/>
          </a:bodyPr>
          <a:lstStyle>
            <a:lvl1pPr marL="0" indent="0" algn="l">
              <a:lnSpc>
                <a:spcPct val="85000"/>
              </a:lnSpc>
              <a:spcBef>
                <a:spcPts val="1600"/>
              </a:spcBef>
              <a:spcAft>
                <a:spcPts val="0"/>
              </a:spcAft>
              <a:defRPr sz="5300" b="0">
                <a:solidFill>
                  <a:schemeClr val="tx2"/>
                </a:soli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98944" y="6448674"/>
            <a:ext cx="902208" cy="293217"/>
          </a:xfrm>
          <a:prstGeom prst="rect">
            <a:avLst/>
          </a:prstGeom>
        </p:spPr>
      </p:pic>
      <p:sp>
        <p:nvSpPr>
          <p:cNvPr id="10" name="TextBox 9"/>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5C5C5C"/>
                </a:solidFill>
              </a:rPr>
              <a:pPr defTabSz="1219170"/>
              <a:t>‹#›</a:t>
            </a:fld>
            <a:endParaRPr lang="en-US" sz="900" dirty="0" smtClean="0">
              <a:solidFill>
                <a:srgbClr val="5C5C5C"/>
              </a:solidFill>
            </a:endParaRPr>
          </a:p>
        </p:txBody>
      </p:sp>
    </p:spTree>
    <p:extLst>
      <p:ext uri="{BB962C8B-B14F-4D97-AF65-F5344CB8AC3E}">
        <p14:creationId xmlns:p14="http://schemas.microsoft.com/office/powerpoint/2010/main" val="2680352735"/>
      </p:ext>
    </p:extLst>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old Quot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bwMode="black">
          <a:xfrm>
            <a:off x="304800" y="3048000"/>
            <a:ext cx="11582400" cy="697627"/>
          </a:xfrm>
          <a:effectLst/>
        </p:spPr>
        <p:txBody>
          <a:bodyPr wrap="square" anchor="ctr" anchorCtr="0"/>
          <a:lstStyle>
            <a:lvl1pPr marL="0" indent="0" algn="l">
              <a:lnSpc>
                <a:spcPct val="85000"/>
              </a:lnSpc>
              <a:spcBef>
                <a:spcPts val="1600"/>
              </a:spcBef>
              <a:spcAft>
                <a:spcPts val="0"/>
              </a:spcAft>
              <a:defRPr sz="5300" b="0">
                <a:solidFill>
                  <a:schemeClr val="accent5"/>
                </a:soli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98944" y="6448674"/>
            <a:ext cx="902208" cy="293217"/>
          </a:xfrm>
          <a:prstGeom prst="rect">
            <a:avLst/>
          </a:prstGeom>
        </p:spPr>
      </p:pic>
      <p:sp>
        <p:nvSpPr>
          <p:cNvPr id="5" name="Rectangle 4"/>
          <p:cNvSpPr>
            <a:spLocks noChangeArrowheads="1"/>
          </p:cNvSpPr>
          <p:nvPr userDrawn="1"/>
        </p:nvSpPr>
        <p:spPr bwMode="black">
          <a:xfrm>
            <a:off x="552265" y="6616703"/>
            <a:ext cx="1979175" cy="14362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5C5C5C"/>
                </a:solidFill>
              </a:rPr>
              <a:t>|  Presentation Title  |  Month XX, Year</a:t>
            </a:r>
            <a:endParaRPr lang="en-US" sz="900" dirty="0">
              <a:solidFill>
                <a:srgbClr val="5C5C5C"/>
              </a:solidFill>
            </a:endParaRPr>
          </a:p>
        </p:txBody>
      </p:sp>
      <p:sp>
        <p:nvSpPr>
          <p:cNvPr id="7" name="TextBox 6"/>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5C5C5C"/>
                </a:solidFill>
              </a:rPr>
              <a:pPr defTabSz="1219170"/>
              <a:t>‹#›</a:t>
            </a:fld>
            <a:endParaRPr lang="en-US" sz="900" dirty="0" smtClean="0">
              <a:solidFill>
                <a:srgbClr val="5C5C5C"/>
              </a:solidFill>
            </a:endParaRPr>
          </a:p>
        </p:txBody>
      </p:sp>
    </p:spTree>
    <p:extLst>
      <p:ext uri="{BB962C8B-B14F-4D97-AF65-F5344CB8AC3E}">
        <p14:creationId xmlns:p14="http://schemas.microsoft.com/office/powerpoint/2010/main" val="4056068048"/>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371324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48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 name="Picture 2"/>
          <p:cNvPicPr>
            <a:picLocks noChangeAspect="1"/>
          </p:cNvPicPr>
          <p:nvPr userDrawn="1"/>
        </p:nvPicPr>
        <p:blipFill rotWithShape="1">
          <a:blip r:embed="rId6" cstate="screen">
            <a:extLst>
              <a:ext uri="{28A0092B-C50C-407E-A947-70E740481C1C}">
                <a14:useLocalDpi xmlns:a14="http://schemas.microsoft.com/office/drawing/2010/main"/>
              </a:ext>
            </a:extLst>
          </a:blip>
          <a:srcRect r="-2028"/>
          <a:stretch/>
        </p:blipFill>
        <p:spPr bwMode="black">
          <a:xfrm>
            <a:off x="11087888" y="6422381"/>
            <a:ext cx="956200" cy="338075"/>
          </a:xfrm>
          <a:prstGeom prst="rect">
            <a:avLst/>
          </a:prstGeom>
        </p:spPr>
      </p:pic>
    </p:spTree>
    <p:extLst>
      <p:ext uri="{BB962C8B-B14F-4D97-AF65-F5344CB8AC3E}">
        <p14:creationId xmlns:p14="http://schemas.microsoft.com/office/powerpoint/2010/main" val="900084173"/>
      </p:ext>
    </p:extLst>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_Blue Gradient Quote Full Slide">
    <p:spTree>
      <p:nvGrpSpPr>
        <p:cNvPr id="1" name=""/>
        <p:cNvGrpSpPr/>
        <p:nvPr/>
      </p:nvGrpSpPr>
      <p:grpSpPr>
        <a:xfrm>
          <a:off x="0" y="0"/>
          <a:ext cx="0" cy="0"/>
          <a:chOff x="0" y="0"/>
          <a:chExt cx="0" cy="0"/>
        </a:xfrm>
      </p:grpSpPr>
      <p:sp>
        <p:nvSpPr>
          <p:cNvPr id="8" name="Rectangle 7"/>
          <p:cNvSpPr/>
          <p:nvPr userDrawn="1"/>
        </p:nvSpPr>
        <p:spPr bwMode="white">
          <a:xfrm>
            <a:off x="0" y="0"/>
            <a:ext cx="12196387" cy="6858000"/>
          </a:xfrm>
          <a:prstGeom prst="rect">
            <a:avLst/>
          </a:prstGeom>
          <a:gradFill>
            <a:gsLst>
              <a:gs pos="0">
                <a:srgbClr val="1A1E5A"/>
              </a:gs>
              <a:gs pos="99000">
                <a:srgbClr val="122D98"/>
              </a:gs>
            </a:gsLst>
            <a:lin ang="0" scaled="0"/>
          </a:gradFill>
          <a:ln w="9525">
            <a:noFill/>
            <a:miter lim="800000"/>
            <a:headEnd/>
            <a:tailEnd/>
          </a:ln>
        </p:spPr>
        <p:txBody>
          <a:bodyPr lIns="121917" tIns="60958" rIns="121917" bIns="60958" anchor="ctr" anchorCtr="0">
            <a:noAutofit/>
          </a:bodyPr>
          <a:lstStyle/>
          <a:p>
            <a:pPr defTabSz="1219170"/>
            <a:endParaRPr lang="en-US" sz="2400" dirty="0" smtClean="0">
              <a:solidFill>
                <a:srgbClr val="5C5C5C"/>
              </a:solidFill>
            </a:endParaRPr>
          </a:p>
        </p:txBody>
      </p:sp>
      <p:sp>
        <p:nvSpPr>
          <p:cNvPr id="17" name="Content Placeholder 3"/>
          <p:cNvSpPr>
            <a:spLocks noGrp="1"/>
          </p:cNvSpPr>
          <p:nvPr>
            <p:ph sz="half" idx="2" hasCustomPrompt="1"/>
          </p:nvPr>
        </p:nvSpPr>
        <p:spPr bwMode="black">
          <a:xfrm>
            <a:off x="304800" y="3045306"/>
            <a:ext cx="11582400" cy="767389"/>
          </a:xfrm>
          <a:prstGeom prst="rect">
            <a:avLst/>
          </a:prstGeom>
        </p:spPr>
        <p:txBody>
          <a:bodyPr anchor="ctr" anchorCtr="0">
            <a:spAutoFit/>
          </a:bodyPr>
          <a:lstStyle>
            <a:lvl1pPr marL="0" indent="0" algn="l">
              <a:lnSpc>
                <a:spcPct val="85000"/>
              </a:lnSpc>
              <a:spcBef>
                <a:spcPts val="0"/>
              </a:spcBef>
              <a:buClr>
                <a:schemeClr val="bg1"/>
              </a:buClr>
              <a:buFontTx/>
              <a:buNone/>
              <a:defRPr sz="5900">
                <a:solidFill>
                  <a:schemeClr val="bg1"/>
                </a:solidFill>
                <a:latin typeface="+mj-lt"/>
              </a:defRPr>
            </a:lvl1pPr>
            <a:lvl2pPr algn="ctr">
              <a:buClr>
                <a:schemeClr val="bg1"/>
              </a:buClr>
              <a:defRPr sz="2900">
                <a:solidFill>
                  <a:schemeClr val="bg1"/>
                </a:solidFill>
              </a:defRPr>
            </a:lvl2pPr>
            <a:lvl3pPr>
              <a:defRPr sz="2100">
                <a:solidFill>
                  <a:schemeClr val="bg2"/>
                </a:solidFill>
              </a:defRPr>
            </a:lvl3pPr>
            <a:lvl4pPr>
              <a:defRPr sz="2100"/>
            </a:lvl4pPr>
            <a:lvl5pPr>
              <a:defRPr sz="2100"/>
            </a:lvl5pPr>
            <a:lvl6pPr>
              <a:defRPr sz="2100"/>
            </a:lvl6pPr>
            <a:lvl7pPr>
              <a:defRPr sz="2100"/>
            </a:lvl7pPr>
            <a:lvl8pPr>
              <a:defRPr sz="2100"/>
            </a:lvl8pPr>
            <a:lvl9pPr>
              <a:defRPr sz="2100"/>
            </a:lvl9pPr>
          </a:lstStyle>
          <a:p>
            <a:pPr lvl="0"/>
            <a:r>
              <a:rPr lang="en-US" dirty="0" smtClean="0"/>
              <a:t>Click to edit text</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r="-2028"/>
          <a:stretch/>
        </p:blipFill>
        <p:spPr bwMode="black">
          <a:xfrm>
            <a:off x="11087888" y="6422381"/>
            <a:ext cx="956200" cy="338075"/>
          </a:xfrm>
          <a:prstGeom prst="rect">
            <a:avLst/>
          </a:prstGeom>
        </p:spPr>
      </p:pic>
    </p:spTree>
    <p:extLst>
      <p:ext uri="{BB962C8B-B14F-4D97-AF65-F5344CB8AC3E}">
        <p14:creationId xmlns:p14="http://schemas.microsoft.com/office/powerpoint/2010/main" val="119841116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04800" y="243840"/>
            <a:ext cx="6096000" cy="488339"/>
          </a:xfrm>
        </p:spPr>
        <p:txBody>
          <a:bodyPr anchor="t"/>
          <a:lstStyle>
            <a:lvl1pPr>
              <a:defRPr/>
            </a:lvl1pPr>
          </a:lstStyle>
          <a:p>
            <a:r>
              <a:rPr lang="en-US" dirty="0" smtClean="0"/>
              <a:t>Click to edit title</a:t>
            </a:r>
            <a:endParaRPr lang="en-US" dirty="0"/>
          </a:p>
        </p:txBody>
      </p:sp>
      <p:sp>
        <p:nvSpPr>
          <p:cNvPr id="7" name="Rectangle 21"/>
          <p:cNvSpPr>
            <a:spLocks noChangeArrowheads="1"/>
          </p:cNvSpPr>
          <p:nvPr userDrawn="1"/>
        </p:nvSpPr>
        <p:spPr bwMode="gray">
          <a:xfrm>
            <a:off x="6684702" y="3243377"/>
            <a:ext cx="2000537" cy="589507"/>
          </a:xfrm>
          <a:prstGeom prst="rect">
            <a:avLst/>
          </a:prstGeom>
          <a:gradFill>
            <a:gsLst>
              <a:gs pos="0">
                <a:srgbClr val="1A1E5A"/>
              </a:gs>
              <a:gs pos="99000">
                <a:srgbClr val="122D98"/>
              </a:gs>
            </a:gsLst>
            <a:lin ang="0" scaled="0"/>
          </a:gradFill>
          <a:ln w="9525">
            <a:noFill/>
            <a:miter lim="800000"/>
            <a:headEnd/>
            <a:tailEnd/>
          </a:ln>
        </p:spPr>
        <p:txBody>
          <a:bodyPr lIns="121917" tIns="60958" rIns="121917" bIns="60958" anchor="ctr" anchorCtr="0">
            <a:noAutofit/>
          </a:bodyPr>
          <a:lstStyle/>
          <a:p>
            <a:pPr defTabSz="1219170"/>
            <a:endParaRPr lang="en-US" sz="2400" dirty="0">
              <a:solidFill>
                <a:srgbClr val="5C5C5C"/>
              </a:solidFill>
            </a:endParaRPr>
          </a:p>
        </p:txBody>
      </p:sp>
      <p:sp>
        <p:nvSpPr>
          <p:cNvPr id="8" name="Rectangle 21"/>
          <p:cNvSpPr>
            <a:spLocks noChangeArrowheads="1"/>
          </p:cNvSpPr>
          <p:nvPr userDrawn="1"/>
        </p:nvSpPr>
        <p:spPr bwMode="gray">
          <a:xfrm>
            <a:off x="8229600" y="1758012"/>
            <a:ext cx="3396691" cy="589507"/>
          </a:xfrm>
          <a:prstGeom prst="rect">
            <a:avLst/>
          </a:prstGeom>
          <a:gradFill>
            <a:gsLst>
              <a:gs pos="0">
                <a:srgbClr val="1A1E5A"/>
              </a:gs>
              <a:gs pos="99000">
                <a:srgbClr val="122D98"/>
              </a:gs>
            </a:gsLst>
            <a:lin ang="0" scaled="0"/>
          </a:gradFill>
          <a:ln w="9525">
            <a:noFill/>
            <a:miter lim="800000"/>
            <a:headEnd/>
            <a:tailEnd/>
          </a:ln>
        </p:spPr>
        <p:txBody>
          <a:bodyPr lIns="121917" tIns="60958" rIns="121917" bIns="60958" anchor="ctr" anchorCtr="0">
            <a:noAutofit/>
          </a:bodyPr>
          <a:lstStyle/>
          <a:p>
            <a:pPr defTabSz="1219170"/>
            <a:endParaRPr lang="en-US" sz="2400" dirty="0">
              <a:solidFill>
                <a:srgbClr val="5C5C5C"/>
              </a:solidFill>
            </a:endParaRPr>
          </a:p>
        </p:txBody>
      </p:sp>
      <p:sp>
        <p:nvSpPr>
          <p:cNvPr id="9" name="Rectangle 8"/>
          <p:cNvSpPr/>
          <p:nvPr userDrawn="1"/>
        </p:nvSpPr>
        <p:spPr bwMode="gray">
          <a:xfrm>
            <a:off x="10494874" y="2061711"/>
            <a:ext cx="1704441" cy="589507"/>
          </a:xfrm>
          <a:prstGeom prst="rect">
            <a:avLst/>
          </a:prstGeom>
          <a:gradFill flip="none" rotWithShape="1">
            <a:gsLst>
              <a:gs pos="0">
                <a:srgbClr val="FA9B00"/>
              </a:gs>
              <a:gs pos="100000">
                <a:srgbClr val="F4CA12"/>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sp>
        <p:nvSpPr>
          <p:cNvPr id="10" name="Rectangle 21"/>
          <p:cNvSpPr>
            <a:spLocks noChangeArrowheads="1"/>
          </p:cNvSpPr>
          <p:nvPr userDrawn="1"/>
        </p:nvSpPr>
        <p:spPr bwMode="gray">
          <a:xfrm>
            <a:off x="10494874" y="2061712"/>
            <a:ext cx="1131417" cy="285808"/>
          </a:xfrm>
          <a:prstGeom prst="rect">
            <a:avLst/>
          </a:prstGeom>
          <a:gradFill flip="none" rotWithShape="1">
            <a:gsLst>
              <a:gs pos="0">
                <a:srgbClr val="F26800"/>
              </a:gs>
              <a:gs pos="100000">
                <a:srgbClr val="FA9800"/>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sp>
        <p:nvSpPr>
          <p:cNvPr id="11" name="Rectangle 21"/>
          <p:cNvSpPr>
            <a:spLocks noChangeArrowheads="1"/>
          </p:cNvSpPr>
          <p:nvPr userDrawn="1"/>
        </p:nvSpPr>
        <p:spPr bwMode="gray">
          <a:xfrm>
            <a:off x="7893337" y="4720557"/>
            <a:ext cx="2604788" cy="589507"/>
          </a:xfrm>
          <a:prstGeom prst="rect">
            <a:avLst/>
          </a:prstGeom>
          <a:gradFill flip="none" rotWithShape="1">
            <a:gsLst>
              <a:gs pos="0">
                <a:srgbClr val="FA9B00"/>
              </a:gs>
              <a:gs pos="100000">
                <a:srgbClr val="F4CA12"/>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sp>
        <p:nvSpPr>
          <p:cNvPr id="12" name="Rectangle 11"/>
          <p:cNvSpPr/>
          <p:nvPr userDrawn="1"/>
        </p:nvSpPr>
        <p:spPr bwMode="gray">
          <a:xfrm>
            <a:off x="9176514" y="4425803"/>
            <a:ext cx="2449777" cy="589507"/>
          </a:xfrm>
          <a:prstGeom prst="rect">
            <a:avLst/>
          </a:prstGeom>
          <a:gradFill>
            <a:gsLst>
              <a:gs pos="0">
                <a:srgbClr val="1A1E5A"/>
              </a:gs>
              <a:gs pos="99000">
                <a:srgbClr val="122D98"/>
              </a:gs>
            </a:gsLst>
            <a:lin ang="0" scaled="0"/>
          </a:gradFill>
          <a:ln w="9525">
            <a:noFill/>
            <a:miter lim="800000"/>
            <a:headEnd/>
            <a:tailEnd/>
          </a:ln>
        </p:spPr>
        <p:txBody>
          <a:bodyPr lIns="121917" tIns="60958" rIns="121917" bIns="60958" anchor="ctr" anchorCtr="0">
            <a:noAutofit/>
          </a:bodyPr>
          <a:lstStyle/>
          <a:p>
            <a:pPr defTabSz="1219170"/>
            <a:endParaRPr lang="en-US" sz="2400" dirty="0">
              <a:solidFill>
                <a:srgbClr val="5C5C5C"/>
              </a:solidFill>
            </a:endParaRPr>
          </a:p>
        </p:txBody>
      </p:sp>
      <p:sp>
        <p:nvSpPr>
          <p:cNvPr id="13" name="Rectangle 21"/>
          <p:cNvSpPr>
            <a:spLocks noChangeArrowheads="1"/>
          </p:cNvSpPr>
          <p:nvPr userDrawn="1"/>
        </p:nvSpPr>
        <p:spPr bwMode="gray">
          <a:xfrm>
            <a:off x="9176514" y="4729503"/>
            <a:ext cx="1321612" cy="285808"/>
          </a:xfrm>
          <a:prstGeom prst="rect">
            <a:avLst/>
          </a:prstGeom>
          <a:gradFill flip="none" rotWithShape="1">
            <a:gsLst>
              <a:gs pos="0">
                <a:srgbClr val="F26800"/>
              </a:gs>
              <a:gs pos="100000">
                <a:srgbClr val="FA9800"/>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sp>
        <p:nvSpPr>
          <p:cNvPr id="14" name="Content Placeholder 2"/>
          <p:cNvSpPr>
            <a:spLocks noGrp="1"/>
          </p:cNvSpPr>
          <p:nvPr>
            <p:ph idx="1" hasCustomPrompt="1"/>
          </p:nvPr>
        </p:nvSpPr>
        <p:spPr>
          <a:xfrm>
            <a:off x="304800" y="1414272"/>
            <a:ext cx="6096000" cy="167704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517903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3_White - Body Cop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5138" y="365228"/>
            <a:ext cx="11176670" cy="593306"/>
          </a:xfrm>
        </p:spPr>
        <p:txBody>
          <a:bodyPr anchor="b">
            <a:normAutofit/>
          </a:bodyPr>
          <a:lstStyle>
            <a:lvl1pPr>
              <a:defRPr sz="3600" b="0" i="0">
                <a:solidFill>
                  <a:schemeClr val="tx2"/>
                </a:solidFill>
                <a:latin typeface="Segoe UI Semilight" charset="0"/>
                <a:ea typeface="Segoe UI Semilight" charset="0"/>
                <a:cs typeface="Segoe UI Semilight"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138" y="1191745"/>
            <a:ext cx="11176670" cy="387798"/>
          </a:xfrm>
        </p:spPr>
        <p:txBody>
          <a:bodyPr/>
          <a:lstStyle>
            <a:lvl1pPr marL="0" indent="0">
              <a:buNone/>
              <a:defRPr sz="2800" b="0" i="0">
                <a:solidFill>
                  <a:schemeClr val="tx2"/>
                </a:solidFill>
                <a:latin typeface="Segoe UI Light" charset="0"/>
                <a:ea typeface="Segoe UI Light" charset="0"/>
                <a:cs typeface="Segoe UI Light"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55218817"/>
      </p:ext>
    </p:extLst>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 Quote Slide and Photo">
    <p:spTree>
      <p:nvGrpSpPr>
        <p:cNvPr id="1" name=""/>
        <p:cNvGrpSpPr/>
        <p:nvPr/>
      </p:nvGrpSpPr>
      <p:grpSpPr>
        <a:xfrm>
          <a:off x="0" y="0"/>
          <a:ext cx="0" cy="0"/>
          <a:chOff x="0" y="0"/>
          <a:chExt cx="0" cy="0"/>
        </a:xfrm>
      </p:grpSpPr>
      <p:sp>
        <p:nvSpPr>
          <p:cNvPr id="9" name="Picture Placeholder 4"/>
          <p:cNvSpPr>
            <a:spLocks noGrp="1"/>
          </p:cNvSpPr>
          <p:nvPr>
            <p:ph type="pic" sz="quarter" idx="17" hasCustomPrompt="1"/>
          </p:nvPr>
        </p:nvSpPr>
        <p:spPr>
          <a:xfrm>
            <a:off x="9144000" y="1689920"/>
            <a:ext cx="3048000" cy="4632960"/>
          </a:xfrm>
          <a:prstGeom prst="rect">
            <a:avLst/>
          </a:prstGeom>
          <a:solidFill>
            <a:schemeClr val="bg1">
              <a:lumMod val="85000"/>
            </a:schemeClr>
          </a:solidFill>
        </p:spPr>
        <p:txBody>
          <a:bodyPr lIns="121917" tIns="121917" rIns="121917">
            <a:noAutofit/>
          </a:bodyPr>
          <a:lstStyle>
            <a:lvl1pPr marL="0" indent="0">
              <a:buNone/>
              <a:defRPr sz="2100"/>
            </a:lvl1pPr>
          </a:lstStyle>
          <a:p>
            <a:r>
              <a:rPr lang="en-US" dirty="0" smtClean="0"/>
              <a:t>Click center icon to insert photo</a:t>
            </a:r>
            <a:endParaRPr lang="en-US" dirty="0"/>
          </a:p>
        </p:txBody>
      </p:sp>
      <p:sp>
        <p:nvSpPr>
          <p:cNvPr id="2" name="Title 1"/>
          <p:cNvSpPr>
            <a:spLocks noGrp="1"/>
          </p:cNvSpPr>
          <p:nvPr>
            <p:ph type="ctrTitle" hasCustomPrompt="1"/>
          </p:nvPr>
        </p:nvSpPr>
        <p:spPr bwMode="gray">
          <a:xfrm>
            <a:off x="304800" y="3048000"/>
            <a:ext cx="8534400" cy="697627"/>
          </a:xfrm>
        </p:spPr>
        <p:txBody>
          <a:bodyPr anchor="ctr"/>
          <a:lstStyle>
            <a:lvl1pPr algn="l">
              <a:spcBef>
                <a:spcPts val="1333"/>
              </a:spcBef>
              <a:defRPr sz="5300">
                <a:solidFill>
                  <a:schemeClr val="tx2"/>
                </a:solidFill>
              </a:defRPr>
            </a:lvl1pPr>
          </a:lstStyle>
          <a:p>
            <a:r>
              <a:rPr lang="en-US" dirty="0" smtClean="0"/>
              <a:t>Click to edit title</a:t>
            </a:r>
            <a:endParaRPr lang="en-US" dirty="0"/>
          </a:p>
        </p:txBody>
      </p:sp>
      <p:grpSp>
        <p:nvGrpSpPr>
          <p:cNvPr id="8" name="Group 7"/>
          <p:cNvGrpSpPr/>
          <p:nvPr userDrawn="1"/>
        </p:nvGrpSpPr>
        <p:grpSpPr>
          <a:xfrm>
            <a:off x="6096000" y="686773"/>
            <a:ext cx="6096000" cy="1003148"/>
            <a:chOff x="4572000" y="1000238"/>
            <a:chExt cx="4572000" cy="829031"/>
          </a:xfrm>
        </p:grpSpPr>
        <p:sp>
          <p:nvSpPr>
            <p:cNvPr id="10" name="Rectangle 21"/>
            <p:cNvSpPr>
              <a:spLocks noChangeArrowheads="1"/>
            </p:cNvSpPr>
            <p:nvPr/>
          </p:nvSpPr>
          <p:spPr bwMode="gray">
            <a:xfrm>
              <a:off x="6629400" y="1284542"/>
              <a:ext cx="2514600" cy="544727"/>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sp>
          <p:nvSpPr>
            <p:cNvPr id="11" name="Rectangle 21"/>
            <p:cNvSpPr>
              <a:spLocks noChangeArrowheads="1"/>
            </p:cNvSpPr>
            <p:nvPr/>
          </p:nvSpPr>
          <p:spPr bwMode="gray">
            <a:xfrm>
              <a:off x="4572000" y="1000238"/>
              <a:ext cx="3960743" cy="548195"/>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pPr defTabSz="1219170"/>
              <a:endParaRPr lang="en-US" sz="2400" dirty="0">
                <a:solidFill>
                  <a:srgbClr val="5C5C5C"/>
                </a:solidFill>
              </a:endParaRPr>
            </a:p>
          </p:txBody>
        </p:sp>
        <p:sp>
          <p:nvSpPr>
            <p:cNvPr id="12" name="Rectangle 11"/>
            <p:cNvSpPr>
              <a:spLocks noChangeArrowheads="1"/>
            </p:cNvSpPr>
            <p:nvPr/>
          </p:nvSpPr>
          <p:spPr bwMode="gray">
            <a:xfrm>
              <a:off x="6629399" y="1279483"/>
              <a:ext cx="1903343" cy="268946"/>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pPr defTabSz="1219170"/>
              <a:endParaRPr lang="en-US" sz="2400" dirty="0">
                <a:solidFill>
                  <a:srgbClr val="5C5C5C"/>
                </a:solidFill>
              </a:endParaRPr>
            </a:p>
          </p:txBody>
        </p:sp>
      </p:grpSp>
    </p:spTree>
    <p:extLst>
      <p:ext uri="{BB962C8B-B14F-4D97-AF65-F5344CB8AC3E}">
        <p14:creationId xmlns:p14="http://schemas.microsoft.com/office/powerpoint/2010/main" val="3572743943"/>
      </p:ext>
    </p:extLst>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ue Quote Full Slide">
    <p:spTree>
      <p:nvGrpSpPr>
        <p:cNvPr id="1" name=""/>
        <p:cNvGrpSpPr/>
        <p:nvPr/>
      </p:nvGrpSpPr>
      <p:grpSpPr>
        <a:xfrm>
          <a:off x="0" y="0"/>
          <a:ext cx="0" cy="0"/>
          <a:chOff x="0" y="0"/>
          <a:chExt cx="0" cy="0"/>
        </a:xfrm>
      </p:grpSpPr>
      <p:sp>
        <p:nvSpPr>
          <p:cNvPr id="8" name="Rectangle 7"/>
          <p:cNvSpPr/>
          <p:nvPr userDrawn="1"/>
        </p:nvSpPr>
        <p:spPr bwMode="ltGray">
          <a:xfrm>
            <a:off x="0" y="-3"/>
            <a:ext cx="12192000" cy="6327648"/>
          </a:xfrm>
          <a:prstGeom prst="rect">
            <a:avLst/>
          </a:prstGeom>
          <a:gradFill>
            <a:gsLst>
              <a:gs pos="0">
                <a:srgbClr val="1A1E5A"/>
              </a:gs>
              <a:gs pos="99000">
                <a:srgbClr val="122D98"/>
              </a:gs>
            </a:gsLst>
            <a:lin ang="0" scaled="0"/>
          </a:gradFill>
          <a:ln w="9525">
            <a:noFill/>
            <a:miter lim="800000"/>
            <a:headEnd/>
            <a:tailEnd/>
          </a:ln>
        </p:spPr>
        <p:txBody>
          <a:bodyPr lIns="121917" tIns="60958" rIns="121917" bIns="60958" anchor="ctr" anchorCtr="0">
            <a:noAutofit/>
          </a:bodyPr>
          <a:lstStyle/>
          <a:p>
            <a:pPr defTabSz="1219170"/>
            <a:endParaRPr lang="en-US" sz="2400" dirty="0">
              <a:solidFill>
                <a:srgbClr val="5C5C5C"/>
              </a:solidFill>
            </a:endParaRPr>
          </a:p>
        </p:txBody>
      </p:sp>
      <p:sp>
        <p:nvSpPr>
          <p:cNvPr id="2" name="Title 1"/>
          <p:cNvSpPr>
            <a:spLocks noGrp="1"/>
          </p:cNvSpPr>
          <p:nvPr>
            <p:ph type="ctrTitle" hasCustomPrompt="1"/>
          </p:nvPr>
        </p:nvSpPr>
        <p:spPr bwMode="black">
          <a:xfrm>
            <a:off x="304800" y="3011424"/>
            <a:ext cx="11582400" cy="697627"/>
          </a:xfrm>
        </p:spPr>
        <p:txBody>
          <a:bodyPr anchor="ctr"/>
          <a:lstStyle>
            <a:lvl1pPr algn="l">
              <a:spcBef>
                <a:spcPts val="1333"/>
              </a:spcBef>
              <a:defRPr sz="53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801365558"/>
      </p:ext>
    </p:extLst>
  </p:cSld>
  <p:clrMapOvr>
    <a:masterClrMapping/>
  </p:clrMapOvr>
  <p:transition>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old Quote Full Slide">
    <p:spTree>
      <p:nvGrpSpPr>
        <p:cNvPr id="1" name=""/>
        <p:cNvGrpSpPr/>
        <p:nvPr/>
      </p:nvGrpSpPr>
      <p:grpSpPr>
        <a:xfrm>
          <a:off x="0" y="0"/>
          <a:ext cx="0" cy="0"/>
          <a:chOff x="0" y="0"/>
          <a:chExt cx="0" cy="0"/>
        </a:xfrm>
      </p:grpSpPr>
      <p:sp>
        <p:nvSpPr>
          <p:cNvPr id="8" name="Rectangle 7"/>
          <p:cNvSpPr/>
          <p:nvPr userDrawn="1"/>
        </p:nvSpPr>
        <p:spPr bwMode="ltGray">
          <a:xfrm>
            <a:off x="0" y="-3"/>
            <a:ext cx="12192000" cy="6327648"/>
          </a:xfrm>
          <a:prstGeom prst="rect">
            <a:avLst/>
          </a:prstGeom>
          <a:gradFill flip="none" rotWithShape="1">
            <a:gsLst>
              <a:gs pos="0">
                <a:srgbClr val="FA9B00"/>
              </a:gs>
              <a:gs pos="100000">
                <a:srgbClr val="F4CA12"/>
              </a:gs>
            </a:gsLst>
            <a:lin ang="0" scaled="1"/>
            <a:tileRect/>
          </a:gradFill>
          <a:ln w="9525">
            <a:noFill/>
            <a:miter lim="800000"/>
            <a:headEnd/>
            <a:tailEnd/>
          </a:ln>
        </p:spPr>
        <p:txBody>
          <a:bodyPr lIns="121917" tIns="60958" rIns="121917" bIns="60958">
            <a:noAutofit/>
          </a:bodyPr>
          <a:lstStyle/>
          <a:p>
            <a:pPr defTabSz="1219170"/>
            <a:endParaRPr lang="en-US" sz="2400" dirty="0">
              <a:solidFill>
                <a:srgbClr val="5C5C5C"/>
              </a:solidFill>
            </a:endParaRPr>
          </a:p>
        </p:txBody>
      </p:sp>
      <p:sp>
        <p:nvSpPr>
          <p:cNvPr id="2" name="Title 1"/>
          <p:cNvSpPr>
            <a:spLocks noGrp="1"/>
          </p:cNvSpPr>
          <p:nvPr>
            <p:ph type="ctrTitle" hasCustomPrompt="1"/>
          </p:nvPr>
        </p:nvSpPr>
        <p:spPr bwMode="black">
          <a:xfrm>
            <a:off x="304800" y="3011424"/>
            <a:ext cx="11582400" cy="697627"/>
          </a:xfrm>
        </p:spPr>
        <p:txBody>
          <a:bodyPr anchor="ctr"/>
          <a:lstStyle>
            <a:lvl1pPr algn="l">
              <a:spcBef>
                <a:spcPts val="1333"/>
              </a:spcBef>
              <a:defRPr sz="530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2892817924"/>
      </p:ext>
    </p:extLst>
  </p:cSld>
  <p:clrMapOvr>
    <a:masterClrMapping/>
  </p:clrMapOvr>
  <p:transition>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Bullets">
    <p:spTree>
      <p:nvGrpSpPr>
        <p:cNvPr id="1" name=""/>
        <p:cNvGrpSpPr/>
        <p:nvPr/>
      </p:nvGrpSpPr>
      <p:grpSpPr>
        <a:xfrm>
          <a:off x="0" y="0"/>
          <a:ext cx="0" cy="0"/>
          <a:chOff x="0" y="0"/>
          <a:chExt cx="0" cy="0"/>
        </a:xfrm>
      </p:grpSpPr>
      <p:sp>
        <p:nvSpPr>
          <p:cNvPr id="5" name="Rectangle 21"/>
          <p:cNvSpPr>
            <a:spLocks noChangeArrowheads="1"/>
          </p:cNvSpPr>
          <p:nvPr userDrawn="1"/>
        </p:nvSpPr>
        <p:spPr bwMode="auto">
          <a:xfrm>
            <a:off x="0" y="0"/>
            <a:ext cx="12192000" cy="685800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pic>
        <p:nvPicPr>
          <p:cNvPr id="8" name="Picture 7"/>
          <p:cNvPicPr>
            <a:picLocks noChangeAspect="1"/>
          </p:cNvPicPr>
          <p:nvPr userDrawn="1"/>
        </p:nvPicPr>
        <p:blipFill rotWithShape="1">
          <a:blip r:embed="rId2">
            <a:alphaModFix amt="20000"/>
            <a:extLst>
              <a:ext uri="{28A0092B-C50C-407E-A947-70E740481C1C}">
                <a14:useLocalDpi xmlns:a14="http://schemas.microsoft.com/office/drawing/2010/main"/>
              </a:ext>
            </a:extLst>
          </a:blip>
          <a:srcRect l="835"/>
          <a:stretch/>
        </p:blipFill>
        <p:spPr>
          <a:xfrm>
            <a:off x="0" y="-1"/>
            <a:ext cx="12192000" cy="6858001"/>
          </a:xfrm>
          <a:prstGeom prst="rect">
            <a:avLst/>
          </a:prstGeom>
        </p:spPr>
      </p:pic>
      <p:sp>
        <p:nvSpPr>
          <p:cNvPr id="9" name="TextBox 8"/>
          <p:cNvSpPr txBox="1"/>
          <p:nvPr userDrawn="1"/>
        </p:nvSpPr>
        <p:spPr bwMode="white">
          <a:xfrm>
            <a:off x="347800" y="6616736"/>
            <a:ext cx="65" cy="143565"/>
          </a:xfrm>
          <a:prstGeom prst="rect">
            <a:avLst/>
          </a:prstGeom>
          <a:noFill/>
        </p:spPr>
        <p:txBody>
          <a:bodyPr wrap="none" lIns="0" tIns="0" rIns="0" bIns="0" rtlCol="0" anchor="ctr">
            <a:spAutoFit/>
          </a:bodyPr>
          <a:lstStyle/>
          <a:p>
            <a:endParaRPr lang="en-US" sz="933" dirty="0" smtClean="0">
              <a:solidFill>
                <a:srgbClr val="FFFFFF"/>
              </a:solidFill>
            </a:endParaRPr>
          </a:p>
        </p:txBody>
      </p:sp>
      <p:sp>
        <p:nvSpPr>
          <p:cNvPr id="10" name="Rectangle 9"/>
          <p:cNvSpPr>
            <a:spLocks noChangeArrowheads="1"/>
          </p:cNvSpPr>
          <p:nvPr userDrawn="1"/>
        </p:nvSpPr>
        <p:spPr bwMode="black">
          <a:xfrm>
            <a:off x="552264"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lumMod val="65000"/>
                  </a:srgbClr>
                </a:solidFill>
                <a:latin typeface="Segoe UI" panose="020B0502040204020203" pitchFamily="34" charset="0"/>
                <a:cs typeface="Segoe UI" panose="020B0502040204020203" pitchFamily="34" charset="0"/>
              </a:rPr>
              <a:t>|  Presentation name  |  Date</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sp>
        <p:nvSpPr>
          <p:cNvPr id="11" name="TextBox 10"/>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lumMod val="65000"/>
                  </a:srgbClr>
                </a:solidFill>
                <a:latin typeface="Segoe UI" panose="020B0502040204020203" pitchFamily="34" charset="0"/>
                <a:cs typeface="Segoe UI" panose="020B0502040204020203" pitchFamily="34" charset="0"/>
              </a:rPr>
              <a:pPr defTabSz="1219170"/>
              <a:t>‹#›</a:t>
            </a:fld>
            <a:endParaRPr lang="en-US" sz="900" dirty="0" smtClean="0">
              <a:solidFill>
                <a:srgbClr val="FFFFFF">
                  <a:lumMod val="65000"/>
                </a:srgbClr>
              </a:solidFill>
              <a:latin typeface="Segoe UI" panose="020B0502040204020203" pitchFamily="34" charset="0"/>
              <a:cs typeface="Segoe UI" panose="020B0502040204020203" pitchFamily="34" charset="0"/>
            </a:endParaRPr>
          </a:p>
        </p:txBody>
      </p:sp>
      <p:sp>
        <p:nvSpPr>
          <p:cNvPr id="12"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lumMod val="65000"/>
                  </a:srgbClr>
                </a:solidFill>
                <a:latin typeface="Segoe UI" panose="020B0502040204020203" pitchFamily="34" charset="0"/>
                <a:cs typeface="Segoe UI" panose="020B0502040204020203" pitchFamily="34" charset="0"/>
              </a:rPr>
              <a:t>Visa Confidential</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a:ext>
            </a:extLst>
          </a:blip>
          <a:srcRect l="1" r="-2028"/>
          <a:stretch/>
        </p:blipFill>
        <p:spPr bwMode="white">
          <a:xfrm>
            <a:off x="11082496" y="6417003"/>
            <a:ext cx="956200" cy="338075"/>
          </a:xfrm>
          <a:prstGeom prst="rect">
            <a:avLst/>
          </a:prstGeom>
        </p:spPr>
      </p:pic>
      <p:sp>
        <p:nvSpPr>
          <p:cNvPr id="6" name="Title 1"/>
          <p:cNvSpPr>
            <a:spLocks noGrp="1"/>
          </p:cNvSpPr>
          <p:nvPr>
            <p:ph type="title"/>
          </p:nvPr>
        </p:nvSpPr>
        <p:spPr>
          <a:xfrm>
            <a:off x="316991" y="245827"/>
            <a:ext cx="11582400" cy="366254"/>
          </a:xfrm>
        </p:spPr>
        <p:txBody>
          <a:bodyPr>
            <a:noAutofit/>
          </a:bodyPr>
          <a:lstStyle/>
          <a:p>
            <a:r>
              <a:rPr lang="en-US" smtClean="0"/>
              <a:t>Click to edit Master title style</a:t>
            </a:r>
            <a:endParaRPr lang="en-US" dirty="0"/>
          </a:p>
        </p:txBody>
      </p:sp>
      <p:sp>
        <p:nvSpPr>
          <p:cNvPr id="7" name="Content Placeholder 6"/>
          <p:cNvSpPr>
            <a:spLocks noGrp="1"/>
          </p:cNvSpPr>
          <p:nvPr>
            <p:ph sz="quarter" idx="12"/>
          </p:nvPr>
        </p:nvSpPr>
        <p:spPr>
          <a:xfrm>
            <a:off x="316301" y="1188721"/>
            <a:ext cx="11582400" cy="850489"/>
          </a:xfrm>
        </p:spPr>
        <p:txBody>
          <a:bodyPr>
            <a:spAutoFit/>
          </a:bodyPr>
          <a:lstStyle/>
          <a:p>
            <a:pPr lvl="0"/>
            <a:r>
              <a:rPr lang="en-US" smtClean="0"/>
              <a:t>Click to edit Master text styles</a:t>
            </a:r>
          </a:p>
          <a:p>
            <a:pPr lvl="1"/>
            <a:r>
              <a:rPr lang="en-US" smtClean="0"/>
              <a:t>Second level</a:t>
            </a:r>
          </a:p>
          <a:p>
            <a:pPr lvl="2"/>
            <a:r>
              <a:rPr lang="en-US" smtClean="0"/>
              <a:t>Third level</a:t>
            </a:r>
          </a:p>
        </p:txBody>
      </p:sp>
      <p:sp>
        <p:nvSpPr>
          <p:cNvPr id="4" name="Rectangle 3"/>
          <p:cNvSpPr/>
          <p:nvPr userDrawn="1"/>
        </p:nvSpPr>
        <p:spPr bwMode="auto">
          <a:xfrm>
            <a:off x="152400" y="6559328"/>
            <a:ext cx="1727200" cy="165097"/>
          </a:xfrm>
          <a:prstGeom prst="rect">
            <a:avLst/>
          </a:prstGeom>
          <a:solidFill>
            <a:schemeClr val="bg1"/>
          </a:solidFill>
          <a:ln w="635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eaLnBrk="0" fontAlgn="base" hangingPunct="0">
              <a:lnSpc>
                <a:spcPct val="90000"/>
              </a:lnSpc>
              <a:spcBef>
                <a:spcPts val="600"/>
              </a:spcBef>
            </a:pPr>
            <a:endParaRPr lang="en-US" sz="1400" dirty="0" smtClean="0">
              <a:solidFill>
                <a:srgbClr val="FFFFFF"/>
              </a:solidFill>
            </a:endParaRPr>
          </a:p>
        </p:txBody>
      </p:sp>
    </p:spTree>
    <p:extLst>
      <p:ext uri="{BB962C8B-B14F-4D97-AF65-F5344CB8AC3E}">
        <p14:creationId xmlns:p14="http://schemas.microsoft.com/office/powerpoint/2010/main" val="2282597504"/>
      </p:ext>
    </p:extLst>
  </p:cSld>
  <p:clrMapOvr>
    <a:masterClrMapping/>
  </p:clrMapOvr>
  <p:transition>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Rectangle 21"/>
          <p:cNvSpPr>
            <a:spLocks noChangeArrowheads="1"/>
          </p:cNvSpPr>
          <p:nvPr userDrawn="1"/>
        </p:nvSpPr>
        <p:spPr bwMode="auto">
          <a:xfrm>
            <a:off x="0" y="0"/>
            <a:ext cx="12192000" cy="685800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pic>
        <p:nvPicPr>
          <p:cNvPr id="4" name="Picture 3"/>
          <p:cNvPicPr>
            <a:picLocks noChangeAspect="1"/>
          </p:cNvPicPr>
          <p:nvPr userDrawn="1"/>
        </p:nvPicPr>
        <p:blipFill rotWithShape="1">
          <a:blip r:embed="rId2">
            <a:alphaModFix amt="20000"/>
            <a:extLst>
              <a:ext uri="{28A0092B-C50C-407E-A947-70E740481C1C}">
                <a14:useLocalDpi xmlns:a14="http://schemas.microsoft.com/office/drawing/2010/main"/>
              </a:ext>
            </a:extLst>
          </a:blip>
          <a:srcRect l="835"/>
          <a:stretch/>
        </p:blipFill>
        <p:spPr>
          <a:xfrm>
            <a:off x="0" y="-1"/>
            <a:ext cx="12192000" cy="6858001"/>
          </a:xfrm>
          <a:prstGeom prst="rect">
            <a:avLst/>
          </a:prstGeom>
        </p:spPr>
      </p:pic>
      <p:sp>
        <p:nvSpPr>
          <p:cNvPr id="5" name="TextBox 4"/>
          <p:cNvSpPr txBox="1"/>
          <p:nvPr userDrawn="1"/>
        </p:nvSpPr>
        <p:spPr bwMode="white">
          <a:xfrm>
            <a:off x="347800" y="6616736"/>
            <a:ext cx="65" cy="143565"/>
          </a:xfrm>
          <a:prstGeom prst="rect">
            <a:avLst/>
          </a:prstGeom>
          <a:noFill/>
        </p:spPr>
        <p:txBody>
          <a:bodyPr wrap="none" lIns="0" tIns="0" rIns="0" bIns="0" rtlCol="0" anchor="ctr">
            <a:spAutoFit/>
          </a:bodyPr>
          <a:lstStyle/>
          <a:p>
            <a:endParaRPr lang="en-US" sz="933" dirty="0" smtClean="0">
              <a:solidFill>
                <a:srgbClr val="FFFFFF"/>
              </a:solidFill>
            </a:endParaRPr>
          </a:p>
        </p:txBody>
      </p:sp>
      <p:sp>
        <p:nvSpPr>
          <p:cNvPr id="6" name="Rectangle 5"/>
          <p:cNvSpPr>
            <a:spLocks noChangeArrowheads="1"/>
          </p:cNvSpPr>
          <p:nvPr userDrawn="1"/>
        </p:nvSpPr>
        <p:spPr bwMode="black">
          <a:xfrm>
            <a:off x="552264"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lumMod val="65000"/>
                  </a:srgbClr>
                </a:solidFill>
                <a:latin typeface="Segoe UI" panose="020B0502040204020203" pitchFamily="34" charset="0"/>
                <a:cs typeface="Segoe UI" panose="020B0502040204020203" pitchFamily="34" charset="0"/>
              </a:rPr>
              <a:t>|  Presentation name  |  Date</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sp>
        <p:nvSpPr>
          <p:cNvPr id="7" name="TextBox 6"/>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lumMod val="65000"/>
                  </a:srgbClr>
                </a:solidFill>
                <a:latin typeface="Segoe UI" panose="020B0502040204020203" pitchFamily="34" charset="0"/>
                <a:cs typeface="Segoe UI" panose="020B0502040204020203" pitchFamily="34" charset="0"/>
              </a:rPr>
              <a:pPr defTabSz="1219170"/>
              <a:t>‹#›</a:t>
            </a:fld>
            <a:endParaRPr lang="en-US" sz="900" dirty="0" smtClean="0">
              <a:solidFill>
                <a:srgbClr val="FFFFFF">
                  <a:lumMod val="65000"/>
                </a:srgbClr>
              </a:solidFill>
              <a:latin typeface="Segoe UI" panose="020B0502040204020203" pitchFamily="34" charset="0"/>
              <a:cs typeface="Segoe UI" panose="020B0502040204020203" pitchFamily="34" charset="0"/>
            </a:endParaRPr>
          </a:p>
        </p:txBody>
      </p:sp>
      <p:sp>
        <p:nvSpPr>
          <p:cNvPr id="8"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lumMod val="65000"/>
                  </a:srgbClr>
                </a:solidFill>
                <a:latin typeface="Segoe UI" panose="020B0502040204020203" pitchFamily="34" charset="0"/>
                <a:cs typeface="Segoe UI" panose="020B0502040204020203" pitchFamily="34" charset="0"/>
              </a:rPr>
              <a:t>Visa Confidential</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a:ext>
            </a:extLst>
          </a:blip>
          <a:srcRect l="1" r="-2028"/>
          <a:stretch/>
        </p:blipFill>
        <p:spPr bwMode="white">
          <a:xfrm>
            <a:off x="11082496" y="6417003"/>
            <a:ext cx="956200" cy="338075"/>
          </a:xfrm>
          <a:prstGeom prst="rect">
            <a:avLst/>
          </a:prstGeom>
        </p:spPr>
      </p:pic>
      <p:sp>
        <p:nvSpPr>
          <p:cNvPr id="2" name="Title 1"/>
          <p:cNvSpPr>
            <a:spLocks noGrp="1"/>
          </p:cNvSpPr>
          <p:nvPr>
            <p:ph type="title"/>
          </p:nvPr>
        </p:nvSpPr>
        <p:spPr bwMode="gray">
          <a:xfrm>
            <a:off x="321588" y="245827"/>
            <a:ext cx="10546080" cy="418576"/>
          </a:xfrm>
        </p:spPr>
        <p:txBody>
          <a:bodyPr/>
          <a:lstStyle>
            <a:lvl1pPr>
              <a:defRPr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421635"/>
      </p:ext>
    </p:extLst>
  </p:cSld>
  <p:clrMapOvr>
    <a:masterClrMapping/>
  </p:clrMapOvr>
  <p:transition>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Bullets">
    <p:spTree>
      <p:nvGrpSpPr>
        <p:cNvPr id="1" name=""/>
        <p:cNvGrpSpPr/>
        <p:nvPr/>
      </p:nvGrpSpPr>
      <p:grpSpPr>
        <a:xfrm>
          <a:off x="0" y="0"/>
          <a:ext cx="0" cy="0"/>
          <a:chOff x="0" y="0"/>
          <a:chExt cx="0" cy="0"/>
        </a:xfrm>
      </p:grpSpPr>
      <p:sp>
        <p:nvSpPr>
          <p:cNvPr id="4" name="Rectangle 21"/>
          <p:cNvSpPr>
            <a:spLocks noChangeArrowheads="1"/>
          </p:cNvSpPr>
          <p:nvPr userDrawn="1"/>
        </p:nvSpPr>
        <p:spPr bwMode="auto">
          <a:xfrm>
            <a:off x="0" y="0"/>
            <a:ext cx="12192000" cy="685800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pic>
        <p:nvPicPr>
          <p:cNvPr id="5" name="Picture 4"/>
          <p:cNvPicPr>
            <a:picLocks noChangeAspect="1"/>
          </p:cNvPicPr>
          <p:nvPr userDrawn="1"/>
        </p:nvPicPr>
        <p:blipFill rotWithShape="1">
          <a:blip r:embed="rId2">
            <a:alphaModFix amt="20000"/>
            <a:extLst>
              <a:ext uri="{28A0092B-C50C-407E-A947-70E740481C1C}">
                <a14:useLocalDpi xmlns:a14="http://schemas.microsoft.com/office/drawing/2010/main"/>
              </a:ext>
            </a:extLst>
          </a:blip>
          <a:srcRect l="835"/>
          <a:stretch/>
        </p:blipFill>
        <p:spPr>
          <a:xfrm>
            <a:off x="0" y="-1"/>
            <a:ext cx="12192000" cy="6858001"/>
          </a:xfrm>
          <a:prstGeom prst="rect">
            <a:avLst/>
          </a:prstGeom>
        </p:spPr>
      </p:pic>
      <p:sp>
        <p:nvSpPr>
          <p:cNvPr id="6" name="TextBox 5"/>
          <p:cNvSpPr txBox="1"/>
          <p:nvPr userDrawn="1"/>
        </p:nvSpPr>
        <p:spPr bwMode="white">
          <a:xfrm>
            <a:off x="347800" y="6616736"/>
            <a:ext cx="65" cy="143565"/>
          </a:xfrm>
          <a:prstGeom prst="rect">
            <a:avLst/>
          </a:prstGeom>
          <a:noFill/>
        </p:spPr>
        <p:txBody>
          <a:bodyPr wrap="none" lIns="0" tIns="0" rIns="0" bIns="0" rtlCol="0" anchor="ctr">
            <a:spAutoFit/>
          </a:bodyPr>
          <a:lstStyle/>
          <a:p>
            <a:endParaRPr lang="en-US" sz="933" dirty="0" smtClean="0">
              <a:solidFill>
                <a:srgbClr val="FFFFFF"/>
              </a:solidFill>
            </a:endParaRPr>
          </a:p>
        </p:txBody>
      </p:sp>
      <p:sp>
        <p:nvSpPr>
          <p:cNvPr id="7" name="Rectangle 6"/>
          <p:cNvSpPr>
            <a:spLocks noChangeArrowheads="1"/>
          </p:cNvSpPr>
          <p:nvPr userDrawn="1"/>
        </p:nvSpPr>
        <p:spPr bwMode="black">
          <a:xfrm>
            <a:off x="552264"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lumMod val="65000"/>
                  </a:srgbClr>
                </a:solidFill>
                <a:latin typeface="Segoe UI" panose="020B0502040204020203" pitchFamily="34" charset="0"/>
                <a:cs typeface="Segoe UI" panose="020B0502040204020203" pitchFamily="34" charset="0"/>
              </a:rPr>
              <a:t>|  Presentation name  |  Date</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sp>
        <p:nvSpPr>
          <p:cNvPr id="8" name="TextBox 7"/>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lumMod val="65000"/>
                  </a:srgbClr>
                </a:solidFill>
                <a:latin typeface="Segoe UI" panose="020B0502040204020203" pitchFamily="34" charset="0"/>
                <a:cs typeface="Segoe UI" panose="020B0502040204020203" pitchFamily="34" charset="0"/>
              </a:rPr>
              <a:pPr defTabSz="1219170"/>
              <a:t>‹#›</a:t>
            </a:fld>
            <a:endParaRPr lang="en-US" sz="900" dirty="0" smtClean="0">
              <a:solidFill>
                <a:srgbClr val="FFFFFF">
                  <a:lumMod val="65000"/>
                </a:srgbClr>
              </a:solidFill>
              <a:latin typeface="Segoe UI" panose="020B0502040204020203" pitchFamily="34" charset="0"/>
              <a:cs typeface="Segoe UI" panose="020B0502040204020203" pitchFamily="34" charset="0"/>
            </a:endParaRPr>
          </a:p>
        </p:txBody>
      </p:sp>
      <p:sp>
        <p:nvSpPr>
          <p:cNvPr id="9"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lumMod val="65000"/>
                  </a:srgbClr>
                </a:solidFill>
                <a:latin typeface="Segoe UI" panose="020B0502040204020203" pitchFamily="34" charset="0"/>
                <a:cs typeface="Segoe UI" panose="020B0502040204020203" pitchFamily="34" charset="0"/>
              </a:rPr>
              <a:t>Visa Confidential</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a:ext>
            </a:extLst>
          </a:blip>
          <a:srcRect l="1" r="-2028"/>
          <a:stretch/>
        </p:blipFill>
        <p:spPr bwMode="white">
          <a:xfrm>
            <a:off x="11082496" y="6417003"/>
            <a:ext cx="956200" cy="338075"/>
          </a:xfrm>
          <a:prstGeom prst="rect">
            <a:avLst/>
          </a:prstGeom>
        </p:spPr>
      </p:pic>
      <p:sp>
        <p:nvSpPr>
          <p:cNvPr id="2" name="Title 1"/>
          <p:cNvSpPr>
            <a:spLocks noGrp="1"/>
          </p:cNvSpPr>
          <p:nvPr>
            <p:ph type="title"/>
          </p:nvPr>
        </p:nvSpPr>
        <p:spPr bwMode="gray">
          <a:xfrm>
            <a:off x="321588" y="245827"/>
            <a:ext cx="8863584" cy="488339"/>
          </a:xfrm>
        </p:spPr>
        <p:txBody>
          <a:bodyPr>
            <a:spAutoFit/>
          </a:bodyPr>
          <a:lstStyle>
            <a:lvl1pPr>
              <a:defRPr b="0">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321589" y="1414273"/>
            <a:ext cx="11521440" cy="1014637"/>
          </a:xfrm>
        </p:spPr>
        <p:txBody>
          <a:bodyPr/>
          <a:lstStyle>
            <a:lvl1pPr marL="272109" marR="0" indent="-272109" algn="l" defTabSz="1219170" rtl="0" eaLnBrk="1" fontAlgn="base" latinLnBrk="0" hangingPunct="1">
              <a:lnSpc>
                <a:spcPct val="90000"/>
              </a:lnSpc>
              <a:spcBef>
                <a:spcPts val="1333"/>
              </a:spcBef>
              <a:spcAft>
                <a:spcPts val="0"/>
              </a:spcAft>
              <a:buClr>
                <a:srgbClr val="5C5C5C"/>
              </a:buClr>
              <a:buSzPct val="100000"/>
              <a:buFont typeface="Arial" charset="0"/>
              <a:buChar char="•"/>
              <a:tabLst/>
              <a:defRPr sz="2400">
                <a:solidFill>
                  <a:schemeClr val="bg2"/>
                </a:solidFill>
              </a:defRPr>
            </a:lvl1pPr>
            <a:lvl2pPr marL="613818" marR="0" indent="-311143" algn="l" defTabSz="1219170" rtl="0" eaLnBrk="1" fontAlgn="base" latinLnBrk="0" hangingPunct="1">
              <a:lnSpc>
                <a:spcPct val="90000"/>
              </a:lnSpc>
              <a:spcBef>
                <a:spcPts val="533"/>
              </a:spcBef>
              <a:spcAft>
                <a:spcPts val="0"/>
              </a:spcAft>
              <a:buClr>
                <a:srgbClr val="5C5C5C"/>
              </a:buClr>
              <a:buSzTx/>
              <a:buFont typeface="Arial" charset="0"/>
              <a:buChar char="–"/>
              <a:tabLst/>
              <a:defRPr sz="2133">
                <a:solidFill>
                  <a:schemeClr val="bg2"/>
                </a:solidFill>
              </a:defRPr>
            </a:lvl2pPr>
            <a:lvl3pPr marL="877802" marR="0" indent="-228594" algn="l" defTabSz="1219170" rtl="0" eaLnBrk="1" fontAlgn="base" latinLnBrk="0" hangingPunct="1">
              <a:lnSpc>
                <a:spcPct val="90000"/>
              </a:lnSpc>
              <a:spcBef>
                <a:spcPts val="533"/>
              </a:spcBef>
              <a:spcAft>
                <a:spcPts val="0"/>
              </a:spcAft>
              <a:buClr>
                <a:srgbClr val="5C5C5C"/>
              </a:buClr>
              <a:buSzTx/>
              <a:buFont typeface="Arial" charset="0"/>
              <a:buChar char="•"/>
              <a:tabLst/>
              <a:defRPr sz="1867">
                <a:solidFill>
                  <a:schemeClr val="bg2"/>
                </a:solidFill>
              </a:defRPr>
            </a:lvl3pPr>
            <a:lvl4pPr marL="1170403" marR="0" indent="-270927" algn="l" defTabSz="1219170" rtl="0" eaLnBrk="1" fontAlgn="base" latinLnBrk="0" hangingPunct="1">
              <a:lnSpc>
                <a:spcPct val="90000"/>
              </a:lnSpc>
              <a:spcBef>
                <a:spcPts val="533"/>
              </a:spcBef>
              <a:spcAft>
                <a:spcPts val="0"/>
              </a:spcAft>
              <a:buClr>
                <a:srgbClr val="5C5C5C"/>
              </a:buClr>
              <a:buSzPct val="100000"/>
              <a:buFont typeface="Segoe UI" panose="020B0502040204020203" pitchFamily="34" charset="0"/>
              <a:buChar char="–"/>
              <a:tabLst/>
              <a:defRPr/>
            </a:lvl4pPr>
            <a:lvl5pPr marL="1371566" marR="0" indent="-190495" algn="l" defTabSz="1219170" rtl="0" eaLnBrk="1" fontAlgn="base" latinLnBrk="0" hangingPunct="1">
              <a:lnSpc>
                <a:spcPct val="90000"/>
              </a:lnSpc>
              <a:spcBef>
                <a:spcPts val="533"/>
              </a:spcBef>
              <a:spcAft>
                <a:spcPts val="0"/>
              </a:spcAft>
              <a:buClr>
                <a:srgbClr val="5C5C5C"/>
              </a:buClr>
              <a:buSzPct val="90000"/>
              <a:buFont typeface="Arial" panose="020B0604020202020204" pitchFamily="34" charset="0"/>
              <a:buChar char="•"/>
              <a:tabLst>
                <a:tab pos="1523962" algn="l"/>
              </a:tabLst>
              <a:defRPr/>
            </a:lvl5pPr>
          </a:lstStyle>
          <a:p>
            <a:pPr marL="272109" marR="0" lvl="0" indent="-272109" algn="l" defTabSz="1219170" rtl="0" eaLnBrk="1" fontAlgn="base" latinLnBrk="0" hangingPunct="1">
              <a:lnSpc>
                <a:spcPct val="90000"/>
              </a:lnSpc>
              <a:spcBef>
                <a:spcPts val="1333"/>
              </a:spcBef>
              <a:spcAft>
                <a:spcPts val="0"/>
              </a:spcAft>
              <a:buClr>
                <a:srgbClr val="5C5C5C"/>
              </a:buClr>
              <a:buSzPct val="100000"/>
              <a:buFont typeface="Arial" charset="0"/>
              <a:buChar char="•"/>
              <a:tabLst/>
              <a:defRPr/>
            </a:pPr>
            <a:r>
              <a:rPr kumimoji="0" lang="en-US" sz="2400" b="0" i="0" u="none" strike="noStrike" kern="0" cap="none" spc="0" normalizeH="0" baseline="0" noProof="0" dirty="0" smtClean="0">
                <a:ln>
                  <a:noFill/>
                </a:ln>
                <a:solidFill>
                  <a:srgbClr val="5C5C5C"/>
                </a:solidFill>
                <a:effectLst/>
                <a:uLnTx/>
                <a:uFillTx/>
                <a:latin typeface="+mn-lt"/>
              </a:rPr>
              <a:t>Click to edit Master text styles</a:t>
            </a:r>
          </a:p>
          <a:p>
            <a:pPr marL="613818" marR="0" lvl="1" indent="-311143" algn="l" defTabSz="1219170" rtl="0" eaLnBrk="1" fontAlgn="base" latinLnBrk="0" hangingPunct="1">
              <a:lnSpc>
                <a:spcPct val="90000"/>
              </a:lnSpc>
              <a:spcBef>
                <a:spcPts val="533"/>
              </a:spcBef>
              <a:spcAft>
                <a:spcPts val="0"/>
              </a:spcAft>
              <a:buClr>
                <a:srgbClr val="5C5C5C"/>
              </a:buClr>
              <a:buSzTx/>
              <a:buFont typeface="Arial" charset="0"/>
              <a:buChar char="–"/>
              <a:tabLst/>
              <a:defRPr/>
            </a:pPr>
            <a:r>
              <a:rPr kumimoji="0" lang="en-US" sz="2133" b="0" i="0" u="none" strike="noStrike" kern="0" cap="none" spc="0" normalizeH="0" baseline="0" noProof="0" dirty="0" smtClean="0">
                <a:ln>
                  <a:noFill/>
                </a:ln>
                <a:solidFill>
                  <a:srgbClr val="5C5C5C"/>
                </a:solidFill>
                <a:effectLst/>
                <a:uLnTx/>
                <a:uFillTx/>
                <a:latin typeface="+mn-lt"/>
              </a:rPr>
              <a:t>Second level</a:t>
            </a:r>
          </a:p>
          <a:p>
            <a:pPr marL="877802" marR="0" lvl="2" indent="-228594" algn="l" defTabSz="1219170" rtl="0" eaLnBrk="1" fontAlgn="base" latinLnBrk="0" hangingPunct="1">
              <a:lnSpc>
                <a:spcPct val="90000"/>
              </a:lnSpc>
              <a:spcBef>
                <a:spcPts val="533"/>
              </a:spcBef>
              <a:spcAft>
                <a:spcPts val="0"/>
              </a:spcAft>
              <a:buClr>
                <a:srgbClr val="5C5C5C"/>
              </a:buClr>
              <a:buSzTx/>
              <a:buFont typeface="Arial" charset="0"/>
              <a:buChar char="•"/>
              <a:tabLst/>
              <a:defRPr/>
            </a:pPr>
            <a:r>
              <a:rPr kumimoji="0" lang="en-US" sz="1867" b="0" i="0" u="none" strike="noStrike" kern="0" cap="none" spc="0" normalizeH="0" baseline="0" noProof="0" dirty="0" smtClean="0">
                <a:ln>
                  <a:noFill/>
                </a:ln>
                <a:solidFill>
                  <a:srgbClr val="5C5C5C"/>
                </a:solidFill>
                <a:effectLst/>
                <a:uLnTx/>
                <a:uFillTx/>
                <a:latin typeface="+mn-lt"/>
              </a:rPr>
              <a:t>Third level</a:t>
            </a:r>
          </a:p>
        </p:txBody>
      </p:sp>
    </p:spTree>
    <p:extLst>
      <p:ext uri="{BB962C8B-B14F-4D97-AF65-F5344CB8AC3E}">
        <p14:creationId xmlns:p14="http://schemas.microsoft.com/office/powerpoint/2010/main" val="328602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smtClean="0"/>
              <a:t>Click to edit title</a:t>
            </a:r>
            <a:endParaRPr lang="en-US" dirty="0"/>
          </a:p>
        </p:txBody>
      </p:sp>
      <p:sp>
        <p:nvSpPr>
          <p:cNvPr id="5" name="Subtitle 2"/>
          <p:cNvSpPr>
            <a:spLocks noGrp="1"/>
          </p:cNvSpPr>
          <p:nvPr>
            <p:ph type="subTitle" idx="1" hasCustomPrompt="1"/>
          </p:nvPr>
        </p:nvSpPr>
        <p:spPr>
          <a:xfrm>
            <a:off x="304800" y="792481"/>
            <a:ext cx="11582400" cy="332399"/>
          </a:xfrm>
        </p:spPr>
        <p:txBody>
          <a:bodyPr/>
          <a:lstStyle>
            <a:lvl1pPr marL="0" indent="0">
              <a:buNone/>
              <a:defRPr sz="2400" b="1">
                <a:solidFill>
                  <a:schemeClr val="accent5"/>
                </a:solidFill>
              </a:defRPr>
            </a:lvl1pPr>
          </a:lstStyle>
          <a:p>
            <a:r>
              <a:rPr lang="en-US" dirty="0" smtClean="0"/>
              <a:t>Click to edit subhead</a:t>
            </a:r>
            <a:endParaRPr lang="en-US" dirty="0"/>
          </a:p>
        </p:txBody>
      </p:sp>
    </p:spTree>
    <p:extLst>
      <p:ext uri="{BB962C8B-B14F-4D97-AF65-F5344CB8AC3E}">
        <p14:creationId xmlns:p14="http://schemas.microsoft.com/office/powerpoint/2010/main" val="4208260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4_White - Body Copy">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gradFill flip="none" rotWithShape="1">
            <a:gsLst>
              <a:gs pos="0">
                <a:schemeClr val="tx2">
                  <a:lumMod val="40000"/>
                  <a:lumOff val="60000"/>
                </a:schemeClr>
              </a:gs>
              <a:gs pos="100000">
                <a:schemeClr val="bg1"/>
              </a:gs>
            </a:gsLst>
            <a:lin ang="18900000" scaled="1"/>
            <a:tileRect/>
          </a:gradFill>
          <a:ln w="635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eaLnBrk="0" fontAlgn="base" hangingPunct="0">
              <a:lnSpc>
                <a:spcPct val="90000"/>
              </a:lnSpc>
              <a:spcBef>
                <a:spcPts val="600"/>
              </a:spcBef>
            </a:pPr>
            <a:endParaRPr lang="en-GB" sz="1400" dirty="0" smtClean="0">
              <a:solidFill>
                <a:srgbClr val="FFFFFF"/>
              </a:solidFill>
            </a:endParaRPr>
          </a:p>
        </p:txBody>
      </p:sp>
      <p:sp>
        <p:nvSpPr>
          <p:cNvPr id="2" name="Title 1"/>
          <p:cNvSpPr>
            <a:spLocks noGrp="1"/>
          </p:cNvSpPr>
          <p:nvPr>
            <p:ph type="title"/>
          </p:nvPr>
        </p:nvSpPr>
        <p:spPr>
          <a:xfrm>
            <a:off x="1808163" y="583032"/>
            <a:ext cx="9833645" cy="593306"/>
          </a:xfrm>
        </p:spPr>
        <p:txBody>
          <a:bodyPr anchor="b">
            <a:normAutofit/>
          </a:bodyPr>
          <a:lstStyle>
            <a:lvl1pPr>
              <a:defRPr sz="3600" b="0" i="0">
                <a:solidFill>
                  <a:schemeClr val="tx2"/>
                </a:solidFill>
                <a:latin typeface="Segoe UI Semilight" charset="0"/>
                <a:ea typeface="Segoe UI Semilight" charset="0"/>
                <a:cs typeface="Segoe UI Semilight"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138" y="1191745"/>
            <a:ext cx="11176670" cy="387798"/>
          </a:xfrm>
        </p:spPr>
        <p:txBody>
          <a:bodyPr/>
          <a:lstStyle>
            <a:lvl1pPr marL="0" indent="0">
              <a:buNone/>
              <a:defRPr sz="2800" b="0" i="0">
                <a:solidFill>
                  <a:schemeClr val="tx2"/>
                </a:solidFill>
                <a:latin typeface="Segoe UI Light" charset="0"/>
                <a:ea typeface="Segoe UI Light" charset="0"/>
                <a:cs typeface="Segoe UI Light"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pic>
        <p:nvPicPr>
          <p:cNvPr id="5" name="Picture 5" descr="C:\Users\Victoria Sheffield\Desktop\8412 Visa FOP3 Icons Design for Powerpoint Slides - Impact on Payments, Financial, Retail, Commercial2-23-Recovered.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50607" y="489850"/>
            <a:ext cx="12635589" cy="65869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98944" y="6448674"/>
            <a:ext cx="902208" cy="293217"/>
          </a:xfrm>
          <a:prstGeom prst="rect">
            <a:avLst/>
          </a:prstGeom>
        </p:spPr>
      </p:pic>
      <p:sp>
        <p:nvSpPr>
          <p:cNvPr id="7" name="Rectangle 6"/>
          <p:cNvSpPr>
            <a:spLocks noChangeArrowheads="1"/>
          </p:cNvSpPr>
          <p:nvPr userDrawn="1"/>
        </p:nvSpPr>
        <p:spPr bwMode="black">
          <a:xfrm>
            <a:off x="647150"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solidFill>
                <a:latin typeface="Segoe UI" panose="020B0502040204020203" pitchFamily="34" charset="0"/>
                <a:cs typeface="Segoe UI" panose="020B0502040204020203" pitchFamily="34" charset="0"/>
              </a:rPr>
              <a:t>|  Presentation name  |  Date</a:t>
            </a:r>
            <a:endParaRPr lang="en-US" sz="900" dirty="0">
              <a:solidFill>
                <a:srgbClr val="FFFFFF"/>
              </a:solidFill>
              <a:latin typeface="Segoe UI" panose="020B0502040204020203" pitchFamily="34" charset="0"/>
              <a:cs typeface="Segoe UI" panose="020B0502040204020203" pitchFamily="34" charset="0"/>
            </a:endParaRPr>
          </a:p>
        </p:txBody>
      </p:sp>
      <p:sp>
        <p:nvSpPr>
          <p:cNvPr id="8" name="TextBox 7"/>
          <p:cNvSpPr txBox="1"/>
          <p:nvPr userDrawn="1"/>
        </p:nvSpPr>
        <p:spPr>
          <a:xfrm>
            <a:off x="287418"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solidFill>
                <a:latin typeface="Segoe UI" panose="020B0502040204020203" pitchFamily="34" charset="0"/>
                <a:cs typeface="Segoe UI" panose="020B0502040204020203" pitchFamily="34" charset="0"/>
              </a:rPr>
              <a:pPr defTabSz="1219170"/>
              <a:t>‹#›</a:t>
            </a:fld>
            <a:endParaRPr lang="en-US" sz="900" dirty="0" smtClean="0">
              <a:solidFill>
                <a:srgbClr val="FFFFFF"/>
              </a:solidFill>
              <a:latin typeface="Segoe UI" panose="020B0502040204020203" pitchFamily="34" charset="0"/>
              <a:cs typeface="Segoe UI" panose="020B0502040204020203" pitchFamily="34" charset="0"/>
            </a:endParaRPr>
          </a:p>
        </p:txBody>
      </p:sp>
      <p:sp>
        <p:nvSpPr>
          <p:cNvPr id="9"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solidFill>
                <a:latin typeface="Segoe UI" panose="020B0502040204020203" pitchFamily="34" charset="0"/>
                <a:cs typeface="Segoe UI" panose="020B0502040204020203" pitchFamily="34" charset="0"/>
              </a:rPr>
              <a:t>Visa Confidential</a:t>
            </a:r>
            <a:endParaRPr lang="en-US" sz="9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117208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6_White - Body Copy">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gradFill flip="none" rotWithShape="1">
            <a:gsLst>
              <a:gs pos="0">
                <a:schemeClr val="tx2">
                  <a:lumMod val="20000"/>
                  <a:lumOff val="80000"/>
                </a:schemeClr>
              </a:gs>
              <a:gs pos="95000">
                <a:schemeClr val="bg1"/>
              </a:gs>
            </a:gsLst>
            <a:lin ang="18900000" scaled="1"/>
            <a:tileRect/>
          </a:gradFill>
          <a:ln w="635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eaLnBrk="0" fontAlgn="base" hangingPunct="0">
              <a:lnSpc>
                <a:spcPct val="90000"/>
              </a:lnSpc>
              <a:spcBef>
                <a:spcPts val="600"/>
              </a:spcBef>
            </a:pPr>
            <a:endParaRPr lang="en-GB" sz="1400" dirty="0" smtClean="0">
              <a:solidFill>
                <a:srgbClr val="FFFFFF"/>
              </a:solidFill>
            </a:endParaRPr>
          </a:p>
        </p:txBody>
      </p:sp>
      <p:sp>
        <p:nvSpPr>
          <p:cNvPr id="2" name="Title 1"/>
          <p:cNvSpPr>
            <a:spLocks noGrp="1"/>
          </p:cNvSpPr>
          <p:nvPr>
            <p:ph type="title"/>
          </p:nvPr>
        </p:nvSpPr>
        <p:spPr>
          <a:xfrm>
            <a:off x="1808163" y="658338"/>
            <a:ext cx="9833645" cy="593306"/>
          </a:xfrm>
        </p:spPr>
        <p:txBody>
          <a:bodyPr anchor="b">
            <a:normAutofit/>
          </a:bodyPr>
          <a:lstStyle>
            <a:lvl1pPr>
              <a:defRPr sz="3600" b="0" i="0">
                <a:solidFill>
                  <a:schemeClr val="tx2"/>
                </a:solidFill>
                <a:latin typeface="Segoe UI Semilight" charset="0"/>
                <a:ea typeface="Segoe UI Semilight" charset="0"/>
                <a:cs typeface="Segoe UI Semilight"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808162" y="1191745"/>
            <a:ext cx="9833645" cy="387798"/>
          </a:xfrm>
        </p:spPr>
        <p:txBody>
          <a:bodyPr/>
          <a:lstStyle>
            <a:lvl1pPr marL="0" indent="0">
              <a:buNone/>
              <a:defRPr sz="2800" b="0" i="0">
                <a:solidFill>
                  <a:schemeClr val="tx2"/>
                </a:solidFill>
                <a:latin typeface="Segoe UI Light" charset="0"/>
                <a:ea typeface="Segoe UI Light" charset="0"/>
                <a:cs typeface="Segoe UI Light"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pic>
        <p:nvPicPr>
          <p:cNvPr id="5" name="Picture 5" descr="C:\Users\Victoria Sheffield\Desktop\8412 Visa FOP3 Icons Design for Powerpoint Slides - Impact on Payments, Financial, Retail, Commercial2-23-Recovered.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l="42909"/>
          <a:stretch/>
        </p:blipFill>
        <p:spPr bwMode="auto">
          <a:xfrm>
            <a:off x="0" y="515835"/>
            <a:ext cx="7213734" cy="65869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98944" y="6448674"/>
            <a:ext cx="902208" cy="293217"/>
          </a:xfrm>
          <a:prstGeom prst="rect">
            <a:avLst/>
          </a:prstGeom>
        </p:spPr>
      </p:pic>
      <p:sp>
        <p:nvSpPr>
          <p:cNvPr id="7" name="Rectangle 6"/>
          <p:cNvSpPr>
            <a:spLocks noChangeArrowheads="1"/>
          </p:cNvSpPr>
          <p:nvPr userDrawn="1"/>
        </p:nvSpPr>
        <p:spPr bwMode="black">
          <a:xfrm>
            <a:off x="647150"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solidFill>
                <a:latin typeface="Segoe UI" panose="020B0502040204020203" pitchFamily="34" charset="0"/>
                <a:cs typeface="Segoe UI" panose="020B0502040204020203" pitchFamily="34" charset="0"/>
              </a:rPr>
              <a:t>|  Presentation name  |  Date</a:t>
            </a:r>
            <a:endParaRPr lang="en-US" sz="900" dirty="0">
              <a:solidFill>
                <a:srgbClr val="FFFFFF"/>
              </a:solidFill>
              <a:latin typeface="Segoe UI" panose="020B0502040204020203" pitchFamily="34" charset="0"/>
              <a:cs typeface="Segoe UI" panose="020B0502040204020203" pitchFamily="34" charset="0"/>
            </a:endParaRPr>
          </a:p>
        </p:txBody>
      </p:sp>
      <p:sp>
        <p:nvSpPr>
          <p:cNvPr id="8" name="TextBox 7"/>
          <p:cNvSpPr txBox="1"/>
          <p:nvPr userDrawn="1"/>
        </p:nvSpPr>
        <p:spPr>
          <a:xfrm>
            <a:off x="287418"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solidFill>
                <a:latin typeface="Segoe UI" panose="020B0502040204020203" pitchFamily="34" charset="0"/>
                <a:cs typeface="Segoe UI" panose="020B0502040204020203" pitchFamily="34" charset="0"/>
              </a:rPr>
              <a:pPr defTabSz="1219170"/>
              <a:t>‹#›</a:t>
            </a:fld>
            <a:endParaRPr lang="en-US" sz="900" dirty="0" smtClean="0">
              <a:solidFill>
                <a:srgbClr val="FFFFFF"/>
              </a:solidFill>
              <a:latin typeface="Segoe UI" panose="020B0502040204020203" pitchFamily="34" charset="0"/>
              <a:cs typeface="Segoe UI" panose="020B0502040204020203" pitchFamily="34" charset="0"/>
            </a:endParaRPr>
          </a:p>
        </p:txBody>
      </p:sp>
      <p:sp>
        <p:nvSpPr>
          <p:cNvPr id="9"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solidFill>
                <a:latin typeface="Segoe UI" panose="020B0502040204020203" pitchFamily="34" charset="0"/>
                <a:cs typeface="Segoe UI" panose="020B0502040204020203" pitchFamily="34" charset="0"/>
              </a:rPr>
              <a:t>Visa Confidential</a:t>
            </a:r>
            <a:endParaRPr lang="en-US" sz="9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551432"/>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5_White - Body Copy">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gradFill flip="none" rotWithShape="1">
            <a:gsLst>
              <a:gs pos="0">
                <a:schemeClr val="tx2">
                  <a:lumMod val="20000"/>
                  <a:lumOff val="80000"/>
                </a:schemeClr>
              </a:gs>
              <a:gs pos="100000">
                <a:schemeClr val="bg1"/>
              </a:gs>
            </a:gsLst>
            <a:lin ang="18900000" scaled="1"/>
            <a:tileRect/>
          </a:gradFill>
          <a:ln w="635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eaLnBrk="0" fontAlgn="base" hangingPunct="0">
              <a:lnSpc>
                <a:spcPct val="90000"/>
              </a:lnSpc>
              <a:spcBef>
                <a:spcPts val="600"/>
              </a:spcBef>
            </a:pPr>
            <a:endParaRPr lang="en-GB" sz="1400" dirty="0" smtClean="0">
              <a:solidFill>
                <a:srgbClr val="FFFFFF"/>
              </a:solidFill>
            </a:endParaRPr>
          </a:p>
        </p:txBody>
      </p:sp>
      <p:sp>
        <p:nvSpPr>
          <p:cNvPr id="2" name="Title 1"/>
          <p:cNvSpPr>
            <a:spLocks noGrp="1"/>
          </p:cNvSpPr>
          <p:nvPr>
            <p:ph type="title"/>
          </p:nvPr>
        </p:nvSpPr>
        <p:spPr>
          <a:xfrm>
            <a:off x="465138" y="365228"/>
            <a:ext cx="11176670" cy="593306"/>
          </a:xfrm>
        </p:spPr>
        <p:txBody>
          <a:bodyPr anchor="b">
            <a:normAutofit/>
          </a:bodyPr>
          <a:lstStyle>
            <a:lvl1pPr>
              <a:defRPr sz="3600" b="0" i="0">
                <a:solidFill>
                  <a:schemeClr val="tx2"/>
                </a:solidFill>
                <a:latin typeface="Segoe UI Semilight" charset="0"/>
                <a:ea typeface="Segoe UI Semilight" charset="0"/>
                <a:cs typeface="Segoe UI Semilight"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138" y="1191745"/>
            <a:ext cx="11176670" cy="387798"/>
          </a:xfrm>
        </p:spPr>
        <p:txBody>
          <a:bodyPr/>
          <a:lstStyle>
            <a:lvl1pPr marL="0" indent="0">
              <a:buNone/>
              <a:defRPr sz="2800" b="0" i="0">
                <a:solidFill>
                  <a:schemeClr val="tx2"/>
                </a:solidFill>
                <a:latin typeface="Segoe UI Light" charset="0"/>
                <a:ea typeface="Segoe UI Light" charset="0"/>
                <a:cs typeface="Segoe UI Light"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pic>
        <p:nvPicPr>
          <p:cNvPr id="5" name="Picture 5" descr="C:\Users\Victoria Sheffield\Desktop\8412 Visa FOP3 Icons Design for Powerpoint Slides - Impact on Payments, Financial, Retail, Commercial2-23-Recovered.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50607" y="489850"/>
            <a:ext cx="12635589" cy="65869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98944" y="6448674"/>
            <a:ext cx="902208" cy="293217"/>
          </a:xfrm>
          <a:prstGeom prst="rect">
            <a:avLst/>
          </a:prstGeom>
        </p:spPr>
      </p:pic>
      <p:sp>
        <p:nvSpPr>
          <p:cNvPr id="7" name="Rectangle 6"/>
          <p:cNvSpPr>
            <a:spLocks noChangeArrowheads="1"/>
          </p:cNvSpPr>
          <p:nvPr userDrawn="1"/>
        </p:nvSpPr>
        <p:spPr bwMode="black">
          <a:xfrm>
            <a:off x="647150" y="6616703"/>
            <a:ext cx="1441100"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solidFill>
                <a:latin typeface="Segoe UI" panose="020B0502040204020203" pitchFamily="34" charset="0"/>
                <a:cs typeface="Segoe UI" panose="020B0502040204020203" pitchFamily="34" charset="0"/>
              </a:rPr>
              <a:t>|  Presentation name  |  Date</a:t>
            </a:r>
            <a:endParaRPr lang="en-US" sz="900" dirty="0">
              <a:solidFill>
                <a:srgbClr val="FFFFFF"/>
              </a:solidFill>
              <a:latin typeface="Segoe UI" panose="020B0502040204020203" pitchFamily="34" charset="0"/>
              <a:cs typeface="Segoe UI" panose="020B0502040204020203" pitchFamily="34" charset="0"/>
            </a:endParaRPr>
          </a:p>
        </p:txBody>
      </p:sp>
      <p:sp>
        <p:nvSpPr>
          <p:cNvPr id="8" name="TextBox 7"/>
          <p:cNvSpPr txBox="1"/>
          <p:nvPr userDrawn="1"/>
        </p:nvSpPr>
        <p:spPr>
          <a:xfrm>
            <a:off x="287418"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solidFill>
                <a:latin typeface="Segoe UI" panose="020B0502040204020203" pitchFamily="34" charset="0"/>
                <a:cs typeface="Segoe UI" panose="020B0502040204020203" pitchFamily="34" charset="0"/>
              </a:rPr>
              <a:pPr defTabSz="1219170"/>
              <a:t>‹#›</a:t>
            </a:fld>
            <a:endParaRPr lang="en-US" sz="900" dirty="0" smtClean="0">
              <a:solidFill>
                <a:srgbClr val="FFFFFF"/>
              </a:solidFill>
              <a:latin typeface="Segoe UI" panose="020B0502040204020203" pitchFamily="34" charset="0"/>
              <a:cs typeface="Segoe UI" panose="020B0502040204020203" pitchFamily="34" charset="0"/>
            </a:endParaRPr>
          </a:p>
        </p:txBody>
      </p:sp>
      <p:sp>
        <p:nvSpPr>
          <p:cNvPr id="9"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solidFill>
                <a:latin typeface="Segoe UI" panose="020B0502040204020203" pitchFamily="34" charset="0"/>
                <a:cs typeface="Segoe UI" panose="020B0502040204020203" pitchFamily="34" charset="0"/>
              </a:rPr>
              <a:t>Visa Confidential</a:t>
            </a:r>
            <a:endParaRPr lang="en-US" sz="9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2947283"/>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5138" y="371391"/>
            <a:ext cx="11189370" cy="581510"/>
          </a:xfrm>
        </p:spPr>
        <p:txBody>
          <a:bodyPr>
            <a:normAutofit/>
          </a:bodyPr>
          <a:lstStyle>
            <a:lvl1pPr>
              <a:defRPr sz="3600" b="0" i="0">
                <a:solidFill>
                  <a:schemeClr val="tx2"/>
                </a:solidFill>
                <a:latin typeface="Segoe UI Semilight" charset="0"/>
                <a:ea typeface="Segoe UI Semilight" charset="0"/>
                <a:cs typeface="Segoe UI Semilight"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1315" y="1446068"/>
            <a:ext cx="11189370" cy="1669175"/>
          </a:xfrm>
        </p:spPr>
        <p:txBody>
          <a:bodyPr/>
          <a:lstStyle>
            <a:lvl1pPr>
              <a:defRPr b="0" i="0">
                <a:solidFill>
                  <a:schemeClr val="tx2"/>
                </a:solidFill>
                <a:latin typeface="Segoe UI Light" charset="0"/>
                <a:ea typeface="Segoe UI Light" charset="0"/>
                <a:cs typeface="Segoe UI Light" charset="0"/>
              </a:defRPr>
            </a:lvl1pPr>
            <a:lvl2pPr>
              <a:defRPr b="0" i="0">
                <a:solidFill>
                  <a:schemeClr val="tx2"/>
                </a:solidFill>
                <a:latin typeface="Segoe UI Light" charset="0"/>
                <a:ea typeface="Segoe UI Light" charset="0"/>
                <a:cs typeface="Segoe UI Light" charset="0"/>
              </a:defRPr>
            </a:lvl2pPr>
            <a:lvl3pPr>
              <a:defRPr b="0" i="0">
                <a:solidFill>
                  <a:schemeClr val="tx2"/>
                </a:solidFill>
                <a:latin typeface="Segoe UI Light" charset="0"/>
                <a:ea typeface="Segoe UI Light" charset="0"/>
                <a:cs typeface="Segoe UI Light" charset="0"/>
              </a:defRPr>
            </a:lvl3pPr>
            <a:lvl4pPr>
              <a:defRPr b="0" i="0">
                <a:solidFill>
                  <a:schemeClr val="tx2"/>
                </a:solidFill>
                <a:latin typeface="Segoe UI Light" charset="0"/>
                <a:ea typeface="Segoe UI Light" charset="0"/>
                <a:cs typeface="Segoe UI Light" charset="0"/>
              </a:defRPr>
            </a:lvl4pPr>
            <a:lvl5pPr>
              <a:defRPr b="0" i="0">
                <a:solidFill>
                  <a:schemeClr val="tx2"/>
                </a:solidFill>
                <a:latin typeface="Segoe UI Light" charset="0"/>
                <a:ea typeface="Segoe UI Light" charset="0"/>
                <a:cs typeface="Segoe UI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55435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Page">
    <p:bg>
      <p:bgPr>
        <a:solidFill>
          <a:schemeClr val="bg1"/>
        </a:solidFill>
        <a:effectLst/>
      </p:bgPr>
    </p:bg>
    <p:spTree>
      <p:nvGrpSpPr>
        <p:cNvPr id="1" name=""/>
        <p:cNvGrpSpPr/>
        <p:nvPr/>
      </p:nvGrpSpPr>
      <p:grpSpPr>
        <a:xfrm>
          <a:off x="0" y="0"/>
          <a:ext cx="0" cy="0"/>
          <a:chOff x="0" y="0"/>
          <a:chExt cx="0" cy="0"/>
        </a:xfrm>
      </p:grpSpPr>
      <p:sp>
        <p:nvSpPr>
          <p:cNvPr id="12" name="Rectangle 21"/>
          <p:cNvSpPr>
            <a:spLocks noChangeArrowheads="1"/>
          </p:cNvSpPr>
          <p:nvPr userDrawn="1"/>
        </p:nvSpPr>
        <p:spPr bwMode="auto">
          <a:xfrm>
            <a:off x="0" y="0"/>
            <a:ext cx="12192000" cy="6858000"/>
          </a:xfrm>
          <a:prstGeom prst="rect">
            <a:avLst/>
          </a:prstGeom>
          <a:gradFill flip="none" rotWithShape="1">
            <a:gsLst>
              <a:gs pos="25000">
                <a:srgbClr val="1A1E5A"/>
              </a:gs>
              <a:gs pos="0">
                <a:schemeClr val="tx2">
                  <a:lumMod val="50000"/>
                </a:schemeClr>
              </a:gs>
              <a:gs pos="99000">
                <a:srgbClr val="122D98"/>
              </a:gs>
            </a:gsLst>
            <a:lin ang="18900000" scaled="1"/>
            <a:tileRect/>
          </a:gradFill>
          <a:ln w="9525">
            <a:noFill/>
            <a:miter lim="800000"/>
            <a:headEnd/>
            <a:tailEnd/>
          </a:ln>
        </p:spPr>
        <p:txBody>
          <a:bodyPr anchor="ctr" anchorCtr="0">
            <a:noAutofit/>
          </a:bodyPr>
          <a:lstStyle/>
          <a:p>
            <a:endParaRPr lang="en-US" sz="2400" dirty="0">
              <a:solidFill>
                <a:srgbClr val="5C5C5C"/>
              </a:solidFill>
            </a:endParaRPr>
          </a:p>
        </p:txBody>
      </p:sp>
      <p:pic>
        <p:nvPicPr>
          <p:cNvPr id="13" name="Picture 12"/>
          <p:cNvPicPr>
            <a:picLocks noChangeAspect="1"/>
          </p:cNvPicPr>
          <p:nvPr userDrawn="1"/>
        </p:nvPicPr>
        <p:blipFill rotWithShape="1">
          <a:blip r:embed="rId2">
            <a:alphaModFix amt="20000"/>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a:ext>
            </a:extLst>
          </a:blip>
          <a:srcRect l="835"/>
          <a:stretch/>
        </p:blipFill>
        <p:spPr>
          <a:xfrm>
            <a:off x="0" y="-6417"/>
            <a:ext cx="12192000" cy="6858001"/>
          </a:xfrm>
          <a:prstGeom prst="rect">
            <a:avLst/>
          </a:prstGeom>
        </p:spPr>
      </p:pic>
      <p:sp>
        <p:nvSpPr>
          <p:cNvPr id="14" name="TextBox 13"/>
          <p:cNvSpPr txBox="1"/>
          <p:nvPr userDrawn="1"/>
        </p:nvSpPr>
        <p:spPr bwMode="white">
          <a:xfrm>
            <a:off x="347800" y="6616736"/>
            <a:ext cx="65" cy="143565"/>
          </a:xfrm>
          <a:prstGeom prst="rect">
            <a:avLst/>
          </a:prstGeom>
          <a:noFill/>
        </p:spPr>
        <p:txBody>
          <a:bodyPr wrap="none" lIns="0" tIns="0" rIns="0" bIns="0" rtlCol="0" anchor="ctr">
            <a:spAutoFit/>
          </a:bodyPr>
          <a:lstStyle/>
          <a:p>
            <a:endParaRPr lang="en-US" sz="933" dirty="0" smtClean="0">
              <a:solidFill>
                <a:srgbClr val="FFFFFF"/>
              </a:solidFill>
            </a:endParaRPr>
          </a:p>
        </p:txBody>
      </p:sp>
      <p:sp>
        <p:nvSpPr>
          <p:cNvPr id="15" name="Rectangle 14"/>
          <p:cNvSpPr>
            <a:spLocks noChangeArrowheads="1"/>
          </p:cNvSpPr>
          <p:nvPr userDrawn="1"/>
        </p:nvSpPr>
        <p:spPr bwMode="black">
          <a:xfrm>
            <a:off x="552264" y="6616703"/>
            <a:ext cx="2723502" cy="138499"/>
          </a:xfrm>
          <a:prstGeom prst="rect">
            <a:avLst/>
          </a:prstGeom>
          <a:noFill/>
          <a:ln w="12700">
            <a:noFill/>
            <a:miter lim="800000"/>
            <a:headEnd/>
            <a:tailEnd/>
          </a:ln>
          <a:effectLst/>
        </p:spPr>
        <p:txBody>
          <a:bodyPr wrap="none" lIns="0" tIns="0" rIns="0" bIns="0">
            <a:spAutoFit/>
          </a:bodyPr>
          <a:lstStyle/>
          <a:p>
            <a:pPr defTabSz="1219170"/>
            <a:r>
              <a:rPr lang="en-US" sz="900" dirty="0" smtClean="0">
                <a:solidFill>
                  <a:srgbClr val="FFFFFF">
                    <a:lumMod val="65000"/>
                  </a:srgbClr>
                </a:solidFill>
                <a:latin typeface="Segoe UI" panose="020B0502040204020203" pitchFamily="34" charset="0"/>
                <a:cs typeface="Segoe UI" panose="020B0502040204020203" pitchFamily="34" charset="0"/>
              </a:rPr>
              <a:t>Enhancing Global Product Deployment |  August 2017</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sp>
        <p:nvSpPr>
          <p:cNvPr id="16" name="TextBox 15"/>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lumMod val="65000"/>
                  </a:srgbClr>
                </a:solidFill>
                <a:latin typeface="Segoe UI" panose="020B0502040204020203" pitchFamily="34" charset="0"/>
                <a:cs typeface="Segoe UI" panose="020B0502040204020203" pitchFamily="34" charset="0"/>
              </a:rPr>
              <a:pPr defTabSz="1219170"/>
              <a:t>‹#›</a:t>
            </a:fld>
            <a:endParaRPr lang="en-US" sz="900" dirty="0" smtClean="0">
              <a:solidFill>
                <a:srgbClr val="FFFFFF">
                  <a:lumMod val="65000"/>
                </a:srgbClr>
              </a:solidFill>
              <a:latin typeface="Segoe UI" panose="020B0502040204020203" pitchFamily="34" charset="0"/>
              <a:cs typeface="Segoe UI" panose="020B0502040204020203" pitchFamily="34" charset="0"/>
            </a:endParaRPr>
          </a:p>
        </p:txBody>
      </p:sp>
      <p:sp>
        <p:nvSpPr>
          <p:cNvPr id="17" name="Rectangle 6"/>
          <p:cNvSpPr>
            <a:spLocks noChangeArrowheads="1"/>
          </p:cNvSpPr>
          <p:nvPr userDrawn="1"/>
        </p:nvSpPr>
        <p:spPr bwMode="black">
          <a:xfrm>
            <a:off x="5667998" y="6616703"/>
            <a:ext cx="856004" cy="138499"/>
          </a:xfrm>
          <a:prstGeom prst="rect">
            <a:avLst/>
          </a:prstGeom>
          <a:noFill/>
          <a:ln w="12700">
            <a:noFill/>
            <a:miter lim="800000"/>
            <a:headEnd/>
            <a:tailEnd/>
          </a:ln>
          <a:effectLst/>
        </p:spPr>
        <p:txBody>
          <a:bodyPr wrap="none" lIns="0" tIns="0" rIns="0" bIns="0">
            <a:spAutoFit/>
          </a:bodyPr>
          <a:lstStyle/>
          <a:p>
            <a:pPr algn="ctr" defTabSz="1219170"/>
            <a:r>
              <a:rPr lang="en-US" sz="900" dirty="0" smtClean="0">
                <a:solidFill>
                  <a:srgbClr val="FFFFFF">
                    <a:lumMod val="65000"/>
                  </a:srgbClr>
                </a:solidFill>
                <a:latin typeface="Segoe UI" panose="020B0502040204020203" pitchFamily="34" charset="0"/>
                <a:cs typeface="Segoe UI" panose="020B0502040204020203" pitchFamily="34" charset="0"/>
              </a:rPr>
              <a:t>Visa Confidential</a:t>
            </a:r>
            <a:endParaRPr lang="en-US" sz="900" dirty="0">
              <a:solidFill>
                <a:srgbClr val="FFFFFF">
                  <a:lumMod val="65000"/>
                </a:srgbClr>
              </a:solidFill>
              <a:latin typeface="Segoe UI" panose="020B0502040204020203" pitchFamily="34" charset="0"/>
              <a:cs typeface="Segoe UI" panose="020B0502040204020203" pitchFamily="34" charset="0"/>
            </a:endParaRPr>
          </a:p>
        </p:txBody>
      </p:sp>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l="1" r="-2028"/>
          <a:stretch/>
        </p:blipFill>
        <p:spPr bwMode="white">
          <a:xfrm>
            <a:off x="11082496" y="6417003"/>
            <a:ext cx="956200" cy="338075"/>
          </a:xfrm>
          <a:prstGeom prst="rect">
            <a:avLst/>
          </a:prstGeom>
        </p:spPr>
      </p:pic>
      <p:sp>
        <p:nvSpPr>
          <p:cNvPr id="2" name="Title 1"/>
          <p:cNvSpPr>
            <a:spLocks noGrp="1"/>
          </p:cNvSpPr>
          <p:nvPr>
            <p:ph type="title"/>
          </p:nvPr>
        </p:nvSpPr>
        <p:spPr>
          <a:xfrm>
            <a:off x="5226518" y="2194562"/>
            <a:ext cx="6516302" cy="1761422"/>
          </a:xfrm>
        </p:spPr>
        <p:txBody>
          <a:bodyPr>
            <a:normAutofit/>
          </a:bodyPr>
          <a:lstStyle>
            <a:lvl1pPr algn="r">
              <a:lnSpc>
                <a:spcPct val="80000"/>
              </a:lnSpc>
              <a:defRPr sz="7200" b="0" i="0">
                <a:solidFill>
                  <a:schemeClr val="bg1"/>
                </a:solidFill>
                <a:latin typeface="Segoe UI Light" charset="0"/>
                <a:ea typeface="Segoe UI Light" charset="0"/>
                <a:cs typeface="Segoe UI Light"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83882234"/>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Rectangle 21"/>
          <p:cNvSpPr>
            <a:spLocks noChangeArrowheads="1"/>
          </p:cNvSpPr>
          <p:nvPr userDrawn="1"/>
        </p:nvSpPr>
        <p:spPr bwMode="auto">
          <a:xfrm>
            <a:off x="5892800" y="0"/>
            <a:ext cx="6299200" cy="3733799"/>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sz="2400" dirty="0">
              <a:solidFill>
                <a:srgbClr val="5C5C5C"/>
              </a:solidFill>
            </a:endParaRPr>
          </a:p>
        </p:txBody>
      </p:sp>
      <p:sp>
        <p:nvSpPr>
          <p:cNvPr id="11" name="Rectangle 10"/>
          <p:cNvSpPr/>
          <p:nvPr userDrawn="1"/>
        </p:nvSpPr>
        <p:spPr bwMode="gray">
          <a:xfrm>
            <a:off x="2" y="1846376"/>
            <a:ext cx="8685237" cy="3730752"/>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sz="2400" dirty="0">
              <a:solidFill>
                <a:srgbClr val="5C5C5C"/>
              </a:solidFill>
            </a:endParaRPr>
          </a:p>
        </p:txBody>
      </p:sp>
      <p:sp>
        <p:nvSpPr>
          <p:cNvPr id="12" name="Rectangle 21"/>
          <p:cNvSpPr>
            <a:spLocks noChangeArrowheads="1"/>
          </p:cNvSpPr>
          <p:nvPr userDrawn="1"/>
        </p:nvSpPr>
        <p:spPr bwMode="auto">
          <a:xfrm>
            <a:off x="5892801" y="1846375"/>
            <a:ext cx="2792439" cy="1887423"/>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endParaRPr lang="en-US" sz="2400" dirty="0">
              <a:solidFill>
                <a:srgbClr val="5C5C5C"/>
              </a:solidFill>
            </a:endParaRPr>
          </a:p>
        </p:txBody>
      </p:sp>
      <p:sp>
        <p:nvSpPr>
          <p:cNvPr id="5122" name="Rectangle 2"/>
          <p:cNvSpPr>
            <a:spLocks noGrp="1" noChangeArrowheads="1"/>
          </p:cNvSpPr>
          <p:nvPr>
            <p:ph type="ctrTitle" sz="quarter"/>
          </p:nvPr>
        </p:nvSpPr>
        <p:spPr bwMode="black">
          <a:xfrm>
            <a:off x="269357" y="3353283"/>
            <a:ext cx="5486400" cy="488339"/>
          </a:xfrm>
          <a:effectLst/>
        </p:spPr>
        <p:txBody>
          <a:bodyPr wrap="square" anchor="ctr" anchorCtr="0"/>
          <a:lstStyle>
            <a:lvl1pPr algn="l">
              <a:lnSpc>
                <a:spcPct val="85000"/>
              </a:lnSpc>
              <a:spcBef>
                <a:spcPts val="1600"/>
              </a:spcBef>
              <a:spcAft>
                <a:spcPts val="0"/>
              </a:spcAft>
              <a:defRPr sz="3733" b="0">
                <a:solidFill>
                  <a:schemeClr val="tx2"/>
                </a:solidFill>
              </a:defRPr>
            </a:lvl1pPr>
          </a:lstStyle>
          <a:p>
            <a:r>
              <a:rPr lang="en-US" dirty="0" smtClean="0"/>
              <a:t>Click to edit Master title</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245600" y="5577764"/>
            <a:ext cx="2386040" cy="775464"/>
          </a:xfrm>
          <a:prstGeom prst="rect">
            <a:avLst/>
          </a:prstGeom>
        </p:spPr>
      </p:pic>
    </p:spTree>
    <p:extLst>
      <p:ext uri="{BB962C8B-B14F-4D97-AF65-F5344CB8AC3E}">
        <p14:creationId xmlns:p14="http://schemas.microsoft.com/office/powerpoint/2010/main" val="1188842819"/>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2.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40" cstate="print"/>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9"/>
            </p:custDataLst>
            <p:extLst>
              <p:ext uri="{D42A27DB-BD31-4B8C-83A1-F6EECF244321}">
                <p14:modId xmlns:p14="http://schemas.microsoft.com/office/powerpoint/2010/main" val="2583199510"/>
              </p:ex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13786" name="think-cell Slide" r:id="rId41" imgW="360" imgH="360" progId="TCLayout.ActiveDocument.1">
                  <p:embed/>
                </p:oleObj>
              </mc:Choice>
              <mc:Fallback>
                <p:oleObj name="think-cell Slide" r:id="rId41" imgW="360" imgH="360" progId="TCLayout.ActiveDocument.1">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118" y="2118"/>
                        <a:ext cx="2116"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4"/>
          <p:cNvSpPr>
            <a:spLocks noGrp="1" noChangeArrowheads="1"/>
          </p:cNvSpPr>
          <p:nvPr>
            <p:ph type="body" idx="1"/>
          </p:nvPr>
        </p:nvSpPr>
        <p:spPr bwMode="gray">
          <a:xfrm>
            <a:off x="467169" y="1422438"/>
            <a:ext cx="11179175" cy="167704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099" name="Rectangle 3"/>
          <p:cNvSpPr>
            <a:spLocks noGrp="1" noChangeArrowheads="1"/>
          </p:cNvSpPr>
          <p:nvPr>
            <p:ph type="title"/>
          </p:nvPr>
        </p:nvSpPr>
        <p:spPr bwMode="gray">
          <a:xfrm>
            <a:off x="465138" y="245827"/>
            <a:ext cx="11181206" cy="48833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
        <p:nvSpPr>
          <p:cNvPr id="11" name="TextBox 10"/>
          <p:cNvSpPr txBox="1"/>
          <p:nvPr userDrawn="1"/>
        </p:nvSpPr>
        <p:spPr bwMode="white">
          <a:xfrm>
            <a:off x="347800" y="6616736"/>
            <a:ext cx="65" cy="143565"/>
          </a:xfrm>
          <a:prstGeom prst="rect">
            <a:avLst/>
          </a:prstGeom>
          <a:noFill/>
        </p:spPr>
        <p:txBody>
          <a:bodyPr wrap="none" lIns="0" tIns="0" rIns="0" bIns="0" rtlCol="0" anchor="ctr">
            <a:spAutoFit/>
          </a:bodyPr>
          <a:lstStyle/>
          <a:p>
            <a:endParaRPr lang="en-US" sz="933" dirty="0" smtClean="0">
              <a:solidFill>
                <a:srgbClr val="FFFFFF"/>
              </a:solidFill>
            </a:endParaRPr>
          </a:p>
        </p:txBody>
      </p:sp>
      <p:sp>
        <p:nvSpPr>
          <p:cNvPr id="13" name="TextBox 12"/>
          <p:cNvSpPr txBox="1"/>
          <p:nvPr userDrawn="1"/>
        </p:nvSpPr>
        <p:spPr>
          <a:xfrm>
            <a:off x="347800" y="6616703"/>
            <a:ext cx="147477" cy="143629"/>
          </a:xfrm>
          <a:prstGeom prst="rect">
            <a:avLst/>
          </a:prstGeom>
          <a:noFill/>
        </p:spPr>
        <p:txBody>
          <a:bodyPr wrap="none" lIns="0" tIns="0" rIns="0" bIns="0" rtlCol="0" anchor="ctr">
            <a:spAutoFit/>
          </a:bodyPr>
          <a:lstStyle/>
          <a:p>
            <a:pPr defTabSz="1219170"/>
            <a:fld id="{8E9DF562-4D88-4A5A-AAF6-44DA0968931F}" type="slidenum">
              <a:rPr lang="en-US" sz="900" smtClean="0">
                <a:solidFill>
                  <a:srgbClr val="FFFFFF">
                    <a:lumMod val="65000"/>
                  </a:srgbClr>
                </a:solidFill>
                <a:latin typeface="Segoe UI" panose="020B0502040204020203" pitchFamily="34" charset="0"/>
                <a:cs typeface="Segoe UI" panose="020B0502040204020203" pitchFamily="34" charset="0"/>
              </a:rPr>
              <a:pPr defTabSz="1219170"/>
              <a:t>‹#›</a:t>
            </a:fld>
            <a:endParaRPr lang="en-US" sz="900" dirty="0" smtClean="0">
              <a:solidFill>
                <a:srgbClr val="FFFFFF">
                  <a:lumMod val="65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380302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 id="2147483886" r:id="rId23"/>
    <p:sldLayoutId id="2147483887" r:id="rId24"/>
    <p:sldLayoutId id="2147483888" r:id="rId25"/>
    <p:sldLayoutId id="2147483889" r:id="rId26"/>
    <p:sldLayoutId id="2147483890" r:id="rId27"/>
    <p:sldLayoutId id="2147483891" r:id="rId28"/>
    <p:sldLayoutId id="2147483892" r:id="rId29"/>
    <p:sldLayoutId id="2147483893" r:id="rId30"/>
    <p:sldLayoutId id="2147483894" r:id="rId31"/>
    <p:sldLayoutId id="2147483895" r:id="rId32"/>
    <p:sldLayoutId id="2147483896" r:id="rId33"/>
    <p:sldLayoutId id="2147483897" r:id="rId34"/>
    <p:sldLayoutId id="2147483898" r:id="rId35"/>
    <p:sldLayoutId id="2147483900" r:id="rId36"/>
  </p:sldLayoutIdLst>
  <p:transition>
    <p:wipe dir="r"/>
  </p:transition>
  <p:timing>
    <p:tnLst>
      <p:par>
        <p:cTn id="1" dur="indefinite" restart="never" nodeType="tmRoot"/>
      </p:par>
    </p:tnLst>
  </p:timing>
  <p:hf hdr="0" dt="0"/>
  <p:txStyles>
    <p:titleStyle>
      <a:lvl1pPr algn="l" rtl="0" eaLnBrk="1" fontAlgn="base" hangingPunct="1">
        <a:lnSpc>
          <a:spcPct val="85000"/>
        </a:lnSpc>
        <a:spcBef>
          <a:spcPct val="0"/>
        </a:spcBef>
        <a:spcAft>
          <a:spcPct val="0"/>
        </a:spcAft>
        <a:defRPr sz="3700" b="0">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544217" algn="l" rtl="0" eaLnBrk="1" fontAlgn="base" hangingPunct="1">
        <a:lnSpc>
          <a:spcPct val="90000"/>
        </a:lnSpc>
        <a:spcBef>
          <a:spcPct val="0"/>
        </a:spcBef>
        <a:spcAft>
          <a:spcPct val="0"/>
        </a:spcAft>
        <a:defRPr sz="3600" b="1">
          <a:solidFill>
            <a:schemeClr val="tx2"/>
          </a:solidFill>
          <a:latin typeface="Arial" charset="0"/>
        </a:defRPr>
      </a:lvl6pPr>
      <a:lvl7pPr marL="1088435" algn="l" rtl="0" eaLnBrk="1" fontAlgn="base" hangingPunct="1">
        <a:lnSpc>
          <a:spcPct val="90000"/>
        </a:lnSpc>
        <a:spcBef>
          <a:spcPct val="0"/>
        </a:spcBef>
        <a:spcAft>
          <a:spcPct val="0"/>
        </a:spcAft>
        <a:defRPr sz="3600" b="1">
          <a:solidFill>
            <a:schemeClr val="tx2"/>
          </a:solidFill>
          <a:latin typeface="Arial" charset="0"/>
        </a:defRPr>
      </a:lvl7pPr>
      <a:lvl8pPr marL="1632654" algn="l" rtl="0" eaLnBrk="1" fontAlgn="base" hangingPunct="1">
        <a:lnSpc>
          <a:spcPct val="90000"/>
        </a:lnSpc>
        <a:spcBef>
          <a:spcPct val="0"/>
        </a:spcBef>
        <a:spcAft>
          <a:spcPct val="0"/>
        </a:spcAft>
        <a:defRPr sz="3600" b="1">
          <a:solidFill>
            <a:schemeClr val="tx2"/>
          </a:solidFill>
          <a:latin typeface="Arial" charset="0"/>
        </a:defRPr>
      </a:lvl8pPr>
      <a:lvl9pPr marL="2176871" algn="l" rtl="0" eaLnBrk="1" fontAlgn="base" hangingPunct="1">
        <a:lnSpc>
          <a:spcPct val="90000"/>
        </a:lnSpc>
        <a:spcBef>
          <a:spcPct val="0"/>
        </a:spcBef>
        <a:spcAft>
          <a:spcPct val="0"/>
        </a:spcAft>
        <a:defRPr sz="3600" b="1">
          <a:solidFill>
            <a:schemeClr val="tx2"/>
          </a:solidFill>
          <a:latin typeface="Arial" charset="0"/>
        </a:defRPr>
      </a:lvl9pPr>
    </p:titleStyle>
    <p:bodyStyle>
      <a:lvl1pPr marL="272109" indent="-272109" algn="l" rtl="0" eaLnBrk="1" fontAlgn="base" hangingPunct="1">
        <a:lnSpc>
          <a:spcPct val="90000"/>
        </a:lnSpc>
        <a:spcBef>
          <a:spcPts val="1333"/>
        </a:spcBef>
        <a:spcAft>
          <a:spcPts val="0"/>
        </a:spcAft>
        <a:buClr>
          <a:schemeClr val="bg2"/>
        </a:buClr>
        <a:buSzPct val="100000"/>
        <a:buFont typeface="Arial" charset="0"/>
        <a:buChar char="•"/>
        <a:defRPr sz="2400">
          <a:solidFill>
            <a:schemeClr val="bg2"/>
          </a:solidFill>
          <a:latin typeface="+mn-lt"/>
          <a:ea typeface="+mn-ea"/>
          <a:cs typeface="+mn-cs"/>
        </a:defRPr>
      </a:lvl1pPr>
      <a:lvl2pPr marL="613818" indent="-311143" algn="l" rtl="0" eaLnBrk="1" fontAlgn="base" hangingPunct="1">
        <a:lnSpc>
          <a:spcPct val="90000"/>
        </a:lnSpc>
        <a:spcBef>
          <a:spcPts val="533"/>
        </a:spcBef>
        <a:spcAft>
          <a:spcPts val="0"/>
        </a:spcAft>
        <a:buClr>
          <a:schemeClr val="bg2"/>
        </a:buClr>
        <a:buFont typeface="Arial" charset="0"/>
        <a:buChar char="–"/>
        <a:defRPr sz="2100">
          <a:solidFill>
            <a:schemeClr val="bg2"/>
          </a:solidFill>
          <a:latin typeface="+mn-lt"/>
        </a:defRPr>
      </a:lvl2pPr>
      <a:lvl3pPr marL="877802" indent="-228594" algn="l" rtl="0" eaLnBrk="1" fontAlgn="base" hangingPunct="1">
        <a:lnSpc>
          <a:spcPct val="90000"/>
        </a:lnSpc>
        <a:spcBef>
          <a:spcPts val="533"/>
        </a:spcBef>
        <a:spcAft>
          <a:spcPts val="0"/>
        </a:spcAft>
        <a:buClr>
          <a:schemeClr val="bg2"/>
        </a:buClr>
        <a:buFont typeface="Arial" charset="0"/>
        <a:buChar char="•"/>
        <a:defRPr sz="1900">
          <a:solidFill>
            <a:schemeClr val="bg2"/>
          </a:solidFill>
          <a:latin typeface="+mn-lt"/>
        </a:defRPr>
      </a:lvl3pPr>
      <a:lvl4pPr marL="1170403" indent="-270927" algn="l" rtl="0" eaLnBrk="1" fontAlgn="base" hangingPunct="1">
        <a:lnSpc>
          <a:spcPct val="90000"/>
        </a:lnSpc>
        <a:spcBef>
          <a:spcPts val="533"/>
        </a:spcBef>
        <a:spcAft>
          <a:spcPts val="0"/>
        </a:spcAft>
        <a:buClr>
          <a:schemeClr val="bg2"/>
        </a:buClr>
        <a:buSzPct val="100000"/>
        <a:buFont typeface="Segoe UI" panose="020B0502040204020203" pitchFamily="34" charset="0"/>
        <a:buChar char="–"/>
        <a:defRPr sz="1900">
          <a:solidFill>
            <a:schemeClr val="bg2"/>
          </a:solidFill>
          <a:latin typeface="+mn-lt"/>
        </a:defRPr>
      </a:lvl4pPr>
      <a:lvl5pPr marL="1371566" indent="-190495" algn="l" rtl="0" eaLnBrk="1" fontAlgn="base" hangingPunct="1">
        <a:lnSpc>
          <a:spcPct val="90000"/>
        </a:lnSpc>
        <a:spcBef>
          <a:spcPts val="533"/>
        </a:spcBef>
        <a:spcAft>
          <a:spcPts val="0"/>
        </a:spcAft>
        <a:buClr>
          <a:schemeClr val="bg2"/>
        </a:buClr>
        <a:buSzPct val="90000"/>
        <a:buFont typeface="Arial" panose="020B0604020202020204" pitchFamily="34" charset="0"/>
        <a:buChar char="•"/>
        <a:tabLst>
          <a:tab pos="1523962" algn="l"/>
        </a:tabLst>
        <a:defRPr sz="1900">
          <a:solidFill>
            <a:schemeClr val="bg2"/>
          </a:solidFill>
          <a:latin typeface="+mn-lt"/>
        </a:defRPr>
      </a:lvl5pPr>
      <a:lvl6pPr marL="2711640" indent="-262661" algn="l" rtl="0" eaLnBrk="1" fontAlgn="base" hangingPunct="1">
        <a:lnSpc>
          <a:spcPct val="95000"/>
        </a:lnSpc>
        <a:spcBef>
          <a:spcPct val="0"/>
        </a:spcBef>
        <a:spcAft>
          <a:spcPct val="30000"/>
        </a:spcAft>
        <a:buClr>
          <a:srgbClr val="FFA000"/>
        </a:buClr>
        <a:buSzPct val="90000"/>
        <a:buFont typeface="Arial" charset="0"/>
        <a:buChar char="–"/>
        <a:defRPr sz="2500">
          <a:solidFill>
            <a:schemeClr val="tx2"/>
          </a:solidFill>
          <a:latin typeface="+mn-lt"/>
        </a:defRPr>
      </a:lvl6pPr>
      <a:lvl7pPr marL="3255857" indent="-262661" algn="l" rtl="0" eaLnBrk="1" fontAlgn="base" hangingPunct="1">
        <a:lnSpc>
          <a:spcPct val="95000"/>
        </a:lnSpc>
        <a:spcBef>
          <a:spcPct val="0"/>
        </a:spcBef>
        <a:spcAft>
          <a:spcPct val="30000"/>
        </a:spcAft>
        <a:buClr>
          <a:srgbClr val="FFA000"/>
        </a:buClr>
        <a:buSzPct val="90000"/>
        <a:buFont typeface="Arial" charset="0"/>
        <a:buChar char="–"/>
        <a:defRPr sz="2500">
          <a:solidFill>
            <a:schemeClr val="tx2"/>
          </a:solidFill>
          <a:latin typeface="+mn-lt"/>
        </a:defRPr>
      </a:lvl7pPr>
      <a:lvl8pPr marL="3800076" indent="-262661" algn="l" rtl="0" eaLnBrk="1" fontAlgn="base" hangingPunct="1">
        <a:lnSpc>
          <a:spcPct val="95000"/>
        </a:lnSpc>
        <a:spcBef>
          <a:spcPct val="0"/>
        </a:spcBef>
        <a:spcAft>
          <a:spcPct val="30000"/>
        </a:spcAft>
        <a:buClr>
          <a:srgbClr val="FFA000"/>
        </a:buClr>
        <a:buSzPct val="90000"/>
        <a:buFont typeface="Arial" charset="0"/>
        <a:buChar char="–"/>
        <a:defRPr sz="2500">
          <a:solidFill>
            <a:schemeClr val="tx2"/>
          </a:solidFill>
          <a:latin typeface="+mn-lt"/>
        </a:defRPr>
      </a:lvl8pPr>
      <a:lvl9pPr marL="4344295" indent="-262661" algn="l" rtl="0" eaLnBrk="1" fontAlgn="base" hangingPunct="1">
        <a:lnSpc>
          <a:spcPct val="95000"/>
        </a:lnSpc>
        <a:spcBef>
          <a:spcPct val="0"/>
        </a:spcBef>
        <a:spcAft>
          <a:spcPct val="30000"/>
        </a:spcAft>
        <a:buClr>
          <a:srgbClr val="FFA000"/>
        </a:buClr>
        <a:buSzPct val="90000"/>
        <a:buFont typeface="Arial" charset="0"/>
        <a:buChar char="–"/>
        <a:defRPr sz="2500">
          <a:solidFill>
            <a:schemeClr val="tx2"/>
          </a:solidFill>
          <a:latin typeface="+mn-lt"/>
        </a:defRPr>
      </a:lvl9pPr>
    </p:bodyStyle>
    <p:otherStyle>
      <a:defPPr>
        <a:defRPr lang="en-US"/>
      </a:defPPr>
      <a:lvl1pPr marL="0" algn="l" defTabSz="1088435" rtl="0" eaLnBrk="1" latinLnBrk="0" hangingPunct="1">
        <a:defRPr sz="2100" kern="1200">
          <a:solidFill>
            <a:schemeClr val="tx1"/>
          </a:solidFill>
          <a:latin typeface="+mn-lt"/>
          <a:ea typeface="+mn-ea"/>
          <a:cs typeface="+mn-cs"/>
        </a:defRPr>
      </a:lvl1pPr>
      <a:lvl2pPr marL="544217" algn="l" defTabSz="1088435" rtl="0" eaLnBrk="1" latinLnBrk="0" hangingPunct="1">
        <a:defRPr sz="2100" kern="1200">
          <a:solidFill>
            <a:schemeClr val="tx1"/>
          </a:solidFill>
          <a:latin typeface="+mn-lt"/>
          <a:ea typeface="+mn-ea"/>
          <a:cs typeface="+mn-cs"/>
        </a:defRPr>
      </a:lvl2pPr>
      <a:lvl3pPr marL="1088435" algn="l" defTabSz="1088435" rtl="0" eaLnBrk="1" latinLnBrk="0" hangingPunct="1">
        <a:defRPr sz="2100" kern="1200">
          <a:solidFill>
            <a:schemeClr val="tx1"/>
          </a:solidFill>
          <a:latin typeface="+mn-lt"/>
          <a:ea typeface="+mn-ea"/>
          <a:cs typeface="+mn-cs"/>
        </a:defRPr>
      </a:lvl3pPr>
      <a:lvl4pPr marL="1632654" algn="l" defTabSz="1088435" rtl="0" eaLnBrk="1" latinLnBrk="0" hangingPunct="1">
        <a:defRPr sz="2100" kern="1200">
          <a:solidFill>
            <a:schemeClr val="tx1"/>
          </a:solidFill>
          <a:latin typeface="+mn-lt"/>
          <a:ea typeface="+mn-ea"/>
          <a:cs typeface="+mn-cs"/>
        </a:defRPr>
      </a:lvl4pPr>
      <a:lvl5pPr marL="2176871" algn="l" defTabSz="1088435" rtl="0" eaLnBrk="1" latinLnBrk="0" hangingPunct="1">
        <a:defRPr sz="2100" kern="1200">
          <a:solidFill>
            <a:schemeClr val="tx1"/>
          </a:solidFill>
          <a:latin typeface="+mn-lt"/>
          <a:ea typeface="+mn-ea"/>
          <a:cs typeface="+mn-cs"/>
        </a:defRPr>
      </a:lvl5pPr>
      <a:lvl6pPr marL="2721089" algn="l" defTabSz="1088435" rtl="0" eaLnBrk="1" latinLnBrk="0" hangingPunct="1">
        <a:defRPr sz="2100" kern="1200">
          <a:solidFill>
            <a:schemeClr val="tx1"/>
          </a:solidFill>
          <a:latin typeface="+mn-lt"/>
          <a:ea typeface="+mn-ea"/>
          <a:cs typeface="+mn-cs"/>
        </a:defRPr>
      </a:lvl6pPr>
      <a:lvl7pPr marL="3265306" algn="l" defTabSz="1088435" rtl="0" eaLnBrk="1" latinLnBrk="0" hangingPunct="1">
        <a:defRPr sz="2100" kern="1200">
          <a:solidFill>
            <a:schemeClr val="tx1"/>
          </a:solidFill>
          <a:latin typeface="+mn-lt"/>
          <a:ea typeface="+mn-ea"/>
          <a:cs typeface="+mn-cs"/>
        </a:defRPr>
      </a:lvl7pPr>
      <a:lvl8pPr marL="3809523" algn="l" defTabSz="1088435" rtl="0" eaLnBrk="1" latinLnBrk="0" hangingPunct="1">
        <a:defRPr sz="2100" kern="1200">
          <a:solidFill>
            <a:schemeClr val="tx1"/>
          </a:solidFill>
          <a:latin typeface="+mn-lt"/>
          <a:ea typeface="+mn-ea"/>
          <a:cs typeface="+mn-cs"/>
        </a:defRPr>
      </a:lvl8pPr>
      <a:lvl9pPr marL="4353742" algn="l" defTabSz="10884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321589" y="1414272"/>
            <a:ext cx="11521440" cy="5113708"/>
          </a:xfrm>
        </p:spPr>
        <p:txBody>
          <a:bodyPr/>
          <a:lstStyle/>
          <a:p>
            <a:r>
              <a:rPr lang="en-US" sz="2000" b="1" u="sng" dirty="0" smtClean="0"/>
              <a:t>Problem Statement</a:t>
            </a:r>
            <a:r>
              <a:rPr lang="en-US" sz="2000" dirty="0" smtClean="0"/>
              <a:t>: The health and well-being of a town or city can be quantified in a variety of economic, social, and political factors. </a:t>
            </a:r>
            <a:r>
              <a:rPr lang="en-US" sz="2000" dirty="0" smtClean="0"/>
              <a:t>Coastal cities are especially vulnerable to hurricanes, and this year has seen a spike in hurricane-related news coverage. However, fleeting news cycles means that the aftermath of a storm is rarely covered in any significant way. When, then, can we estimate that a coastal city recovers from a hurricane? What factors affect the recovery speed? How can we shorten this time?</a:t>
            </a:r>
          </a:p>
          <a:p>
            <a:r>
              <a:rPr lang="en-US" sz="2000" b="1" u="sng" dirty="0" smtClean="0"/>
              <a:t>Data</a:t>
            </a:r>
            <a:r>
              <a:rPr lang="en-US" sz="2000" dirty="0" smtClean="0"/>
              <a:t>: </a:t>
            </a:r>
          </a:p>
          <a:p>
            <a:pPr lvl="1"/>
            <a:r>
              <a:rPr lang="en-US" sz="2000" dirty="0" smtClean="0"/>
              <a:t>Response variables: tourism volume, average home price, levels of crime, number of children born annually, tax collections, economic activity, child mortality</a:t>
            </a:r>
          </a:p>
          <a:p>
            <a:pPr lvl="1"/>
            <a:r>
              <a:rPr lang="en-US" sz="2000" dirty="0" smtClean="0"/>
              <a:t>Explanatory variable: elapsed time from hurricane, dollars of volunteer aid (estimated by Kickstarter volume), military intervention, storm severity, length of storm, number of casualties</a:t>
            </a:r>
            <a:endParaRPr lang="en-US" sz="2000" dirty="0" smtClean="0"/>
          </a:p>
          <a:p>
            <a:r>
              <a:rPr lang="en-US" sz="2000" b="1" u="sng" dirty="0" smtClean="0"/>
              <a:t>Hypotheses</a:t>
            </a:r>
            <a:r>
              <a:rPr lang="en-US" sz="2000" dirty="0" smtClean="0"/>
              <a:t>:</a:t>
            </a:r>
          </a:p>
          <a:p>
            <a:pPr lvl="1"/>
            <a:r>
              <a:rPr lang="en-US" sz="2000" dirty="0" smtClean="0"/>
              <a:t>The time to recovery is best predicted with an exponential distribution.</a:t>
            </a:r>
            <a:endParaRPr lang="en-US" sz="2000" dirty="0"/>
          </a:p>
          <a:p>
            <a:pPr lvl="1"/>
            <a:r>
              <a:rPr lang="en-US" sz="2000" dirty="0" smtClean="0"/>
              <a:t>The event of a recovery will be shorter based on higher values of military intervention, dollars of volunteer aid, and elapsed time from hurricane.</a:t>
            </a:r>
          </a:p>
          <a:p>
            <a:pPr lvl="1"/>
            <a:r>
              <a:rPr lang="en-US" sz="2000" dirty="0" smtClean="0"/>
              <a:t>The event of a recover will be longer based on higher values of storm severity, length of storm, and number of casualties.</a:t>
            </a:r>
          </a:p>
        </p:txBody>
      </p:sp>
      <p:sp>
        <p:nvSpPr>
          <p:cNvPr id="3" name="Title 2"/>
          <p:cNvSpPr>
            <a:spLocks noGrp="1"/>
          </p:cNvSpPr>
          <p:nvPr>
            <p:ph type="title"/>
          </p:nvPr>
        </p:nvSpPr>
        <p:spPr/>
        <p:txBody>
          <a:bodyPr/>
          <a:lstStyle/>
          <a:p>
            <a:r>
              <a:rPr lang="en-US" dirty="0" smtClean="0"/>
              <a:t>First proposal</a:t>
            </a:r>
            <a:endParaRPr lang="en-US" dirty="0"/>
          </a:p>
        </p:txBody>
      </p:sp>
      <p:sp>
        <p:nvSpPr>
          <p:cNvPr id="4" name="Content Placeholder 3"/>
          <p:cNvSpPr>
            <a:spLocks noGrp="1"/>
          </p:cNvSpPr>
          <p:nvPr>
            <p:ph idx="10"/>
          </p:nvPr>
        </p:nvSpPr>
        <p:spPr/>
        <p:txBody>
          <a:bodyPr/>
          <a:lstStyle/>
          <a:p>
            <a:r>
              <a:rPr lang="en-US" dirty="0" smtClean="0"/>
              <a:t>Estimating a Recovery Model for Coastal Cities Following Hurricanes</a:t>
            </a:r>
            <a:endParaRPr lang="en-US" dirty="0"/>
          </a:p>
        </p:txBody>
      </p:sp>
    </p:spTree>
    <p:extLst>
      <p:ext uri="{BB962C8B-B14F-4D97-AF65-F5344CB8AC3E}">
        <p14:creationId xmlns:p14="http://schemas.microsoft.com/office/powerpoint/2010/main" val="83005446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Second proposal</a:t>
            </a:r>
            <a:endParaRPr lang="en-US" dirty="0"/>
          </a:p>
        </p:txBody>
      </p:sp>
      <p:sp>
        <p:nvSpPr>
          <p:cNvPr id="4" name="Content Placeholder 3"/>
          <p:cNvSpPr>
            <a:spLocks noGrp="1"/>
          </p:cNvSpPr>
          <p:nvPr>
            <p:ph idx="10"/>
          </p:nvPr>
        </p:nvSpPr>
        <p:spPr/>
        <p:txBody>
          <a:bodyPr/>
          <a:lstStyle/>
          <a:p>
            <a:r>
              <a:rPr lang="en-US" dirty="0" smtClean="0"/>
              <a:t>Facebook News Feed Trends Based on Gender </a:t>
            </a:r>
            <a:endParaRPr lang="en-US" dirty="0"/>
          </a:p>
        </p:txBody>
      </p:sp>
      <p:sp>
        <p:nvSpPr>
          <p:cNvPr id="5" name="Content Placeholder 1"/>
          <p:cNvSpPr>
            <a:spLocks noGrp="1"/>
          </p:cNvSpPr>
          <p:nvPr>
            <p:ph sz="quarter" idx="11"/>
          </p:nvPr>
        </p:nvSpPr>
        <p:spPr>
          <a:xfrm>
            <a:off x="321589" y="1414272"/>
            <a:ext cx="11521440" cy="5269648"/>
          </a:xfrm>
        </p:spPr>
        <p:txBody>
          <a:bodyPr/>
          <a:lstStyle/>
          <a:p>
            <a:r>
              <a:rPr lang="en-US" sz="1800" b="1" u="sng" dirty="0" smtClean="0"/>
              <a:t>Problem Statement</a:t>
            </a:r>
            <a:r>
              <a:rPr lang="en-US" sz="1800" dirty="0" smtClean="0"/>
              <a:t>: The media to which we are exposed likely plays a great role in shaping our identities. It is well-known and accepted that curated content creators do their best to approximate the kinds of media we would enjoy consuming and then expose us to a greater degree of it. The result can be a “regression to the mean” of consumed news items and perceptions. In a variable such as gender, which is likely a significant predictor variable for advertisers and therefore social media, </a:t>
            </a:r>
            <a:r>
              <a:rPr lang="en-US" sz="1800" dirty="0" smtClean="0"/>
              <a:t>this trend would manifest itself as more clustered and polarized views on gendered content.</a:t>
            </a:r>
          </a:p>
          <a:p>
            <a:r>
              <a:rPr lang="en-US" sz="1800" b="1" u="sng" dirty="0" smtClean="0"/>
              <a:t>Data</a:t>
            </a:r>
            <a:r>
              <a:rPr lang="en-US" sz="1800" dirty="0" smtClean="0"/>
              <a:t>: </a:t>
            </a:r>
          </a:p>
          <a:p>
            <a:pPr lvl="1"/>
            <a:r>
              <a:rPr lang="en-US" sz="1800" dirty="0" smtClean="0"/>
              <a:t>Survey data using content from Facebook and perceived level of “maleness” or “femaleness” </a:t>
            </a:r>
          </a:p>
          <a:p>
            <a:pPr lvl="1"/>
            <a:r>
              <a:rPr lang="en-US" sz="1800" dirty="0" smtClean="0"/>
              <a:t>Self-assessment of individuals’ “</a:t>
            </a:r>
            <a:r>
              <a:rPr lang="en-US" sz="1800" dirty="0" err="1" smtClean="0"/>
              <a:t>genderedness</a:t>
            </a:r>
            <a:r>
              <a:rPr lang="en-US" sz="1800" dirty="0" smtClean="0"/>
              <a:t>”</a:t>
            </a:r>
          </a:p>
          <a:p>
            <a:pPr lvl="1"/>
            <a:r>
              <a:rPr lang="en-US" sz="1800" dirty="0" smtClean="0"/>
              <a:t>Scraped data of participants’ Facebook news feeds or public posts</a:t>
            </a:r>
          </a:p>
          <a:p>
            <a:r>
              <a:rPr lang="en-US" sz="1800" b="1" u="sng" dirty="0" smtClean="0"/>
              <a:t>Hypotheses</a:t>
            </a:r>
            <a:r>
              <a:rPr lang="en-US" sz="1800" dirty="0" smtClean="0"/>
              <a:t>:</a:t>
            </a:r>
          </a:p>
          <a:p>
            <a:pPr lvl="1"/>
            <a:r>
              <a:rPr lang="en-US" sz="1800" dirty="0" smtClean="0"/>
              <a:t>Facebook users with more extreme values for their degree of </a:t>
            </a:r>
            <a:r>
              <a:rPr lang="en-US" sz="1800" dirty="0" err="1" smtClean="0"/>
              <a:t>genderedness</a:t>
            </a:r>
            <a:r>
              <a:rPr lang="en-US" sz="1800" dirty="0" smtClean="0"/>
              <a:t> will have more bimodal, polarized opinions of advertisements.</a:t>
            </a:r>
          </a:p>
          <a:p>
            <a:pPr lvl="1"/>
            <a:r>
              <a:rPr lang="en-US" sz="1800" dirty="0" smtClean="0"/>
              <a:t>Facebook users with more extreme values for their degree of </a:t>
            </a:r>
            <a:r>
              <a:rPr lang="en-US" sz="1800" dirty="0" err="1" smtClean="0"/>
              <a:t>genderedness</a:t>
            </a:r>
            <a:r>
              <a:rPr lang="en-US" sz="1800" dirty="0" smtClean="0"/>
              <a:t> will have news feeds with significantly higher percentage of their gender’s ads.</a:t>
            </a:r>
          </a:p>
          <a:p>
            <a:pPr lvl="1"/>
            <a:r>
              <a:rPr lang="en-US" sz="1800" dirty="0" smtClean="0"/>
              <a:t>Users who consume less social media or none at all have a more uniformly distributed distribution of perception of “</a:t>
            </a:r>
            <a:r>
              <a:rPr lang="en-US" sz="1800" dirty="0" err="1" smtClean="0"/>
              <a:t>genderedness</a:t>
            </a:r>
            <a:r>
              <a:rPr lang="en-US" sz="1800" dirty="0" smtClean="0"/>
              <a:t>” of various Facebook ads.</a:t>
            </a:r>
          </a:p>
          <a:p>
            <a:pPr lvl="1"/>
            <a:endParaRPr lang="en-US" sz="1800" dirty="0" smtClean="0"/>
          </a:p>
        </p:txBody>
      </p:sp>
    </p:spTree>
    <p:extLst>
      <p:ext uri="{BB962C8B-B14F-4D97-AF65-F5344CB8AC3E}">
        <p14:creationId xmlns:p14="http://schemas.microsoft.com/office/powerpoint/2010/main" val="104325409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Third proposal</a:t>
            </a:r>
            <a:endParaRPr lang="en-US" dirty="0"/>
          </a:p>
        </p:txBody>
      </p:sp>
      <p:sp>
        <p:nvSpPr>
          <p:cNvPr id="4" name="Content Placeholder 3"/>
          <p:cNvSpPr>
            <a:spLocks noGrp="1"/>
          </p:cNvSpPr>
          <p:nvPr>
            <p:ph idx="10"/>
          </p:nvPr>
        </p:nvSpPr>
        <p:spPr/>
        <p:txBody>
          <a:bodyPr/>
          <a:lstStyle/>
          <a:p>
            <a:r>
              <a:rPr lang="en-US" dirty="0" smtClean="0"/>
              <a:t>Religious Influence Upon Mass Movements in MENA Region</a:t>
            </a:r>
            <a:endParaRPr lang="en-US" dirty="0"/>
          </a:p>
        </p:txBody>
      </p:sp>
      <p:sp>
        <p:nvSpPr>
          <p:cNvPr id="5" name="Content Placeholder 1"/>
          <p:cNvSpPr>
            <a:spLocks noGrp="1"/>
          </p:cNvSpPr>
          <p:nvPr>
            <p:ph sz="quarter" idx="11"/>
          </p:nvPr>
        </p:nvSpPr>
        <p:spPr>
          <a:xfrm>
            <a:off x="321589" y="1414272"/>
            <a:ext cx="11521440" cy="4809009"/>
          </a:xfrm>
        </p:spPr>
        <p:txBody>
          <a:bodyPr/>
          <a:lstStyle/>
          <a:p>
            <a:r>
              <a:rPr lang="en-US" sz="2000" b="1" u="sng" dirty="0" smtClean="0"/>
              <a:t>Problem Statement</a:t>
            </a:r>
            <a:r>
              <a:rPr lang="en-US" sz="2000" dirty="0" smtClean="0"/>
              <a:t>: In the Middle East and North Africa (MENA), religious trends are some of the strongest aspects influencing governance and social life. This stands in strong contrast with the wave of rebellions that manifested in the Arab Spring movement. Mass movements in this region, however, have existed since before that movement. </a:t>
            </a:r>
            <a:r>
              <a:rPr lang="en-US" sz="2000" dirty="0" smtClean="0"/>
              <a:t>The common doctrine, then, of bottom-up movements being powerful has some conflict with the authoritarian nature of some of the religions in MENA regions.</a:t>
            </a:r>
          </a:p>
          <a:p>
            <a:r>
              <a:rPr lang="en-US" sz="2000" b="1" u="sng" dirty="0" smtClean="0"/>
              <a:t>Data</a:t>
            </a:r>
            <a:r>
              <a:rPr lang="en-US" sz="2000" dirty="0" smtClean="0"/>
              <a:t>: </a:t>
            </a:r>
          </a:p>
          <a:p>
            <a:pPr lvl="1"/>
            <a:r>
              <a:rPr lang="en-US" sz="2000" dirty="0" smtClean="0"/>
              <a:t>Response variables: number of mass movements, success of the mass movements, average length of time of mass movements</a:t>
            </a:r>
          </a:p>
          <a:p>
            <a:pPr lvl="1"/>
            <a:r>
              <a:rPr lang="en-US" sz="2000" dirty="0" smtClean="0"/>
              <a:t>Explanatory variables: religion of the geocoded region, bottom-up/top-down organization of the movement, size of the movement, method of recruitment, use of violence</a:t>
            </a:r>
            <a:endParaRPr lang="en-US" sz="2000" dirty="0" smtClean="0"/>
          </a:p>
          <a:p>
            <a:r>
              <a:rPr lang="en-US" sz="2000" b="1" u="sng" dirty="0" smtClean="0"/>
              <a:t>Hypotheses</a:t>
            </a:r>
            <a:r>
              <a:rPr lang="en-US" sz="2000" dirty="0" smtClean="0"/>
              <a:t>:</a:t>
            </a:r>
          </a:p>
          <a:p>
            <a:pPr lvl="1"/>
            <a:r>
              <a:rPr lang="en-US" sz="2000" dirty="0" smtClean="0"/>
              <a:t>Regions with higher predominance of religious strictness will be less likely to produce bottom-up movements.</a:t>
            </a:r>
          </a:p>
          <a:p>
            <a:pPr lvl="1"/>
            <a:r>
              <a:rPr lang="en-US" sz="2000" dirty="0" smtClean="0"/>
              <a:t>Top-down movements will be more successful in these highly religious regions.</a:t>
            </a:r>
          </a:p>
          <a:p>
            <a:pPr lvl="1"/>
            <a:r>
              <a:rPr lang="en-US" sz="2000" dirty="0" smtClean="0"/>
              <a:t>Bottom-up movements will beget more bottom-up movements </a:t>
            </a:r>
            <a:r>
              <a:rPr lang="en-US" sz="2000" smtClean="0"/>
              <a:t>in later years.</a:t>
            </a:r>
            <a:endParaRPr lang="en-US" sz="2000" dirty="0" smtClean="0"/>
          </a:p>
        </p:txBody>
      </p:sp>
    </p:spTree>
    <p:extLst>
      <p:ext uri="{BB962C8B-B14F-4D97-AF65-F5344CB8AC3E}">
        <p14:creationId xmlns:p14="http://schemas.microsoft.com/office/powerpoint/2010/main" val="2508452007"/>
      </p:ext>
    </p:ext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4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VISA - FOP - 2016">
  <a:themeElements>
    <a:clrScheme name="Visa Inc.">
      <a:dk1>
        <a:srgbClr val="000000"/>
      </a:dk1>
      <a:lt1>
        <a:srgbClr val="FFFFFF"/>
      </a:lt1>
      <a:dk2>
        <a:srgbClr val="1A1F71"/>
      </a:dk2>
      <a:lt2>
        <a:srgbClr val="5C5C5C"/>
      </a:lt2>
      <a:accent1>
        <a:srgbClr val="003EA9"/>
      </a:accent1>
      <a:accent2>
        <a:srgbClr val="0065EA"/>
      </a:accent2>
      <a:accent3>
        <a:srgbClr val="F7B600"/>
      </a:accent3>
      <a:accent4>
        <a:srgbClr val="FFD700"/>
      </a:accent4>
      <a:accent5>
        <a:srgbClr val="EF8400"/>
      </a:accent5>
      <a:accent6>
        <a:srgbClr val="75787B"/>
      </a:accent6>
      <a:hlink>
        <a:srgbClr val="F7B600"/>
      </a:hlink>
      <a:folHlink>
        <a:srgbClr val="EF8400"/>
      </a:folHlink>
    </a:clrScheme>
    <a:fontScheme name="Visa - FOP 2016">
      <a:majorFont>
        <a:latin typeface="Segoe UI Semibold"/>
        <a:ea typeface=""/>
        <a:cs typeface=""/>
      </a:majorFont>
      <a:minorFont>
        <a:latin typeface="Segoe UI Light"/>
        <a:ea typeface=""/>
        <a:cs typeface=""/>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6350" cap="flat" cmpd="sng" algn="ctr">
          <a:solidFill>
            <a:schemeClr val="tx2"/>
          </a:solidFill>
          <a:prstDash val="solid"/>
          <a:round/>
          <a:headEnd type="none" w="med" len="med"/>
          <a:tailEnd type="none" w="med" len="med"/>
        </a:ln>
        <a:effectLst/>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marL="0" marR="0" indent="0" algn="ctr" defTabSz="914400" rtl="0" eaLnBrk="0" fontAlgn="base" latinLnBrk="0" hangingPunct="0">
          <a:lnSpc>
            <a:spcPct val="90000"/>
          </a:lnSpc>
          <a:spcBef>
            <a:spcPts val="600"/>
          </a:spcBef>
          <a:spcAft>
            <a:spcPts val="0"/>
          </a:spcAft>
          <a:buClrTx/>
          <a:buSzTx/>
          <a:buFontTx/>
          <a:buNone/>
          <a:tabLst/>
          <a:defRPr kumimoji="0" sz="1400" b="0" i="0" u="none" strike="noStrike" cap="none" normalizeH="0" baseline="0" dirty="0" smtClean="0">
            <a:ln>
              <a:noFill/>
            </a:ln>
            <a:solidFill>
              <a:schemeClr val="bg1"/>
            </a:solidFill>
            <a:effectLst/>
            <a:latin typeface="+mn-lt"/>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2"/>
            </a:solidFill>
            <a:effectLst/>
            <a:latin typeface="Arial" charset="0"/>
          </a:defRPr>
        </a:defPPr>
      </a:lstStyle>
    </a:lnDef>
    <a:txDef>
      <a:spPr>
        <a:noFill/>
      </a:spPr>
      <a:bodyPr wrap="square" tIns="91440" bIns="91440" rtlCol="0" anchor="ctr" anchorCtr="0">
        <a:spAutoFit/>
      </a:bodyPr>
      <a:lstStyle>
        <a:defPPr algn="ctr">
          <a:lnSpc>
            <a:spcPct val="90000"/>
          </a:lnSpc>
          <a:spcBef>
            <a:spcPts val="600"/>
          </a:spcBef>
          <a:spcAft>
            <a:spcPts val="0"/>
          </a:spcAft>
          <a:defRPr dirty="0" err="1" smtClean="0">
            <a:solidFill>
              <a:schemeClr val="bg2"/>
            </a:solidFill>
            <a:latin typeface="+mn-lt"/>
          </a:defRPr>
        </a:defPPr>
      </a:lstStyle>
    </a:txDef>
  </a:objectDefaults>
  <a:extraClrSchemeLst>
    <a:extraClrScheme>
      <a:clrScheme name="Visa Inc.">
        <a:dk1>
          <a:srgbClr val="000000"/>
        </a:dk1>
        <a:lt1>
          <a:srgbClr val="FFFFFF"/>
        </a:lt1>
        <a:dk2>
          <a:srgbClr val="1A1F71"/>
        </a:dk2>
        <a:lt2>
          <a:srgbClr val="5C5C5C"/>
        </a:lt2>
        <a:accent1>
          <a:srgbClr val="003EA9"/>
        </a:accent1>
        <a:accent2>
          <a:srgbClr val="0065EA"/>
        </a:accent2>
        <a:accent3>
          <a:srgbClr val="F7B600"/>
        </a:accent3>
        <a:accent4>
          <a:srgbClr val="FFD700"/>
        </a:accent4>
        <a:accent5>
          <a:srgbClr val="EF8400"/>
        </a:accent5>
        <a:accent6>
          <a:srgbClr val="75787B"/>
        </a:accent6>
        <a:hlink>
          <a:srgbClr val="F7B600"/>
        </a:hlink>
        <a:folHlink>
          <a:srgbClr val="F68920"/>
        </a:folHlink>
      </a:clrScheme>
      <a:clrMap bg1="lt1" tx1="dk1" bg2="lt2" tx2="dk2" accent1="accent1" accent2="accent2" accent3="accent3" accent4="accent4" accent5="accent5" accent6="accent6" hlink="hlink" folHlink="folHlink"/>
    </a:extraClrScheme>
  </a:extraClrSchemeLst>
  <a:custClrLst>
    <a:custClr name="BerryFlat">
      <a:srgbClr val="A5225E"/>
    </a:custClr>
    <a:custClr name="CanopyFlat">
      <a:srgbClr val="0C7D34"/>
    </a:custClr>
    <a:custClr name="DaylightFlat">
      <a:srgbClr val="6ECCF6"/>
    </a:custClr>
    <a:custClr name="TwilightFlat">
      <a:srgbClr val="602D62"/>
    </a:custClr>
    <a:custClr name="BeachFlat">
      <a:srgbClr val="B7A78B"/>
    </a:custClr>
    <a:custClr name="TideFlat">
      <a:srgbClr val="61BF9D"/>
    </a:custClr>
    <a:custClr name="GrassFlat">
      <a:srgbClr val="85BD43"/>
    </a:custClr>
    <a:custClr name="ClayFlat">
      <a:srgbClr val="D14A1F"/>
    </a:custClr>
    <a:custClr name="White">
      <a:srgbClr val="FFFFFF"/>
    </a:custClr>
    <a:custClr name="White">
      <a:srgbClr val="FFFFFF"/>
    </a:custClr>
    <a:custClr name="PrimaryBlueGradient1">
      <a:srgbClr val="1A1E5A"/>
    </a:custClr>
    <a:custClr name="PrimaryBlueGradient2">
      <a:srgbClr val="122D98"/>
    </a:custClr>
    <a:custClr name="PrimaryGoldGradient1">
      <a:srgbClr val="FA9B00"/>
    </a:custClr>
    <a:custClr name="PrimaryGoldGradient2">
      <a:srgbClr val="F4CA12"/>
    </a:custClr>
    <a:custClr name="OverlapBlueGradient1">
      <a:srgbClr val="00329E"/>
    </a:custClr>
    <a:custClr name="OverlapBlueGradient2">
      <a:srgbClr val="0050B9"/>
    </a:custClr>
    <a:custClr name="OverlapOrangeGradient1">
      <a:srgbClr val="F26800"/>
    </a:custClr>
    <a:custClr name="OverlapOrangeGradient2">
      <a:srgbClr val="FA9800"/>
    </a:custClr>
    <a:custClr name="OverlapYellowGradient1">
      <a:srgbClr val="FFCB00"/>
    </a:custClr>
    <a:custClr name="OverlapYellowGradient2">
      <a:srgbClr val="FBE112"/>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743682b-2f92-4bbc-878a-599751a7e3bd">PZCPVUH3YEP5-400-287</_dlc_DocId>
    <_dlc_DocIdUrl xmlns="7743682b-2f92-4bbc-878a-599751a7e3bd">
      <Url>http://insite2/news/_layouts/15/DocIdRedir.aspx?ID=PZCPVUH3YEP5-400-287</Url>
      <Description>PZCPVUH3YEP5-400-287</Description>
    </_dlc_DocIdUrl>
    <PublishingExpirationDate xmlns="http://schemas.microsoft.com/sharepoint/v3" xsi:nil="true"/>
    <PublishingStartDate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0F69C347CD375409DDEF3F2BC1AE503" ma:contentTypeVersion="4" ma:contentTypeDescription="Create a new document." ma:contentTypeScope="" ma:versionID="67ad6dcaa97d79106a28e0240ed98624">
  <xsd:schema xmlns:xsd="http://www.w3.org/2001/XMLSchema" xmlns:xs="http://www.w3.org/2001/XMLSchema" xmlns:p="http://schemas.microsoft.com/office/2006/metadata/properties" xmlns:ns1="http://schemas.microsoft.com/sharepoint/v3" xmlns:ns2="7743682b-2f92-4bbc-878a-599751a7e3bd" targetNamespace="http://schemas.microsoft.com/office/2006/metadata/properties" ma:root="true" ma:fieldsID="7e40bda04888adbcdd9c1ff237325062" ns1:_="" ns2:_="">
    <xsd:import namespace="http://schemas.microsoft.com/sharepoint/v3"/>
    <xsd:import namespace="7743682b-2f92-4bbc-878a-599751a7e3bd"/>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43682b-2f92-4bbc-878a-599751a7e3bd"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4E24B-ECE5-45D8-A6C3-E3219C1A6F13}">
  <ds:schemaRefs>
    <ds:schemaRef ds:uri="http://schemas.microsoft.com/sharepoint/events"/>
  </ds:schemaRefs>
</ds:datastoreItem>
</file>

<file path=customXml/itemProps2.xml><?xml version="1.0" encoding="utf-8"?>
<ds:datastoreItem xmlns:ds="http://schemas.openxmlformats.org/officeDocument/2006/customXml" ds:itemID="{25D6E4B6-AFC5-4554-BA58-F87688270535}">
  <ds:schemaRefs>
    <ds:schemaRef ds:uri="http://schemas.microsoft.com/sharepoint/v3/contenttype/forms"/>
  </ds:schemaRefs>
</ds:datastoreItem>
</file>

<file path=customXml/itemProps3.xml><?xml version="1.0" encoding="utf-8"?>
<ds:datastoreItem xmlns:ds="http://schemas.openxmlformats.org/officeDocument/2006/customXml" ds:itemID="{E46BF891-FE05-48D8-8C23-4CEF81CA7E55}">
  <ds:schemaRefs>
    <ds:schemaRef ds:uri="http://purl.org/dc/elements/1.1/"/>
    <ds:schemaRef ds:uri="http://schemas.microsoft.com/office/2006/metadata/properties"/>
    <ds:schemaRef ds:uri="http://www.w3.org/XML/1998/namespace"/>
    <ds:schemaRef ds:uri="http://purl.org/dc/terms/"/>
    <ds:schemaRef ds:uri="http://schemas.microsoft.com/office/2006/documentManagement/types"/>
    <ds:schemaRef ds:uri="7743682b-2f92-4bbc-878a-599751a7e3bd"/>
    <ds:schemaRef ds:uri="http://schemas.microsoft.com/sharepoint/v3"/>
    <ds:schemaRef ds:uri="http://purl.org/dc/dcmitype/"/>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AB489014-C730-4CCC-A108-8775385F3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743682b-2f92-4bbc-878a-599751a7e3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114549</TotalTime>
  <Words>650</Words>
  <Application>Microsoft Office PowerPoint</Application>
  <PresentationFormat>Widescreen</PresentationFormat>
  <Paragraphs>31</Paragraphs>
  <Slides>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1" baseType="lpstr">
      <vt:lpstr>Arial</vt:lpstr>
      <vt:lpstr>Calibri</vt:lpstr>
      <vt:lpstr>Segoe UI</vt:lpstr>
      <vt:lpstr>Segoe UI Light</vt:lpstr>
      <vt:lpstr>Segoe UI Semibold</vt:lpstr>
      <vt:lpstr>Segoe UI Semilight</vt:lpstr>
      <vt:lpstr>2_VISA - FOP - 2016</vt:lpstr>
      <vt:lpstr>think-cell Slide</vt:lpstr>
      <vt:lpstr>First proposal</vt:lpstr>
      <vt:lpstr>Second proposal</vt:lpstr>
      <vt:lpstr>Third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jfriant@visa.com</dc:creator>
  <cp:lastModifiedBy>Huang, Kevin</cp:lastModifiedBy>
  <cp:revision>2062</cp:revision>
  <cp:lastPrinted>2017-09-11T22:53:20Z</cp:lastPrinted>
  <dcterms:created xsi:type="dcterms:W3CDTF">2016-03-02T05:18:14Z</dcterms:created>
  <dcterms:modified xsi:type="dcterms:W3CDTF">2017-10-17T06:19:54Z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9443052a-9aa2-4b0a-884f-1bd6a5fb45c6</vt:lpwstr>
  </property>
  <property fmtid="{D5CDD505-2E9C-101B-9397-08002B2CF9AE}" pid="3" name="ContentTypeId">
    <vt:lpwstr>0x010100D0F69C347CD375409DDEF3F2BC1AE503</vt:lpwstr>
  </property>
</Properties>
</file>