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038-F3D2-E242-E1F9-14922F196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9F2AE-675C-B4A5-897E-F5864953E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9BB3-06A9-FAB6-524F-47532B91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C17-94D9-B149-A59E-C05797B96218}" type="datetimeFigureOut">
              <a:rPr lang="en-GH" smtClean="0"/>
              <a:t>14/10/2023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2B3D-D98F-A7F4-485C-DE54A95C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1B06A-F047-C40E-06DB-17C3966B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3CB4-A85D-AF4C-A506-93D5F19F2BA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32809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5A62-F8DE-8B69-0D97-B8ADB588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8E7E4-6D1D-4F1D-4263-77EED3DCE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D87C9-0493-849B-84AF-B338B3F9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C17-94D9-B149-A59E-C05797B96218}" type="datetimeFigureOut">
              <a:rPr lang="en-GH" smtClean="0"/>
              <a:t>14/10/2023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D652-3DD8-BBBB-7F95-395B9B67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EA60E-1065-714A-F8BD-AABE757D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3CB4-A85D-AF4C-A506-93D5F19F2BA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3053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1DE34-389B-37E1-FFAF-3FA56895B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8FE37-CFD7-272A-3644-A2EE2B3E2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9C96D-1EDE-1923-A7C3-9988405B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C17-94D9-B149-A59E-C05797B96218}" type="datetimeFigureOut">
              <a:rPr lang="en-GH" smtClean="0"/>
              <a:t>14/10/2023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6734F-9768-AEB7-6BAA-1425A45A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43F85-7A4C-81A5-3F4E-CCC95577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3CB4-A85D-AF4C-A506-93D5F19F2BA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7088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424C-058F-5520-DDE4-312CC869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2A42-4FDD-5320-BE79-2E187D02E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E5988-4113-4DA1-DD45-23284AB7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C17-94D9-B149-A59E-C05797B96218}" type="datetimeFigureOut">
              <a:rPr lang="en-GH" smtClean="0"/>
              <a:t>14/10/2023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875-BD97-ABA8-1E66-109278D4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F8926-A230-0353-D8AF-1A879E5B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3CB4-A85D-AF4C-A506-93D5F19F2BA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16437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3210-33CA-525A-A72F-BD4C29E3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3A773-F8C8-7421-4CAE-FC449F1EA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A81CB-512D-823D-4D51-7B5A6D76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C17-94D9-B149-A59E-C05797B96218}" type="datetimeFigureOut">
              <a:rPr lang="en-GH" smtClean="0"/>
              <a:t>14/10/2023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9469-E0F3-BA4E-F975-7C08D1E6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E8A1D-E853-DC50-9CE6-9CDB8F3B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3CB4-A85D-AF4C-A506-93D5F19F2BA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81230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3905-263C-3E6F-0E24-4A6675A0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C7016-B859-BBC8-8D6C-83A10A602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68FD0-92F1-9E48-31BA-583A50D22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9500C-1CB2-F1E4-38E8-6B7B8FEC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C17-94D9-B149-A59E-C05797B96218}" type="datetimeFigureOut">
              <a:rPr lang="en-GH" smtClean="0"/>
              <a:t>14/10/2023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113E4-B6B2-64B9-1A8A-12F72361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D4F1B-C044-70FF-30A7-CF3C451D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3CB4-A85D-AF4C-A506-93D5F19F2BA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01479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CD5E-9B54-688D-5CF7-ED7B3104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C986C-BB4C-E62B-A8F3-696B0B74D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D869-40B7-8DCA-216F-7FE099C07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CB892-29CB-CEB2-78DD-391B1E5E5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F2CC0-B13B-1526-43CB-5376E068A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37B95-8C9D-9AEC-4849-E331EC55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C17-94D9-B149-A59E-C05797B96218}" type="datetimeFigureOut">
              <a:rPr lang="en-GH" smtClean="0"/>
              <a:t>14/10/2023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914EB-FEB2-B3FA-910C-21B43C45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88D7E-B77B-6E89-3B19-6133C229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3CB4-A85D-AF4C-A506-93D5F19F2BA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31345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3F27-9B7E-B186-3B06-3A2DC9EC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ECAB5-C415-16B4-2D96-F7ED6C97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C17-94D9-B149-A59E-C05797B96218}" type="datetimeFigureOut">
              <a:rPr lang="en-GH" smtClean="0"/>
              <a:t>14/10/2023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E8E7C-0D6C-34FD-2AD9-C15FF8E0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9375F-137A-1BFA-BA8F-25982E82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3CB4-A85D-AF4C-A506-93D5F19F2BA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3974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CC0A0-FE00-7D41-2CB7-B5A32C5D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C17-94D9-B149-A59E-C05797B96218}" type="datetimeFigureOut">
              <a:rPr lang="en-GH" smtClean="0"/>
              <a:t>14/10/2023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6D60-0855-C758-8F61-0ED5F951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2808A-544D-4C3B-5606-6D5EBE1A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3CB4-A85D-AF4C-A506-93D5F19F2BA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33544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E339-9DC6-0241-F9C4-ADD78D35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1C4A6-8B8F-E76D-A770-EE5E28F57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45340-660F-F525-8323-C12E76FDE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1F900-A75A-AC94-7CB5-DB2484B2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C17-94D9-B149-A59E-C05797B96218}" type="datetimeFigureOut">
              <a:rPr lang="en-GH" smtClean="0"/>
              <a:t>14/10/2023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62D8F-AD56-5908-3811-2D2369F1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75F09-47B9-087A-775F-B3FCEA35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3CB4-A85D-AF4C-A506-93D5F19F2BA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83130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1C97-566F-05AB-005C-D78C2598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51B19-88F4-1638-1443-DB9299E91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C6D65-E50B-C7CC-E445-E62DFA406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74C69-4B7D-F315-A63F-4129400D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C17-94D9-B149-A59E-C05797B96218}" type="datetimeFigureOut">
              <a:rPr lang="en-GH" smtClean="0"/>
              <a:t>14/10/2023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C3C2B-3DC5-34E4-579E-C342B1E2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B58D3-4343-57E8-9198-DAE55C68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3CB4-A85D-AF4C-A506-93D5F19F2BA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93172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89D2B-ECEA-A073-C5CF-59547D09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3309F-ADE1-663E-83BB-507BB65B0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6EA3-97BC-4D69-3149-EFE121199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CC17-94D9-B149-A59E-C05797B96218}" type="datetimeFigureOut">
              <a:rPr lang="en-GH" smtClean="0"/>
              <a:t>14/10/2023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39ADF-BC71-048E-746D-CC562AC55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9C2BC-BE1F-1360-1063-D15FEBBC6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93CB4-A85D-AF4C-A506-93D5F19F2BA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07689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6056-2852-BBB9-F14B-D32DD63BC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ighlight>
                  <a:srgbClr val="008080"/>
                </a:highlight>
              </a:rPr>
              <a:t>STRING INTERPOLATION</a:t>
            </a:r>
            <a:endParaRPr lang="en-GH" dirty="0">
              <a:highlight>
                <a:srgbClr val="00808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F2D8B-0F39-A1BD-F7C9-31F31C062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In Python</a:t>
            </a:r>
            <a:endParaRPr lang="en-GH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5712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90D8-73E0-9066-1CC1-17B260CD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String Interpolation </a:t>
            </a:r>
            <a:endParaRPr lang="en-GH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9AEB9-F6BB-4779-6D98-637F2804B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process of replacing placeholders with values in a string literal.</a:t>
            </a:r>
          </a:p>
          <a:p>
            <a:r>
              <a:rPr lang="en-US" dirty="0"/>
              <a:t>It allows you to embed variables or expressions directly within a string.</a:t>
            </a:r>
          </a:p>
          <a:p>
            <a:r>
              <a:rPr lang="en-US" dirty="0"/>
              <a:t>In string interpolation, there is not need for concatenation.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97671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2EF0-50AB-B65D-EE49-FE9F534E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Example of String Interpolation in Python</a:t>
            </a:r>
            <a:endParaRPr lang="en-GH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56C5-E0E4-E627-3F22-866BBCE3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name = </a:t>
            </a:r>
            <a:r>
              <a:rPr lang="es-ES" dirty="0"/>
              <a:t>“</a:t>
            </a:r>
            <a:r>
              <a:rPr lang="en-GB" dirty="0"/>
              <a:t>Alice</a:t>
            </a:r>
            <a:r>
              <a:rPr lang="es-ES" dirty="0"/>
              <a:t>”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age = 30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greeting = f"Hello, my name is {name}, and I am {age} years old.“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print(greeting)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The ‘f’ prefix denotes an f-string in Python, and expressions within curly brackets are evaluated and replaced with their values in the resulting string.</a:t>
            </a:r>
          </a:p>
          <a:p>
            <a:pPr marL="0" indent="0">
              <a:buNone/>
            </a:pP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03108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20D5-B2F9-409F-38D9-20DC6AEC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Continuation</a:t>
            </a:r>
            <a:endParaRPr lang="en-GH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8C65-D2FE-9A52-16D7-CE61689DC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‘f’ prefix indicates that the string is an f-string (formatted string literal). This feature allows you to embed expressions or variables directly within a string.</a:t>
            </a:r>
          </a:p>
          <a:p>
            <a:r>
              <a:rPr lang="en-US" dirty="0"/>
              <a:t>The {name} and {age} are placeholders that will be replaced with the values of the variables ‘name’ and ‘age’ when the string is evaluated.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13965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8FE5-FC67-528F-B780-48D24C49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Conclusion </a:t>
            </a:r>
            <a:endParaRPr lang="en-GH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CC793-0347-1284-6314-83B73862A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summary, string interpolation uses formatted string literals, which provide a concise and readable way to create strings with dynamic content. </a:t>
            </a:r>
          </a:p>
        </p:txBody>
      </p:sp>
    </p:spTree>
    <p:extLst>
      <p:ext uri="{BB962C8B-B14F-4D97-AF65-F5344CB8AC3E}">
        <p14:creationId xmlns:p14="http://schemas.microsoft.com/office/powerpoint/2010/main" val="158993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STRING INTERPOLATION</vt:lpstr>
      <vt:lpstr>String Interpolation </vt:lpstr>
      <vt:lpstr>Example of String Interpolation in Python</vt:lpstr>
      <vt:lpstr>Continuation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INTERPOLATION</dc:title>
  <dc:creator>Esi Abrokwa</dc:creator>
  <cp:lastModifiedBy>Esi Abrokwa</cp:lastModifiedBy>
  <cp:revision>1</cp:revision>
  <dcterms:created xsi:type="dcterms:W3CDTF">2023-10-14T00:32:01Z</dcterms:created>
  <dcterms:modified xsi:type="dcterms:W3CDTF">2023-10-14T00:58:09Z</dcterms:modified>
</cp:coreProperties>
</file>