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0EE3-6279-B3A0-CB80-F21DF2BD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C263F-3552-76F2-565A-2EBA34D77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EAD0-1237-8476-AA6F-9A3C9F0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A6FA-CDBE-E133-502F-BE0DA3FA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EF1F-D9B6-4803-9053-8FF313E7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5663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B8BE-4B1C-06FA-1140-39082948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EF89D-4F3C-284D-8FB2-0B07B0F74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0FB-1608-1534-FC60-3CBC5B78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FF11-1860-C277-DBCD-6CD85EF2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0348-43BE-DC5C-D130-9ACB1514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5071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4D56D-E674-E083-E610-1725AF246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3DB71-EB1A-9806-03BB-996018362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46A9-AFD6-966E-EDC9-8BE88B22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D99C-19E4-2C26-3C28-CD4C5C91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08F2-2262-9EBE-F265-FE4F96BC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5000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06C9-5F55-9517-32F3-3ACEC91A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DC67-E88F-72E2-60F4-599D9C6D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C620B-C68C-A5D5-9C9D-D6366471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4EB3-4797-AABD-9752-294CDFDF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ADEF-7BE2-AA19-B9A0-60D9D241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3142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E5F4-0B28-90B0-A4D2-A05C9DF1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90B80-4BF6-46BF-02C8-4B5E66825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F774-299B-FBC8-64E3-AA9A0657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06FD1-C0BD-37FB-3130-379F1480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D5B9-0715-322C-55B0-9496C3F9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9810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A356-279D-C33B-414B-D59AD6B1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B373-B5EC-46F4-20C6-54B9F9D55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DF9CC-D00A-5242-9C80-D2767B0DB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85299-0B03-F278-5071-97A15CDF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43385-99E9-5E2F-E8D9-450C80FD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E5E0-EDB4-EF43-042A-0747AA77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00822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85BE-F66F-124A-FCDD-EF6EAA0D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29760-88D7-2B5B-9AD1-01EC2724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81634-FA15-058E-C730-8A5E58F04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960C5-BBA2-3132-E7D9-9C6570D4B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F405D-BEDC-A7EB-6A4E-A0CF5D56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EBC85-299B-B138-AF9C-D90E44D2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87890-1FBB-C42B-BCB4-4B159F08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A4456-E745-BC56-02FF-07196E8F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829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56F9-8DF2-52DF-10D6-585D2A21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B9DCA-76D7-FD02-EB76-791AAF83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9A125-1216-9E97-FBBF-71D2A563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202BE-9D51-C7AA-B231-C91660D8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3838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03CAD-30F4-904C-288D-013ACFC5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08B90-DEB7-5D05-FB8D-FDC95CB5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A0FF2-6576-B935-213A-D2282B9D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5405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AE38-6F76-43B2-2D97-3A760F9C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7CF0-1A9B-8BD3-691B-53A3CF9E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73A5E-8E1A-77D6-E2C1-2EDF8922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7BDE1-E5FB-F59F-00AA-4AE74958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E8814-D4C8-A0A8-5F4A-B4825555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0302-B797-FB88-B3C7-C885A2F7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0638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71E8-1008-36F1-1009-53654B45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6F1D5-D65F-7A38-A544-0044921A9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65AB-FF18-4C09-C6D9-838539846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31B56-9C66-B848-9BE1-73F26A56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8319-1F30-EBC5-1ECD-9E51B9A1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3DF20-3BB8-B403-B93C-00493685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8321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ECAF4-89DC-DDB7-A4AE-4ECE80AA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9D8DE-E969-E956-9F1B-A7CB6A44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7EAD-5F23-9AB4-2D04-AE9DF3EA2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432A9-5D03-2844-8693-ACFD2337E84E}" type="datetimeFigureOut">
              <a:rPr lang="en-GH" smtClean="0"/>
              <a:t>10/10/2023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8ADF-563B-6748-41EA-85F76736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0F775-D24C-4016-EF47-E9BE4D141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0FC5-31BD-F24C-B2FF-A3EB0482251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8637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1200-5A21-EDC1-DE0B-1DC7256EC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G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6101-CC19-5C1C-9840-62F16700C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Blueprint of Programming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0104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51C8-B5D1-CB61-70DE-9C1E23D7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Class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A8BF-8002-3637-EB03-7B40701E0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blueprint or template that defines the behavior of objects.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47867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CD5F-A397-6202-28DE-B59C4371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Classes Do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993C-32C3-9F92-5313-D7557A83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serve as a programming construct that encapsulates the data and the methods (functions) that operate on the data.</a:t>
            </a:r>
          </a:p>
          <a:p>
            <a:r>
              <a:rPr lang="en-US" dirty="0"/>
              <a:t>Classes provide a way to structure code, promote code reuse, and organize data and behaviors in a logical and efficient manner.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99202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EB13-9215-4124-BF34-1A76D59B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Continued 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FEF0-0ADB-8CBC-6E35-536C2B5F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were creating a program to model cars, you might have a “Car” class. This class could define attributes such as color, model, and speed, as well as methods such as “start” or “drive”.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58880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228F-D72A-D7EE-37C6-E34796C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C532-9C72-6F91-8929-32F1FD234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49163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CLASSES</vt:lpstr>
      <vt:lpstr>Definition of a Class</vt:lpstr>
      <vt:lpstr>What Classes Do</vt:lpstr>
      <vt:lpstr>Classes Continued 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Esi Abrokwa</dc:creator>
  <cp:lastModifiedBy>Esi Abrokwa</cp:lastModifiedBy>
  <cp:revision>1</cp:revision>
  <dcterms:created xsi:type="dcterms:W3CDTF">2023-10-10T17:30:53Z</dcterms:created>
  <dcterms:modified xsi:type="dcterms:W3CDTF">2023-10-10T17:42:15Z</dcterms:modified>
</cp:coreProperties>
</file>