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bba4ab21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bba4ab21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bba4ab21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bba4ab21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bba4ab21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bba4ab21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bba4ab21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bba4ab21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bba4ab21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bba4ab21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example, we created a Dog class with attributes and methods, and then we created an object my_dog from that 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2 arguments - name and 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__init__ method is a special method called a constructor.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# It initializes the attributes of the object when it is created.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called my_dog.bark(), it used the bark method specific to my_dog.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bba4ab21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bba4ab21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python.org/3/glossary.html#term-class" TargetMode="External"/><Relationship Id="rId4" Type="http://schemas.openxmlformats.org/officeDocument/2006/relationships/hyperlink" Target="https://docs.python.org/3/library/functions.html?highlight=object#ob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&amp; Classes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Desmond Dadzie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Classes and Objects in Python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7322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 are fundamental concepts in Python.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enable us to create reusable and structured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Classes and objects make your code more organized, modular, and maintainable.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class?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6390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is a blueprint for creating objects.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defines the structure and behavior of objects.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think of it as a template for creating objects.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class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620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create a class, use the </a:t>
            </a:r>
            <a:r>
              <a:rPr b="1" lang="en"/>
              <a:t>class</a:t>
            </a:r>
            <a:r>
              <a:rPr lang="en"/>
              <a:t> keyword.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Inside a class, you can define attributes (data) and methods</a:t>
            </a:r>
            <a:r>
              <a:rPr lang="en"/>
              <a:t> (functions)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Attributes store data specific to the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are functions that operate on the data.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620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are instances of a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create objects using the class as a template.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Objects can have their own unique data, but they share methods defined in the class.</a:t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33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and Using Objects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21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everything together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175" y="1081188"/>
            <a:ext cx="6353524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https://docs.python.org/3/glossary.html#term-class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https://docs.python.org/3/library/functions.html?highlight=object#object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