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5" r:id="rId7"/>
    <p:sldId id="263" r:id="rId8"/>
    <p:sldId id="264"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803FFD-66C5-4E06-8292-BAAF26D872F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13B7311-147C-40C3-8DD9-A34ACAB26AD6}">
      <dgm:prSet/>
      <dgm:spPr/>
      <dgm:t>
        <a:bodyPr/>
        <a:lstStyle/>
        <a:p>
          <a:r>
            <a:rPr lang="en-US"/>
            <a:t>ABSTRACT </a:t>
          </a:r>
        </a:p>
      </dgm:t>
    </dgm:pt>
    <dgm:pt modelId="{D319C4C8-1E04-425D-9812-D8BA6A260860}" type="parTrans" cxnId="{0555999D-5458-4AE7-8AA1-7F1671A02A7F}">
      <dgm:prSet/>
      <dgm:spPr/>
      <dgm:t>
        <a:bodyPr/>
        <a:lstStyle/>
        <a:p>
          <a:endParaRPr lang="en-US"/>
        </a:p>
      </dgm:t>
    </dgm:pt>
    <dgm:pt modelId="{5A7D6699-98C0-4171-991A-4F9F52BEF995}" type="sibTrans" cxnId="{0555999D-5458-4AE7-8AA1-7F1671A02A7F}">
      <dgm:prSet/>
      <dgm:spPr/>
      <dgm:t>
        <a:bodyPr/>
        <a:lstStyle/>
        <a:p>
          <a:endParaRPr lang="en-US"/>
        </a:p>
      </dgm:t>
    </dgm:pt>
    <dgm:pt modelId="{D2B25319-6597-4381-B71F-8C1C75F3D41D}">
      <dgm:prSet/>
      <dgm:spPr/>
      <dgm:t>
        <a:bodyPr/>
        <a:lstStyle/>
        <a:p>
          <a:r>
            <a:rPr lang="en-US"/>
            <a:t>FLOW CAHRT</a:t>
          </a:r>
        </a:p>
      </dgm:t>
    </dgm:pt>
    <dgm:pt modelId="{AB767F4E-BA9F-4DEC-AA41-EA80B929B2A2}" type="parTrans" cxnId="{C40BA8D5-9AD6-4230-B085-9767903EF202}">
      <dgm:prSet/>
      <dgm:spPr/>
      <dgm:t>
        <a:bodyPr/>
        <a:lstStyle/>
        <a:p>
          <a:endParaRPr lang="en-US"/>
        </a:p>
      </dgm:t>
    </dgm:pt>
    <dgm:pt modelId="{34008DD1-0E33-4D57-8414-5A1F0C016AE4}" type="sibTrans" cxnId="{C40BA8D5-9AD6-4230-B085-9767903EF202}">
      <dgm:prSet/>
      <dgm:spPr/>
      <dgm:t>
        <a:bodyPr/>
        <a:lstStyle/>
        <a:p>
          <a:endParaRPr lang="en-US"/>
        </a:p>
      </dgm:t>
    </dgm:pt>
    <dgm:pt modelId="{801188CA-D466-406D-BCEB-EDA05ACEC2EF}">
      <dgm:prSet/>
      <dgm:spPr/>
      <dgm:t>
        <a:bodyPr/>
        <a:lstStyle/>
        <a:p>
          <a:r>
            <a:rPr lang="en-US"/>
            <a:t>GITHUB COMMITS </a:t>
          </a:r>
        </a:p>
      </dgm:t>
    </dgm:pt>
    <dgm:pt modelId="{1678F214-6DEC-4636-8058-2E0ED4A3634A}" type="parTrans" cxnId="{F5537D57-C653-4D53-BFBF-246972CBAAA0}">
      <dgm:prSet/>
      <dgm:spPr/>
      <dgm:t>
        <a:bodyPr/>
        <a:lstStyle/>
        <a:p>
          <a:endParaRPr lang="en-US"/>
        </a:p>
      </dgm:t>
    </dgm:pt>
    <dgm:pt modelId="{0DE357AE-8D30-4E2A-8A59-E6F3C5029516}" type="sibTrans" cxnId="{F5537D57-C653-4D53-BFBF-246972CBAAA0}">
      <dgm:prSet/>
      <dgm:spPr/>
      <dgm:t>
        <a:bodyPr/>
        <a:lstStyle/>
        <a:p>
          <a:endParaRPr lang="en-US"/>
        </a:p>
      </dgm:t>
    </dgm:pt>
    <dgm:pt modelId="{7571606C-7873-4C6C-BA1B-BF91D5995548}">
      <dgm:prSet/>
      <dgm:spPr/>
      <dgm:t>
        <a:bodyPr/>
        <a:lstStyle/>
        <a:p>
          <a:r>
            <a:rPr lang="en-US" dirty="0"/>
            <a:t>WORK PROGRESS</a:t>
          </a:r>
        </a:p>
      </dgm:t>
    </dgm:pt>
    <dgm:pt modelId="{8A08572A-1D45-4842-BAB3-E255656E7591}" type="parTrans" cxnId="{B6EF81C1-1BB8-4F9D-9C1B-64E809557B17}">
      <dgm:prSet/>
      <dgm:spPr/>
      <dgm:t>
        <a:bodyPr/>
        <a:lstStyle/>
        <a:p>
          <a:endParaRPr lang="en-US"/>
        </a:p>
      </dgm:t>
    </dgm:pt>
    <dgm:pt modelId="{38F04996-101A-4C7B-B560-CDC725674A61}" type="sibTrans" cxnId="{B6EF81C1-1BB8-4F9D-9C1B-64E809557B17}">
      <dgm:prSet/>
      <dgm:spPr/>
      <dgm:t>
        <a:bodyPr/>
        <a:lstStyle/>
        <a:p>
          <a:endParaRPr lang="en-US"/>
        </a:p>
      </dgm:t>
    </dgm:pt>
    <dgm:pt modelId="{01DFDC61-EE30-4A07-9321-626FC26AF1FF}">
      <dgm:prSet/>
      <dgm:spPr/>
      <dgm:t>
        <a:bodyPr/>
        <a:lstStyle/>
        <a:p>
          <a:r>
            <a:rPr lang="en-US" dirty="0"/>
            <a:t>ALPHA TESTING</a:t>
          </a:r>
        </a:p>
      </dgm:t>
    </dgm:pt>
    <dgm:pt modelId="{9DEF3ABB-7941-4B9D-878F-36041B5597B9}" type="parTrans" cxnId="{9C1D3601-BA9B-45F6-A08B-839118900D0A}">
      <dgm:prSet/>
      <dgm:spPr/>
      <dgm:t>
        <a:bodyPr/>
        <a:lstStyle/>
        <a:p>
          <a:endParaRPr lang="en-US"/>
        </a:p>
      </dgm:t>
    </dgm:pt>
    <dgm:pt modelId="{4A8C4036-C669-4C92-9849-1F99453DA222}" type="sibTrans" cxnId="{9C1D3601-BA9B-45F6-A08B-839118900D0A}">
      <dgm:prSet/>
      <dgm:spPr/>
      <dgm:t>
        <a:bodyPr/>
        <a:lstStyle/>
        <a:p>
          <a:endParaRPr lang="en-US"/>
        </a:p>
      </dgm:t>
    </dgm:pt>
    <dgm:pt modelId="{C0EE9CC6-A6E7-4AC0-A560-9CE69A047FB1}">
      <dgm:prSet/>
      <dgm:spPr/>
      <dgm:t>
        <a:bodyPr/>
        <a:lstStyle/>
        <a:p>
          <a:r>
            <a:rPr lang="en-US"/>
            <a:t>REFRENCES</a:t>
          </a:r>
        </a:p>
      </dgm:t>
    </dgm:pt>
    <dgm:pt modelId="{6C3E591A-6320-4B4A-8491-8BFC37552029}" type="parTrans" cxnId="{30EB0CCF-BB48-47DF-B61E-45994CE3C74B}">
      <dgm:prSet/>
      <dgm:spPr/>
      <dgm:t>
        <a:bodyPr/>
        <a:lstStyle/>
        <a:p>
          <a:endParaRPr lang="en-US"/>
        </a:p>
      </dgm:t>
    </dgm:pt>
    <dgm:pt modelId="{8D03C47B-3D6F-4DED-A672-D6BE74E00957}" type="sibTrans" cxnId="{30EB0CCF-BB48-47DF-B61E-45994CE3C74B}">
      <dgm:prSet/>
      <dgm:spPr/>
      <dgm:t>
        <a:bodyPr/>
        <a:lstStyle/>
        <a:p>
          <a:endParaRPr lang="en-US"/>
        </a:p>
      </dgm:t>
    </dgm:pt>
    <dgm:pt modelId="{B7D08358-FFAF-4B29-A2FE-8A0D4DDA24A9}" type="pres">
      <dgm:prSet presAssocID="{14803FFD-66C5-4E06-8292-BAAF26D872F9}" presName="vert0" presStyleCnt="0">
        <dgm:presLayoutVars>
          <dgm:dir/>
          <dgm:animOne val="branch"/>
          <dgm:animLvl val="lvl"/>
        </dgm:presLayoutVars>
      </dgm:prSet>
      <dgm:spPr/>
    </dgm:pt>
    <dgm:pt modelId="{9ABD6DDA-70FA-463A-9CD9-BF34472DA000}" type="pres">
      <dgm:prSet presAssocID="{013B7311-147C-40C3-8DD9-A34ACAB26AD6}" presName="thickLine" presStyleLbl="alignNode1" presStyleIdx="0" presStyleCnt="6"/>
      <dgm:spPr/>
    </dgm:pt>
    <dgm:pt modelId="{93ADAD1D-EA81-4882-98B7-07FCBF0A6570}" type="pres">
      <dgm:prSet presAssocID="{013B7311-147C-40C3-8DD9-A34ACAB26AD6}" presName="horz1" presStyleCnt="0"/>
      <dgm:spPr/>
    </dgm:pt>
    <dgm:pt modelId="{CC6527AD-7EAF-48D9-8C16-A5821CE5CE11}" type="pres">
      <dgm:prSet presAssocID="{013B7311-147C-40C3-8DD9-A34ACAB26AD6}" presName="tx1" presStyleLbl="revTx" presStyleIdx="0" presStyleCnt="6"/>
      <dgm:spPr/>
    </dgm:pt>
    <dgm:pt modelId="{78D41142-FEE7-4B01-85E1-96FF2D5E7F2B}" type="pres">
      <dgm:prSet presAssocID="{013B7311-147C-40C3-8DD9-A34ACAB26AD6}" presName="vert1" presStyleCnt="0"/>
      <dgm:spPr/>
    </dgm:pt>
    <dgm:pt modelId="{828EF79F-C5FB-47D2-9F3E-8214D6D3FBFD}" type="pres">
      <dgm:prSet presAssocID="{D2B25319-6597-4381-B71F-8C1C75F3D41D}" presName="thickLine" presStyleLbl="alignNode1" presStyleIdx="1" presStyleCnt="6"/>
      <dgm:spPr/>
    </dgm:pt>
    <dgm:pt modelId="{EA55FBD9-BE27-4BF9-A001-9B2211C3CE61}" type="pres">
      <dgm:prSet presAssocID="{D2B25319-6597-4381-B71F-8C1C75F3D41D}" presName="horz1" presStyleCnt="0"/>
      <dgm:spPr/>
    </dgm:pt>
    <dgm:pt modelId="{E24BB976-1628-4673-833F-89B841F5390B}" type="pres">
      <dgm:prSet presAssocID="{D2B25319-6597-4381-B71F-8C1C75F3D41D}" presName="tx1" presStyleLbl="revTx" presStyleIdx="1" presStyleCnt="6"/>
      <dgm:spPr/>
    </dgm:pt>
    <dgm:pt modelId="{6CE9E579-8CBE-4134-BB2C-B93B4E95FB0B}" type="pres">
      <dgm:prSet presAssocID="{D2B25319-6597-4381-B71F-8C1C75F3D41D}" presName="vert1" presStyleCnt="0"/>
      <dgm:spPr/>
    </dgm:pt>
    <dgm:pt modelId="{7A3B14D0-9D29-4B81-B6A0-811471C751D9}" type="pres">
      <dgm:prSet presAssocID="{801188CA-D466-406D-BCEB-EDA05ACEC2EF}" presName="thickLine" presStyleLbl="alignNode1" presStyleIdx="2" presStyleCnt="6"/>
      <dgm:spPr/>
    </dgm:pt>
    <dgm:pt modelId="{897680E2-5792-429C-8307-EF5907D9650F}" type="pres">
      <dgm:prSet presAssocID="{801188CA-D466-406D-BCEB-EDA05ACEC2EF}" presName="horz1" presStyleCnt="0"/>
      <dgm:spPr/>
    </dgm:pt>
    <dgm:pt modelId="{2753BBB1-2755-44E3-9B1D-219BA1E1E197}" type="pres">
      <dgm:prSet presAssocID="{801188CA-D466-406D-BCEB-EDA05ACEC2EF}" presName="tx1" presStyleLbl="revTx" presStyleIdx="2" presStyleCnt="6"/>
      <dgm:spPr/>
    </dgm:pt>
    <dgm:pt modelId="{2F0E0D34-40EA-4BF6-B907-6B9B6B61051C}" type="pres">
      <dgm:prSet presAssocID="{801188CA-D466-406D-BCEB-EDA05ACEC2EF}" presName="vert1" presStyleCnt="0"/>
      <dgm:spPr/>
    </dgm:pt>
    <dgm:pt modelId="{5612716F-0925-48F9-9BC3-B51055883B1A}" type="pres">
      <dgm:prSet presAssocID="{7571606C-7873-4C6C-BA1B-BF91D5995548}" presName="thickLine" presStyleLbl="alignNode1" presStyleIdx="3" presStyleCnt="6"/>
      <dgm:spPr/>
    </dgm:pt>
    <dgm:pt modelId="{E62B2397-6232-42ED-8550-CE23363E83B1}" type="pres">
      <dgm:prSet presAssocID="{7571606C-7873-4C6C-BA1B-BF91D5995548}" presName="horz1" presStyleCnt="0"/>
      <dgm:spPr/>
    </dgm:pt>
    <dgm:pt modelId="{BC5B0FC5-AFB2-45DF-B07B-9C4F2A76EFD0}" type="pres">
      <dgm:prSet presAssocID="{7571606C-7873-4C6C-BA1B-BF91D5995548}" presName="tx1" presStyleLbl="revTx" presStyleIdx="3" presStyleCnt="6"/>
      <dgm:spPr/>
    </dgm:pt>
    <dgm:pt modelId="{9FE3AEAF-B214-4E17-96A7-1A4FBE3FD826}" type="pres">
      <dgm:prSet presAssocID="{7571606C-7873-4C6C-BA1B-BF91D5995548}" presName="vert1" presStyleCnt="0"/>
      <dgm:spPr/>
    </dgm:pt>
    <dgm:pt modelId="{50FB52B5-64FE-409B-9CE3-1BAE6754E2AB}" type="pres">
      <dgm:prSet presAssocID="{01DFDC61-EE30-4A07-9321-626FC26AF1FF}" presName="thickLine" presStyleLbl="alignNode1" presStyleIdx="4" presStyleCnt="6"/>
      <dgm:spPr/>
    </dgm:pt>
    <dgm:pt modelId="{C35A379E-068B-4257-94F5-41CA7150D922}" type="pres">
      <dgm:prSet presAssocID="{01DFDC61-EE30-4A07-9321-626FC26AF1FF}" presName="horz1" presStyleCnt="0"/>
      <dgm:spPr/>
    </dgm:pt>
    <dgm:pt modelId="{AE4AFA29-5441-4719-957B-A3C5590AE94B}" type="pres">
      <dgm:prSet presAssocID="{01DFDC61-EE30-4A07-9321-626FC26AF1FF}" presName="tx1" presStyleLbl="revTx" presStyleIdx="4" presStyleCnt="6"/>
      <dgm:spPr/>
    </dgm:pt>
    <dgm:pt modelId="{F5CD3B66-E4E4-4D75-8802-089FEAF40A63}" type="pres">
      <dgm:prSet presAssocID="{01DFDC61-EE30-4A07-9321-626FC26AF1FF}" presName="vert1" presStyleCnt="0"/>
      <dgm:spPr/>
    </dgm:pt>
    <dgm:pt modelId="{473ADA18-F4FF-461C-9CBF-1E795C3E0590}" type="pres">
      <dgm:prSet presAssocID="{C0EE9CC6-A6E7-4AC0-A560-9CE69A047FB1}" presName="thickLine" presStyleLbl="alignNode1" presStyleIdx="5" presStyleCnt="6"/>
      <dgm:spPr/>
    </dgm:pt>
    <dgm:pt modelId="{5A45C179-A961-4748-B5DF-30E232B6C6DB}" type="pres">
      <dgm:prSet presAssocID="{C0EE9CC6-A6E7-4AC0-A560-9CE69A047FB1}" presName="horz1" presStyleCnt="0"/>
      <dgm:spPr/>
    </dgm:pt>
    <dgm:pt modelId="{9B5A9EFF-617A-4E5C-A5B2-83A66C5DAB31}" type="pres">
      <dgm:prSet presAssocID="{C0EE9CC6-A6E7-4AC0-A560-9CE69A047FB1}" presName="tx1" presStyleLbl="revTx" presStyleIdx="5" presStyleCnt="6"/>
      <dgm:spPr/>
    </dgm:pt>
    <dgm:pt modelId="{C236413C-A8F0-4392-A529-BE6AA593B103}" type="pres">
      <dgm:prSet presAssocID="{C0EE9CC6-A6E7-4AC0-A560-9CE69A047FB1}" presName="vert1" presStyleCnt="0"/>
      <dgm:spPr/>
    </dgm:pt>
  </dgm:ptLst>
  <dgm:cxnLst>
    <dgm:cxn modelId="{9C1D3601-BA9B-45F6-A08B-839118900D0A}" srcId="{14803FFD-66C5-4E06-8292-BAAF26D872F9}" destId="{01DFDC61-EE30-4A07-9321-626FC26AF1FF}" srcOrd="4" destOrd="0" parTransId="{9DEF3ABB-7941-4B9D-878F-36041B5597B9}" sibTransId="{4A8C4036-C669-4C92-9849-1F99453DA222}"/>
    <dgm:cxn modelId="{0246D628-9945-4F1C-89F6-73A093A545AE}" type="presOf" srcId="{7571606C-7873-4C6C-BA1B-BF91D5995548}" destId="{BC5B0FC5-AFB2-45DF-B07B-9C4F2A76EFD0}" srcOrd="0" destOrd="0" presId="urn:microsoft.com/office/officeart/2008/layout/LinedList"/>
    <dgm:cxn modelId="{C0790E2A-0B53-4454-8013-41A4C2E0D052}" type="presOf" srcId="{01DFDC61-EE30-4A07-9321-626FC26AF1FF}" destId="{AE4AFA29-5441-4719-957B-A3C5590AE94B}" srcOrd="0" destOrd="0" presId="urn:microsoft.com/office/officeart/2008/layout/LinedList"/>
    <dgm:cxn modelId="{60ABC13D-3BBF-4016-A744-D06839736F2A}" type="presOf" srcId="{801188CA-D466-406D-BCEB-EDA05ACEC2EF}" destId="{2753BBB1-2755-44E3-9B1D-219BA1E1E197}" srcOrd="0" destOrd="0" presId="urn:microsoft.com/office/officeart/2008/layout/LinedList"/>
    <dgm:cxn modelId="{F5537D57-C653-4D53-BFBF-246972CBAAA0}" srcId="{14803FFD-66C5-4E06-8292-BAAF26D872F9}" destId="{801188CA-D466-406D-BCEB-EDA05ACEC2EF}" srcOrd="2" destOrd="0" parTransId="{1678F214-6DEC-4636-8058-2E0ED4A3634A}" sibTransId="{0DE357AE-8D30-4E2A-8A59-E6F3C5029516}"/>
    <dgm:cxn modelId="{FA410284-EEE7-47D5-A63F-5A80713F8405}" type="presOf" srcId="{D2B25319-6597-4381-B71F-8C1C75F3D41D}" destId="{E24BB976-1628-4673-833F-89B841F5390B}" srcOrd="0" destOrd="0" presId="urn:microsoft.com/office/officeart/2008/layout/LinedList"/>
    <dgm:cxn modelId="{0555999D-5458-4AE7-8AA1-7F1671A02A7F}" srcId="{14803FFD-66C5-4E06-8292-BAAF26D872F9}" destId="{013B7311-147C-40C3-8DD9-A34ACAB26AD6}" srcOrd="0" destOrd="0" parTransId="{D319C4C8-1E04-425D-9812-D8BA6A260860}" sibTransId="{5A7D6699-98C0-4171-991A-4F9F52BEF995}"/>
    <dgm:cxn modelId="{AB62C09F-C6B2-4D19-A0FA-3312EAC271A3}" type="presOf" srcId="{C0EE9CC6-A6E7-4AC0-A560-9CE69A047FB1}" destId="{9B5A9EFF-617A-4E5C-A5B2-83A66C5DAB31}" srcOrd="0" destOrd="0" presId="urn:microsoft.com/office/officeart/2008/layout/LinedList"/>
    <dgm:cxn modelId="{D57E11AE-1014-4FC3-894C-052501EF9891}" type="presOf" srcId="{013B7311-147C-40C3-8DD9-A34ACAB26AD6}" destId="{CC6527AD-7EAF-48D9-8C16-A5821CE5CE11}" srcOrd="0" destOrd="0" presId="urn:microsoft.com/office/officeart/2008/layout/LinedList"/>
    <dgm:cxn modelId="{52ED39B5-F7BD-406A-8FD3-9963B9515888}" type="presOf" srcId="{14803FFD-66C5-4E06-8292-BAAF26D872F9}" destId="{B7D08358-FFAF-4B29-A2FE-8A0D4DDA24A9}" srcOrd="0" destOrd="0" presId="urn:microsoft.com/office/officeart/2008/layout/LinedList"/>
    <dgm:cxn modelId="{B6EF81C1-1BB8-4F9D-9C1B-64E809557B17}" srcId="{14803FFD-66C5-4E06-8292-BAAF26D872F9}" destId="{7571606C-7873-4C6C-BA1B-BF91D5995548}" srcOrd="3" destOrd="0" parTransId="{8A08572A-1D45-4842-BAB3-E255656E7591}" sibTransId="{38F04996-101A-4C7B-B560-CDC725674A61}"/>
    <dgm:cxn modelId="{30EB0CCF-BB48-47DF-B61E-45994CE3C74B}" srcId="{14803FFD-66C5-4E06-8292-BAAF26D872F9}" destId="{C0EE9CC6-A6E7-4AC0-A560-9CE69A047FB1}" srcOrd="5" destOrd="0" parTransId="{6C3E591A-6320-4B4A-8491-8BFC37552029}" sibTransId="{8D03C47B-3D6F-4DED-A672-D6BE74E00957}"/>
    <dgm:cxn modelId="{C40BA8D5-9AD6-4230-B085-9767903EF202}" srcId="{14803FFD-66C5-4E06-8292-BAAF26D872F9}" destId="{D2B25319-6597-4381-B71F-8C1C75F3D41D}" srcOrd="1" destOrd="0" parTransId="{AB767F4E-BA9F-4DEC-AA41-EA80B929B2A2}" sibTransId="{34008DD1-0E33-4D57-8414-5A1F0C016AE4}"/>
    <dgm:cxn modelId="{C76699FC-F027-41AB-9796-3FD7C1BBDDCE}" type="presParOf" srcId="{B7D08358-FFAF-4B29-A2FE-8A0D4DDA24A9}" destId="{9ABD6DDA-70FA-463A-9CD9-BF34472DA000}" srcOrd="0" destOrd="0" presId="urn:microsoft.com/office/officeart/2008/layout/LinedList"/>
    <dgm:cxn modelId="{12E0AF5D-6973-41FF-8067-FCA44E4EE794}" type="presParOf" srcId="{B7D08358-FFAF-4B29-A2FE-8A0D4DDA24A9}" destId="{93ADAD1D-EA81-4882-98B7-07FCBF0A6570}" srcOrd="1" destOrd="0" presId="urn:microsoft.com/office/officeart/2008/layout/LinedList"/>
    <dgm:cxn modelId="{9519295B-5AAD-4D33-B2BB-93AB3F4DC8A9}" type="presParOf" srcId="{93ADAD1D-EA81-4882-98B7-07FCBF0A6570}" destId="{CC6527AD-7EAF-48D9-8C16-A5821CE5CE11}" srcOrd="0" destOrd="0" presId="urn:microsoft.com/office/officeart/2008/layout/LinedList"/>
    <dgm:cxn modelId="{3EABA9F7-C4D0-43D8-AE63-A524EC0CEE08}" type="presParOf" srcId="{93ADAD1D-EA81-4882-98B7-07FCBF0A6570}" destId="{78D41142-FEE7-4B01-85E1-96FF2D5E7F2B}" srcOrd="1" destOrd="0" presId="urn:microsoft.com/office/officeart/2008/layout/LinedList"/>
    <dgm:cxn modelId="{52A6C24E-1A05-4A3E-88D9-E5CFAA4FA366}" type="presParOf" srcId="{B7D08358-FFAF-4B29-A2FE-8A0D4DDA24A9}" destId="{828EF79F-C5FB-47D2-9F3E-8214D6D3FBFD}" srcOrd="2" destOrd="0" presId="urn:microsoft.com/office/officeart/2008/layout/LinedList"/>
    <dgm:cxn modelId="{047445CC-E36D-448D-813B-A5D9506547D3}" type="presParOf" srcId="{B7D08358-FFAF-4B29-A2FE-8A0D4DDA24A9}" destId="{EA55FBD9-BE27-4BF9-A001-9B2211C3CE61}" srcOrd="3" destOrd="0" presId="urn:microsoft.com/office/officeart/2008/layout/LinedList"/>
    <dgm:cxn modelId="{05A5CB67-C6CE-459C-8CC9-49444E862B59}" type="presParOf" srcId="{EA55FBD9-BE27-4BF9-A001-9B2211C3CE61}" destId="{E24BB976-1628-4673-833F-89B841F5390B}" srcOrd="0" destOrd="0" presId="urn:microsoft.com/office/officeart/2008/layout/LinedList"/>
    <dgm:cxn modelId="{9F38B883-C57A-4047-9DB6-1500585E4A14}" type="presParOf" srcId="{EA55FBD9-BE27-4BF9-A001-9B2211C3CE61}" destId="{6CE9E579-8CBE-4134-BB2C-B93B4E95FB0B}" srcOrd="1" destOrd="0" presId="urn:microsoft.com/office/officeart/2008/layout/LinedList"/>
    <dgm:cxn modelId="{A128D5C6-90BE-4B09-96EA-FB7EE1BDCE62}" type="presParOf" srcId="{B7D08358-FFAF-4B29-A2FE-8A0D4DDA24A9}" destId="{7A3B14D0-9D29-4B81-B6A0-811471C751D9}" srcOrd="4" destOrd="0" presId="urn:microsoft.com/office/officeart/2008/layout/LinedList"/>
    <dgm:cxn modelId="{BA874E4D-F9ED-4B02-BF25-14CF7734BB81}" type="presParOf" srcId="{B7D08358-FFAF-4B29-A2FE-8A0D4DDA24A9}" destId="{897680E2-5792-429C-8307-EF5907D9650F}" srcOrd="5" destOrd="0" presId="urn:microsoft.com/office/officeart/2008/layout/LinedList"/>
    <dgm:cxn modelId="{670E4535-F09C-4160-9B54-051D1466AB83}" type="presParOf" srcId="{897680E2-5792-429C-8307-EF5907D9650F}" destId="{2753BBB1-2755-44E3-9B1D-219BA1E1E197}" srcOrd="0" destOrd="0" presId="urn:microsoft.com/office/officeart/2008/layout/LinedList"/>
    <dgm:cxn modelId="{834958F3-BFA4-4CAB-9747-560EA772D928}" type="presParOf" srcId="{897680E2-5792-429C-8307-EF5907D9650F}" destId="{2F0E0D34-40EA-4BF6-B907-6B9B6B61051C}" srcOrd="1" destOrd="0" presId="urn:microsoft.com/office/officeart/2008/layout/LinedList"/>
    <dgm:cxn modelId="{4BF0964B-C53B-400F-9DE6-9C5BBE5BEC4A}" type="presParOf" srcId="{B7D08358-FFAF-4B29-A2FE-8A0D4DDA24A9}" destId="{5612716F-0925-48F9-9BC3-B51055883B1A}" srcOrd="6" destOrd="0" presId="urn:microsoft.com/office/officeart/2008/layout/LinedList"/>
    <dgm:cxn modelId="{370C9F4E-3DEF-447C-888C-47538E85A1BE}" type="presParOf" srcId="{B7D08358-FFAF-4B29-A2FE-8A0D4DDA24A9}" destId="{E62B2397-6232-42ED-8550-CE23363E83B1}" srcOrd="7" destOrd="0" presId="urn:microsoft.com/office/officeart/2008/layout/LinedList"/>
    <dgm:cxn modelId="{EB0143C8-9E1D-4600-A03D-5926C4F44EB1}" type="presParOf" srcId="{E62B2397-6232-42ED-8550-CE23363E83B1}" destId="{BC5B0FC5-AFB2-45DF-B07B-9C4F2A76EFD0}" srcOrd="0" destOrd="0" presId="urn:microsoft.com/office/officeart/2008/layout/LinedList"/>
    <dgm:cxn modelId="{4782C6F3-053C-4261-A781-30409BD189B5}" type="presParOf" srcId="{E62B2397-6232-42ED-8550-CE23363E83B1}" destId="{9FE3AEAF-B214-4E17-96A7-1A4FBE3FD826}" srcOrd="1" destOrd="0" presId="urn:microsoft.com/office/officeart/2008/layout/LinedList"/>
    <dgm:cxn modelId="{BFCF944A-FD36-4C7D-8B89-C5F6D777E67F}" type="presParOf" srcId="{B7D08358-FFAF-4B29-A2FE-8A0D4DDA24A9}" destId="{50FB52B5-64FE-409B-9CE3-1BAE6754E2AB}" srcOrd="8" destOrd="0" presId="urn:microsoft.com/office/officeart/2008/layout/LinedList"/>
    <dgm:cxn modelId="{A608D290-4DC8-42D2-B739-D9B62414E270}" type="presParOf" srcId="{B7D08358-FFAF-4B29-A2FE-8A0D4DDA24A9}" destId="{C35A379E-068B-4257-94F5-41CA7150D922}" srcOrd="9" destOrd="0" presId="urn:microsoft.com/office/officeart/2008/layout/LinedList"/>
    <dgm:cxn modelId="{9BC63CF3-40E7-4DC0-AF32-E55CE21C833A}" type="presParOf" srcId="{C35A379E-068B-4257-94F5-41CA7150D922}" destId="{AE4AFA29-5441-4719-957B-A3C5590AE94B}" srcOrd="0" destOrd="0" presId="urn:microsoft.com/office/officeart/2008/layout/LinedList"/>
    <dgm:cxn modelId="{C54D1B4A-020B-4536-8A4B-72AE49474DCB}" type="presParOf" srcId="{C35A379E-068B-4257-94F5-41CA7150D922}" destId="{F5CD3B66-E4E4-4D75-8802-089FEAF40A63}" srcOrd="1" destOrd="0" presId="urn:microsoft.com/office/officeart/2008/layout/LinedList"/>
    <dgm:cxn modelId="{B161F40C-E9E9-47D2-8C0F-E10EA49218D3}" type="presParOf" srcId="{B7D08358-FFAF-4B29-A2FE-8A0D4DDA24A9}" destId="{473ADA18-F4FF-461C-9CBF-1E795C3E0590}" srcOrd="10" destOrd="0" presId="urn:microsoft.com/office/officeart/2008/layout/LinedList"/>
    <dgm:cxn modelId="{6C4D802E-B7C0-4B82-B505-CD1E2E407EE8}" type="presParOf" srcId="{B7D08358-FFAF-4B29-A2FE-8A0D4DDA24A9}" destId="{5A45C179-A961-4748-B5DF-30E232B6C6DB}" srcOrd="11" destOrd="0" presId="urn:microsoft.com/office/officeart/2008/layout/LinedList"/>
    <dgm:cxn modelId="{394BBFFC-A7D0-41F9-A75A-940CDCBA8C55}" type="presParOf" srcId="{5A45C179-A961-4748-B5DF-30E232B6C6DB}" destId="{9B5A9EFF-617A-4E5C-A5B2-83A66C5DAB31}" srcOrd="0" destOrd="0" presId="urn:microsoft.com/office/officeart/2008/layout/LinedList"/>
    <dgm:cxn modelId="{3AABECD9-1B8F-4B9C-A9B5-3974256B221D}" type="presParOf" srcId="{5A45C179-A961-4748-B5DF-30E232B6C6DB}" destId="{C236413C-A8F0-4392-A529-BE6AA593B10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8C9881-FF0C-489B-98BF-E9D40E296B1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A63958FF-3137-48BE-ACAC-563611770429}">
      <dgm:prSet/>
      <dgm:spPr/>
      <dgm:t>
        <a:bodyPr/>
        <a:lstStyle/>
        <a:p>
          <a:r>
            <a:rPr lang="en-US" dirty="0"/>
            <a:t>1.Speech emotion recognition is a technology that extracts emotion features from computer speech signals, compares them, and analyzes the feature parameters and the obtained emotion changes.</a:t>
          </a:r>
        </a:p>
      </dgm:t>
    </dgm:pt>
    <dgm:pt modelId="{187396A0-D907-4E82-BAED-6DEE689BB1AF}" type="parTrans" cxnId="{2674F11D-ED06-4864-AB53-6BF653DA81A7}">
      <dgm:prSet/>
      <dgm:spPr/>
      <dgm:t>
        <a:bodyPr/>
        <a:lstStyle/>
        <a:p>
          <a:endParaRPr lang="en-US"/>
        </a:p>
      </dgm:t>
    </dgm:pt>
    <dgm:pt modelId="{4661E60C-59A9-4FD2-975A-EE0D832B228E}" type="sibTrans" cxnId="{2674F11D-ED06-4864-AB53-6BF653DA81A7}">
      <dgm:prSet/>
      <dgm:spPr/>
      <dgm:t>
        <a:bodyPr/>
        <a:lstStyle/>
        <a:p>
          <a:endParaRPr lang="en-US"/>
        </a:p>
      </dgm:t>
    </dgm:pt>
    <dgm:pt modelId="{D24291A4-13E7-4257-8021-CF5CCF08279C}">
      <dgm:prSet/>
      <dgm:spPr/>
      <dgm:t>
        <a:bodyPr/>
        <a:lstStyle/>
        <a:p>
          <a:r>
            <a:rPr lang="en-US"/>
            <a:t>2.Recognizing emotions from audio signals requires feature extraction and classifier training.</a:t>
          </a:r>
        </a:p>
      </dgm:t>
    </dgm:pt>
    <dgm:pt modelId="{B75DC628-D147-4F21-9B73-6C182E2C742A}" type="parTrans" cxnId="{74D6C2DC-428C-41ED-835E-504575EE1B3A}">
      <dgm:prSet/>
      <dgm:spPr/>
      <dgm:t>
        <a:bodyPr/>
        <a:lstStyle/>
        <a:p>
          <a:endParaRPr lang="en-US"/>
        </a:p>
      </dgm:t>
    </dgm:pt>
    <dgm:pt modelId="{4FA8B1E7-2030-4498-9EEB-3E1FC1F1D262}" type="sibTrans" cxnId="{74D6C2DC-428C-41ED-835E-504575EE1B3A}">
      <dgm:prSet/>
      <dgm:spPr/>
      <dgm:t>
        <a:bodyPr/>
        <a:lstStyle/>
        <a:p>
          <a:endParaRPr lang="en-US"/>
        </a:p>
      </dgm:t>
    </dgm:pt>
    <dgm:pt modelId="{478F969F-7FAD-40E6-AE77-A9CBC1279BB4}">
      <dgm:prSet/>
      <dgm:spPr/>
      <dgm:t>
        <a:bodyPr/>
        <a:lstStyle/>
        <a:p>
          <a:r>
            <a:rPr lang="en-US"/>
            <a:t>3.The feature vector is composed of audio signal elements that characterize the specific characteristics of the speaker (such as pitch, volume, energy), which is essential for training the classifier model to accurately recognize specific emotions.</a:t>
          </a:r>
        </a:p>
      </dgm:t>
    </dgm:pt>
    <dgm:pt modelId="{6A82657E-6909-4D0D-86C8-20CA9C526070}" type="parTrans" cxnId="{9ADD1B50-F3EC-4A77-A7FD-FE828A7BC27B}">
      <dgm:prSet/>
      <dgm:spPr/>
      <dgm:t>
        <a:bodyPr/>
        <a:lstStyle/>
        <a:p>
          <a:endParaRPr lang="en-US"/>
        </a:p>
      </dgm:t>
    </dgm:pt>
    <dgm:pt modelId="{C9225020-2A4C-4F80-B156-C6F8B5FCD412}" type="sibTrans" cxnId="{9ADD1B50-F3EC-4A77-A7FD-FE828A7BC27B}">
      <dgm:prSet/>
      <dgm:spPr/>
      <dgm:t>
        <a:bodyPr/>
        <a:lstStyle/>
        <a:p>
          <a:endParaRPr lang="en-US"/>
        </a:p>
      </dgm:t>
    </dgm:pt>
    <dgm:pt modelId="{D99D7748-4528-46E0-BAD2-01B1C030ABC3}">
      <dgm:prSet/>
      <dgm:spPr/>
      <dgm:t>
        <a:bodyPr/>
        <a:lstStyle/>
        <a:p>
          <a:r>
            <a:rPr lang="en-US" dirty="0"/>
            <a:t>4. Distinct differences are observed in the features for Happy/Anger and Fear, and between Happy and Anger emotions which is otherwise a challenging problem.</a:t>
          </a:r>
        </a:p>
      </dgm:t>
    </dgm:pt>
    <dgm:pt modelId="{57066ED7-051E-4495-8820-CD8869A1DCB0}" type="parTrans" cxnId="{6C4B0CC4-AEE7-4B36-B60D-ADCABDAE87F8}">
      <dgm:prSet/>
      <dgm:spPr/>
      <dgm:t>
        <a:bodyPr/>
        <a:lstStyle/>
        <a:p>
          <a:endParaRPr lang="en-US"/>
        </a:p>
      </dgm:t>
    </dgm:pt>
    <dgm:pt modelId="{2B99EAA1-EC97-4D53-9883-7A0DAFC4E56B}" type="sibTrans" cxnId="{6C4B0CC4-AEE7-4B36-B60D-ADCABDAE87F8}">
      <dgm:prSet/>
      <dgm:spPr/>
      <dgm:t>
        <a:bodyPr/>
        <a:lstStyle/>
        <a:p>
          <a:endParaRPr lang="en-US"/>
        </a:p>
      </dgm:t>
    </dgm:pt>
    <dgm:pt modelId="{7C4289BE-E772-4EC9-82C6-25ECE2990402}">
      <dgm:prSet/>
      <dgm:spPr/>
      <dgm:t>
        <a:bodyPr/>
        <a:lstStyle/>
        <a:p>
          <a:r>
            <a:rPr lang="en-US" dirty="0"/>
            <a:t>5. Librosa  </a:t>
          </a:r>
          <a:r>
            <a:rPr lang="en-US" b="0" i="0" dirty="0"/>
            <a:t>is a python package for music and audio analysis. It provides the building blocks necessary to create music information retrieval systems.</a:t>
          </a:r>
          <a:endParaRPr lang="en-US" dirty="0"/>
        </a:p>
      </dgm:t>
    </dgm:pt>
    <dgm:pt modelId="{20B56C1F-1693-4B30-BBDA-11DF21ED75C9}" type="parTrans" cxnId="{951C4C37-52C9-4EC1-8147-DA5A1A7947AF}">
      <dgm:prSet/>
      <dgm:spPr/>
      <dgm:t>
        <a:bodyPr/>
        <a:lstStyle/>
        <a:p>
          <a:endParaRPr lang="en-US"/>
        </a:p>
      </dgm:t>
    </dgm:pt>
    <dgm:pt modelId="{5BCDE270-399E-4D89-B6D9-436454B43AE8}" type="sibTrans" cxnId="{951C4C37-52C9-4EC1-8147-DA5A1A7947AF}">
      <dgm:prSet/>
      <dgm:spPr/>
      <dgm:t>
        <a:bodyPr/>
        <a:lstStyle/>
        <a:p>
          <a:endParaRPr lang="en-US"/>
        </a:p>
      </dgm:t>
    </dgm:pt>
    <dgm:pt modelId="{02FF6795-A9EE-4020-B142-B4018C47F2B5}" type="pres">
      <dgm:prSet presAssocID="{038C9881-FF0C-489B-98BF-E9D40E296B10}" presName="vert0" presStyleCnt="0">
        <dgm:presLayoutVars>
          <dgm:dir/>
          <dgm:animOne val="branch"/>
          <dgm:animLvl val="lvl"/>
        </dgm:presLayoutVars>
      </dgm:prSet>
      <dgm:spPr/>
    </dgm:pt>
    <dgm:pt modelId="{15886072-4444-47BB-A8C0-D5104F079D23}" type="pres">
      <dgm:prSet presAssocID="{A63958FF-3137-48BE-ACAC-563611770429}" presName="thickLine" presStyleLbl="alignNode1" presStyleIdx="0" presStyleCnt="5"/>
      <dgm:spPr/>
    </dgm:pt>
    <dgm:pt modelId="{F95277EA-FD77-4384-8527-88BAE1B0E0EC}" type="pres">
      <dgm:prSet presAssocID="{A63958FF-3137-48BE-ACAC-563611770429}" presName="horz1" presStyleCnt="0"/>
      <dgm:spPr/>
    </dgm:pt>
    <dgm:pt modelId="{F7B2221C-78D4-4901-9B31-5E8840AD8343}" type="pres">
      <dgm:prSet presAssocID="{A63958FF-3137-48BE-ACAC-563611770429}" presName="tx1" presStyleLbl="revTx" presStyleIdx="0" presStyleCnt="5"/>
      <dgm:spPr/>
    </dgm:pt>
    <dgm:pt modelId="{803233FE-A7AA-439C-A105-8BA913F5BAEE}" type="pres">
      <dgm:prSet presAssocID="{A63958FF-3137-48BE-ACAC-563611770429}" presName="vert1" presStyleCnt="0"/>
      <dgm:spPr/>
    </dgm:pt>
    <dgm:pt modelId="{69A4941D-1D9F-4A24-A267-0B737F9BC584}" type="pres">
      <dgm:prSet presAssocID="{D24291A4-13E7-4257-8021-CF5CCF08279C}" presName="thickLine" presStyleLbl="alignNode1" presStyleIdx="1" presStyleCnt="5"/>
      <dgm:spPr/>
    </dgm:pt>
    <dgm:pt modelId="{7B2ADF1E-A3FE-4426-9F4D-6DB1A5F2830B}" type="pres">
      <dgm:prSet presAssocID="{D24291A4-13E7-4257-8021-CF5CCF08279C}" presName="horz1" presStyleCnt="0"/>
      <dgm:spPr/>
    </dgm:pt>
    <dgm:pt modelId="{637153C9-A28C-4056-927C-A617DB3809EA}" type="pres">
      <dgm:prSet presAssocID="{D24291A4-13E7-4257-8021-CF5CCF08279C}" presName="tx1" presStyleLbl="revTx" presStyleIdx="1" presStyleCnt="5"/>
      <dgm:spPr/>
    </dgm:pt>
    <dgm:pt modelId="{FB8B16C7-9814-4447-B13C-254C7D059B6E}" type="pres">
      <dgm:prSet presAssocID="{D24291A4-13E7-4257-8021-CF5CCF08279C}" presName="vert1" presStyleCnt="0"/>
      <dgm:spPr/>
    </dgm:pt>
    <dgm:pt modelId="{F3AB18AC-A6BC-4D89-92FC-AA9CE97300FB}" type="pres">
      <dgm:prSet presAssocID="{478F969F-7FAD-40E6-AE77-A9CBC1279BB4}" presName="thickLine" presStyleLbl="alignNode1" presStyleIdx="2" presStyleCnt="5"/>
      <dgm:spPr/>
    </dgm:pt>
    <dgm:pt modelId="{DDBE62C5-BE6F-4107-8C51-7A1F517CD6F0}" type="pres">
      <dgm:prSet presAssocID="{478F969F-7FAD-40E6-AE77-A9CBC1279BB4}" presName="horz1" presStyleCnt="0"/>
      <dgm:spPr/>
    </dgm:pt>
    <dgm:pt modelId="{62ED3480-1C5B-4638-9BE8-980E5CF04AE6}" type="pres">
      <dgm:prSet presAssocID="{478F969F-7FAD-40E6-AE77-A9CBC1279BB4}" presName="tx1" presStyleLbl="revTx" presStyleIdx="2" presStyleCnt="5"/>
      <dgm:spPr/>
    </dgm:pt>
    <dgm:pt modelId="{5068B465-60B8-40E3-94F1-DB3E636D711D}" type="pres">
      <dgm:prSet presAssocID="{478F969F-7FAD-40E6-AE77-A9CBC1279BB4}" presName="vert1" presStyleCnt="0"/>
      <dgm:spPr/>
    </dgm:pt>
    <dgm:pt modelId="{01D56F40-A3F1-462F-B01F-AB9B589219DF}" type="pres">
      <dgm:prSet presAssocID="{D99D7748-4528-46E0-BAD2-01B1C030ABC3}" presName="thickLine" presStyleLbl="alignNode1" presStyleIdx="3" presStyleCnt="5"/>
      <dgm:spPr/>
    </dgm:pt>
    <dgm:pt modelId="{AFD6AB73-07EF-42BE-9413-290C55AE9042}" type="pres">
      <dgm:prSet presAssocID="{D99D7748-4528-46E0-BAD2-01B1C030ABC3}" presName="horz1" presStyleCnt="0"/>
      <dgm:spPr/>
    </dgm:pt>
    <dgm:pt modelId="{BF07161F-EC50-45B8-99D2-5EFE5F08E9D0}" type="pres">
      <dgm:prSet presAssocID="{D99D7748-4528-46E0-BAD2-01B1C030ABC3}" presName="tx1" presStyleLbl="revTx" presStyleIdx="3" presStyleCnt="5"/>
      <dgm:spPr/>
    </dgm:pt>
    <dgm:pt modelId="{31D61635-E926-4B1B-9DA2-4A338BBAFD54}" type="pres">
      <dgm:prSet presAssocID="{D99D7748-4528-46E0-BAD2-01B1C030ABC3}" presName="vert1" presStyleCnt="0"/>
      <dgm:spPr/>
    </dgm:pt>
    <dgm:pt modelId="{B42BFD6A-46DD-4983-88DD-45F7383F9531}" type="pres">
      <dgm:prSet presAssocID="{7C4289BE-E772-4EC9-82C6-25ECE2990402}" presName="thickLine" presStyleLbl="alignNode1" presStyleIdx="4" presStyleCnt="5"/>
      <dgm:spPr/>
    </dgm:pt>
    <dgm:pt modelId="{97BF80B2-0E40-40FC-91D7-D5938B68A441}" type="pres">
      <dgm:prSet presAssocID="{7C4289BE-E772-4EC9-82C6-25ECE2990402}" presName="horz1" presStyleCnt="0"/>
      <dgm:spPr/>
    </dgm:pt>
    <dgm:pt modelId="{C5C04841-A706-428A-8F61-4280E749BD9D}" type="pres">
      <dgm:prSet presAssocID="{7C4289BE-E772-4EC9-82C6-25ECE2990402}" presName="tx1" presStyleLbl="revTx" presStyleIdx="4" presStyleCnt="5"/>
      <dgm:spPr/>
    </dgm:pt>
    <dgm:pt modelId="{05C2FC48-32EF-4A45-9A5F-C52523008CF6}" type="pres">
      <dgm:prSet presAssocID="{7C4289BE-E772-4EC9-82C6-25ECE2990402}" presName="vert1" presStyleCnt="0"/>
      <dgm:spPr/>
    </dgm:pt>
  </dgm:ptLst>
  <dgm:cxnLst>
    <dgm:cxn modelId="{2674F11D-ED06-4864-AB53-6BF653DA81A7}" srcId="{038C9881-FF0C-489B-98BF-E9D40E296B10}" destId="{A63958FF-3137-48BE-ACAC-563611770429}" srcOrd="0" destOrd="0" parTransId="{187396A0-D907-4E82-BAED-6DEE689BB1AF}" sibTransId="{4661E60C-59A9-4FD2-975A-EE0D832B228E}"/>
    <dgm:cxn modelId="{2AFD792B-25B3-4AC1-97F5-A7623B2C0847}" type="presOf" srcId="{038C9881-FF0C-489B-98BF-E9D40E296B10}" destId="{02FF6795-A9EE-4020-B142-B4018C47F2B5}" srcOrd="0" destOrd="0" presId="urn:microsoft.com/office/officeart/2008/layout/LinedList"/>
    <dgm:cxn modelId="{C5862637-5BF9-4E9A-A36E-903931EC8700}" type="presOf" srcId="{D99D7748-4528-46E0-BAD2-01B1C030ABC3}" destId="{BF07161F-EC50-45B8-99D2-5EFE5F08E9D0}" srcOrd="0" destOrd="0" presId="urn:microsoft.com/office/officeart/2008/layout/LinedList"/>
    <dgm:cxn modelId="{951C4C37-52C9-4EC1-8147-DA5A1A7947AF}" srcId="{038C9881-FF0C-489B-98BF-E9D40E296B10}" destId="{7C4289BE-E772-4EC9-82C6-25ECE2990402}" srcOrd="4" destOrd="0" parTransId="{20B56C1F-1693-4B30-BBDA-11DF21ED75C9}" sibTransId="{5BCDE270-399E-4D89-B6D9-436454B43AE8}"/>
    <dgm:cxn modelId="{9ADD1B50-F3EC-4A77-A7FD-FE828A7BC27B}" srcId="{038C9881-FF0C-489B-98BF-E9D40E296B10}" destId="{478F969F-7FAD-40E6-AE77-A9CBC1279BB4}" srcOrd="2" destOrd="0" parTransId="{6A82657E-6909-4D0D-86C8-20CA9C526070}" sibTransId="{C9225020-2A4C-4F80-B156-C6F8B5FCD412}"/>
    <dgm:cxn modelId="{38DBFD55-CC9A-4767-9269-69D9E9ABA32C}" type="presOf" srcId="{A63958FF-3137-48BE-ACAC-563611770429}" destId="{F7B2221C-78D4-4901-9B31-5E8840AD8343}" srcOrd="0" destOrd="0" presId="urn:microsoft.com/office/officeart/2008/layout/LinedList"/>
    <dgm:cxn modelId="{70073AA8-1483-4E6B-A0A1-2C6DD82961D0}" type="presOf" srcId="{D24291A4-13E7-4257-8021-CF5CCF08279C}" destId="{637153C9-A28C-4056-927C-A617DB3809EA}" srcOrd="0" destOrd="0" presId="urn:microsoft.com/office/officeart/2008/layout/LinedList"/>
    <dgm:cxn modelId="{FC84C2B7-0084-4281-B56F-B19F9167A6E8}" type="presOf" srcId="{7C4289BE-E772-4EC9-82C6-25ECE2990402}" destId="{C5C04841-A706-428A-8F61-4280E749BD9D}" srcOrd="0" destOrd="0" presId="urn:microsoft.com/office/officeart/2008/layout/LinedList"/>
    <dgm:cxn modelId="{6C4B0CC4-AEE7-4B36-B60D-ADCABDAE87F8}" srcId="{038C9881-FF0C-489B-98BF-E9D40E296B10}" destId="{D99D7748-4528-46E0-BAD2-01B1C030ABC3}" srcOrd="3" destOrd="0" parTransId="{57066ED7-051E-4495-8820-CD8869A1DCB0}" sibTransId="{2B99EAA1-EC97-4D53-9883-7A0DAFC4E56B}"/>
    <dgm:cxn modelId="{EF657ACD-1F36-45DB-A8DE-1E2E3508B220}" type="presOf" srcId="{478F969F-7FAD-40E6-AE77-A9CBC1279BB4}" destId="{62ED3480-1C5B-4638-9BE8-980E5CF04AE6}" srcOrd="0" destOrd="0" presId="urn:microsoft.com/office/officeart/2008/layout/LinedList"/>
    <dgm:cxn modelId="{74D6C2DC-428C-41ED-835E-504575EE1B3A}" srcId="{038C9881-FF0C-489B-98BF-E9D40E296B10}" destId="{D24291A4-13E7-4257-8021-CF5CCF08279C}" srcOrd="1" destOrd="0" parTransId="{B75DC628-D147-4F21-9B73-6C182E2C742A}" sibTransId="{4FA8B1E7-2030-4498-9EEB-3E1FC1F1D262}"/>
    <dgm:cxn modelId="{B018C34B-0DB6-4771-B9BA-EFFD44CB14A8}" type="presParOf" srcId="{02FF6795-A9EE-4020-B142-B4018C47F2B5}" destId="{15886072-4444-47BB-A8C0-D5104F079D23}" srcOrd="0" destOrd="0" presId="urn:microsoft.com/office/officeart/2008/layout/LinedList"/>
    <dgm:cxn modelId="{06DF5147-43AC-4ECC-9434-687CC51F8087}" type="presParOf" srcId="{02FF6795-A9EE-4020-B142-B4018C47F2B5}" destId="{F95277EA-FD77-4384-8527-88BAE1B0E0EC}" srcOrd="1" destOrd="0" presId="urn:microsoft.com/office/officeart/2008/layout/LinedList"/>
    <dgm:cxn modelId="{4F08F548-66EF-49FB-A9CA-C4308E5BD0E7}" type="presParOf" srcId="{F95277EA-FD77-4384-8527-88BAE1B0E0EC}" destId="{F7B2221C-78D4-4901-9B31-5E8840AD8343}" srcOrd="0" destOrd="0" presId="urn:microsoft.com/office/officeart/2008/layout/LinedList"/>
    <dgm:cxn modelId="{80C9F8DC-85AB-47C5-BC85-1E0D85E7F7B0}" type="presParOf" srcId="{F95277EA-FD77-4384-8527-88BAE1B0E0EC}" destId="{803233FE-A7AA-439C-A105-8BA913F5BAEE}" srcOrd="1" destOrd="0" presId="urn:microsoft.com/office/officeart/2008/layout/LinedList"/>
    <dgm:cxn modelId="{0A050A4A-BE3C-4594-BB43-BC571CCA107C}" type="presParOf" srcId="{02FF6795-A9EE-4020-B142-B4018C47F2B5}" destId="{69A4941D-1D9F-4A24-A267-0B737F9BC584}" srcOrd="2" destOrd="0" presId="urn:microsoft.com/office/officeart/2008/layout/LinedList"/>
    <dgm:cxn modelId="{281C1148-7D6C-42D0-92E2-67A45DB3696D}" type="presParOf" srcId="{02FF6795-A9EE-4020-B142-B4018C47F2B5}" destId="{7B2ADF1E-A3FE-4426-9F4D-6DB1A5F2830B}" srcOrd="3" destOrd="0" presId="urn:microsoft.com/office/officeart/2008/layout/LinedList"/>
    <dgm:cxn modelId="{24309193-696B-4D48-AF82-AC840D0C057A}" type="presParOf" srcId="{7B2ADF1E-A3FE-4426-9F4D-6DB1A5F2830B}" destId="{637153C9-A28C-4056-927C-A617DB3809EA}" srcOrd="0" destOrd="0" presId="urn:microsoft.com/office/officeart/2008/layout/LinedList"/>
    <dgm:cxn modelId="{A8CD11D0-7DDB-4207-A414-C389CA95128A}" type="presParOf" srcId="{7B2ADF1E-A3FE-4426-9F4D-6DB1A5F2830B}" destId="{FB8B16C7-9814-4447-B13C-254C7D059B6E}" srcOrd="1" destOrd="0" presId="urn:microsoft.com/office/officeart/2008/layout/LinedList"/>
    <dgm:cxn modelId="{81E075E8-4066-4445-B629-BDC830647D26}" type="presParOf" srcId="{02FF6795-A9EE-4020-B142-B4018C47F2B5}" destId="{F3AB18AC-A6BC-4D89-92FC-AA9CE97300FB}" srcOrd="4" destOrd="0" presId="urn:microsoft.com/office/officeart/2008/layout/LinedList"/>
    <dgm:cxn modelId="{1AD037A5-F1B2-4E7E-B736-50F86510D17A}" type="presParOf" srcId="{02FF6795-A9EE-4020-B142-B4018C47F2B5}" destId="{DDBE62C5-BE6F-4107-8C51-7A1F517CD6F0}" srcOrd="5" destOrd="0" presId="urn:microsoft.com/office/officeart/2008/layout/LinedList"/>
    <dgm:cxn modelId="{E29AF04A-2EFA-45A9-B345-7CCE1734B142}" type="presParOf" srcId="{DDBE62C5-BE6F-4107-8C51-7A1F517CD6F0}" destId="{62ED3480-1C5B-4638-9BE8-980E5CF04AE6}" srcOrd="0" destOrd="0" presId="urn:microsoft.com/office/officeart/2008/layout/LinedList"/>
    <dgm:cxn modelId="{286EF671-4B38-4ED5-B88C-FB06C5461F97}" type="presParOf" srcId="{DDBE62C5-BE6F-4107-8C51-7A1F517CD6F0}" destId="{5068B465-60B8-40E3-94F1-DB3E636D711D}" srcOrd="1" destOrd="0" presId="urn:microsoft.com/office/officeart/2008/layout/LinedList"/>
    <dgm:cxn modelId="{D9C70683-253D-405A-B632-160DCB46D523}" type="presParOf" srcId="{02FF6795-A9EE-4020-B142-B4018C47F2B5}" destId="{01D56F40-A3F1-462F-B01F-AB9B589219DF}" srcOrd="6" destOrd="0" presId="urn:microsoft.com/office/officeart/2008/layout/LinedList"/>
    <dgm:cxn modelId="{AD7326A7-2559-45CD-8D5D-B12C10F14748}" type="presParOf" srcId="{02FF6795-A9EE-4020-B142-B4018C47F2B5}" destId="{AFD6AB73-07EF-42BE-9413-290C55AE9042}" srcOrd="7" destOrd="0" presId="urn:microsoft.com/office/officeart/2008/layout/LinedList"/>
    <dgm:cxn modelId="{4D900124-7664-4318-AECA-51CE20466AF7}" type="presParOf" srcId="{AFD6AB73-07EF-42BE-9413-290C55AE9042}" destId="{BF07161F-EC50-45B8-99D2-5EFE5F08E9D0}" srcOrd="0" destOrd="0" presId="urn:microsoft.com/office/officeart/2008/layout/LinedList"/>
    <dgm:cxn modelId="{68AC6953-C1CE-4E24-AA01-8EAAB6C6AFBF}" type="presParOf" srcId="{AFD6AB73-07EF-42BE-9413-290C55AE9042}" destId="{31D61635-E926-4B1B-9DA2-4A338BBAFD54}" srcOrd="1" destOrd="0" presId="urn:microsoft.com/office/officeart/2008/layout/LinedList"/>
    <dgm:cxn modelId="{2948EA05-FB73-4E5D-AF95-CC426980AD73}" type="presParOf" srcId="{02FF6795-A9EE-4020-B142-B4018C47F2B5}" destId="{B42BFD6A-46DD-4983-88DD-45F7383F9531}" srcOrd="8" destOrd="0" presId="urn:microsoft.com/office/officeart/2008/layout/LinedList"/>
    <dgm:cxn modelId="{CDE748C0-2CD9-46A7-BC3D-81CCACD32FC2}" type="presParOf" srcId="{02FF6795-A9EE-4020-B142-B4018C47F2B5}" destId="{97BF80B2-0E40-40FC-91D7-D5938B68A441}" srcOrd="9" destOrd="0" presId="urn:microsoft.com/office/officeart/2008/layout/LinedList"/>
    <dgm:cxn modelId="{423A3829-E534-453D-BBA6-2BE14DA3FE5B}" type="presParOf" srcId="{97BF80B2-0E40-40FC-91D7-D5938B68A441}" destId="{C5C04841-A706-428A-8F61-4280E749BD9D}" srcOrd="0" destOrd="0" presId="urn:microsoft.com/office/officeart/2008/layout/LinedList"/>
    <dgm:cxn modelId="{0F59041C-8CE0-4E0C-9E9A-C15AF96C13B5}" type="presParOf" srcId="{97BF80B2-0E40-40FC-91D7-D5938B68A441}" destId="{05C2FC48-32EF-4A45-9A5F-C52523008C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F42911-8BAD-4504-8A8C-2B56BA81964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FECF6E2-6051-40ED-B18E-9D97BC472FA2}">
      <dgm:prSet/>
      <dgm:spPr/>
      <dgm:t>
        <a:bodyPr/>
        <a:lstStyle/>
        <a:p>
          <a:r>
            <a:rPr lang="en-US" dirty="0"/>
            <a:t>We started working on speech emotion recognition using librosa</a:t>
          </a:r>
        </a:p>
      </dgm:t>
    </dgm:pt>
    <dgm:pt modelId="{735CA798-32E9-4F06-ACED-CDF6DB16DCEE}" type="parTrans" cxnId="{CCF62DD2-C296-4F89-9C7D-FD2439E45EC4}">
      <dgm:prSet/>
      <dgm:spPr/>
      <dgm:t>
        <a:bodyPr/>
        <a:lstStyle/>
        <a:p>
          <a:endParaRPr lang="en-US"/>
        </a:p>
      </dgm:t>
    </dgm:pt>
    <dgm:pt modelId="{90D19322-5722-46D3-AC4E-D4B1EA85E238}" type="sibTrans" cxnId="{CCF62DD2-C296-4F89-9C7D-FD2439E45EC4}">
      <dgm:prSet/>
      <dgm:spPr/>
      <dgm:t>
        <a:bodyPr/>
        <a:lstStyle/>
        <a:p>
          <a:endParaRPr lang="en-US"/>
        </a:p>
      </dgm:t>
    </dgm:pt>
    <dgm:pt modelId="{035C507F-9CAA-4C98-A9FE-97205E4AD423}">
      <dgm:prSet/>
      <dgm:spPr/>
      <dgm:t>
        <a:bodyPr/>
        <a:lstStyle/>
        <a:p>
          <a:r>
            <a:rPr lang="en-US" dirty="0"/>
            <a:t>Got to know more about speech emotion recognition</a:t>
          </a:r>
        </a:p>
      </dgm:t>
    </dgm:pt>
    <dgm:pt modelId="{63A90BBF-8CBD-4E40-81B9-EF99A88DBDAC}" type="parTrans" cxnId="{22A0766F-6354-4209-99CF-136E983B16F4}">
      <dgm:prSet/>
      <dgm:spPr/>
      <dgm:t>
        <a:bodyPr/>
        <a:lstStyle/>
        <a:p>
          <a:endParaRPr lang="en-US"/>
        </a:p>
      </dgm:t>
    </dgm:pt>
    <dgm:pt modelId="{67FD06A8-AB19-4A35-A246-6553251CACE6}" type="sibTrans" cxnId="{22A0766F-6354-4209-99CF-136E983B16F4}">
      <dgm:prSet/>
      <dgm:spPr/>
      <dgm:t>
        <a:bodyPr/>
        <a:lstStyle/>
        <a:p>
          <a:endParaRPr lang="en-US"/>
        </a:p>
      </dgm:t>
    </dgm:pt>
    <dgm:pt modelId="{D9E4B8EA-8287-49B2-BE9D-70770C30155B}">
      <dgm:prSet/>
      <dgm:spPr/>
      <dgm:t>
        <a:bodyPr/>
        <a:lstStyle/>
        <a:p>
          <a:r>
            <a:rPr lang="en-US"/>
            <a:t>we are working on errors in code</a:t>
          </a:r>
        </a:p>
      </dgm:t>
    </dgm:pt>
    <dgm:pt modelId="{BAFFF6D5-8C91-48AF-9A54-C5954FE7622B}" type="parTrans" cxnId="{77E40155-F0E8-4F5D-BB4A-43BC232AE0FA}">
      <dgm:prSet/>
      <dgm:spPr/>
      <dgm:t>
        <a:bodyPr/>
        <a:lstStyle/>
        <a:p>
          <a:endParaRPr lang="en-US"/>
        </a:p>
      </dgm:t>
    </dgm:pt>
    <dgm:pt modelId="{8398C45B-9CED-4FF3-9B1A-CDB30DC1B1E6}" type="sibTrans" cxnId="{77E40155-F0E8-4F5D-BB4A-43BC232AE0FA}">
      <dgm:prSet/>
      <dgm:spPr/>
      <dgm:t>
        <a:bodyPr/>
        <a:lstStyle/>
        <a:p>
          <a:endParaRPr lang="en-US"/>
        </a:p>
      </dgm:t>
    </dgm:pt>
    <dgm:pt modelId="{C01E105D-C78B-4EF8-83D2-24F5B2247E71}">
      <dgm:prSet/>
      <dgm:spPr/>
      <dgm:t>
        <a:bodyPr/>
        <a:lstStyle/>
        <a:p>
          <a:r>
            <a:rPr lang="en-US"/>
            <a:t>Completed github commits of project</a:t>
          </a:r>
        </a:p>
      </dgm:t>
    </dgm:pt>
    <dgm:pt modelId="{EEEEB904-9B2D-47D5-90C0-FC8C4B3D82A3}" type="parTrans" cxnId="{1494CC7A-546F-4D17-BD79-CA6B8D585E37}">
      <dgm:prSet/>
      <dgm:spPr/>
      <dgm:t>
        <a:bodyPr/>
        <a:lstStyle/>
        <a:p>
          <a:endParaRPr lang="en-US"/>
        </a:p>
      </dgm:t>
    </dgm:pt>
    <dgm:pt modelId="{F792A478-258A-4C30-A959-4C43137055BA}" type="sibTrans" cxnId="{1494CC7A-546F-4D17-BD79-CA6B8D585E37}">
      <dgm:prSet/>
      <dgm:spPr/>
      <dgm:t>
        <a:bodyPr/>
        <a:lstStyle/>
        <a:p>
          <a:endParaRPr lang="en-US"/>
        </a:p>
      </dgm:t>
    </dgm:pt>
    <dgm:pt modelId="{2C9F3E21-3AB4-4AFC-A881-33A730846F6A}">
      <dgm:prSet/>
      <dgm:spPr/>
      <dgm:t>
        <a:bodyPr/>
        <a:lstStyle/>
        <a:p>
          <a:r>
            <a:rPr lang="en-US"/>
            <a:t>Working on implementation process</a:t>
          </a:r>
        </a:p>
      </dgm:t>
    </dgm:pt>
    <dgm:pt modelId="{9B2B3E54-702B-443D-9808-D07A9521CBED}" type="parTrans" cxnId="{36F85E43-2AF0-4618-9F8B-7D065148DDBB}">
      <dgm:prSet/>
      <dgm:spPr/>
      <dgm:t>
        <a:bodyPr/>
        <a:lstStyle/>
        <a:p>
          <a:endParaRPr lang="en-US"/>
        </a:p>
      </dgm:t>
    </dgm:pt>
    <dgm:pt modelId="{218EE5BF-8550-4835-A4C8-40A9709FE92F}" type="sibTrans" cxnId="{36F85E43-2AF0-4618-9F8B-7D065148DDBB}">
      <dgm:prSet/>
      <dgm:spPr/>
      <dgm:t>
        <a:bodyPr/>
        <a:lstStyle/>
        <a:p>
          <a:endParaRPr lang="en-US"/>
        </a:p>
      </dgm:t>
    </dgm:pt>
    <dgm:pt modelId="{7024E7E9-A573-497A-800E-C034A590DCFC}" type="pres">
      <dgm:prSet presAssocID="{E1F42911-8BAD-4504-8A8C-2B56BA81964C}" presName="linear" presStyleCnt="0">
        <dgm:presLayoutVars>
          <dgm:animLvl val="lvl"/>
          <dgm:resizeHandles val="exact"/>
        </dgm:presLayoutVars>
      </dgm:prSet>
      <dgm:spPr/>
    </dgm:pt>
    <dgm:pt modelId="{6F4065A9-6509-48DB-A07B-B5D654C379EC}" type="pres">
      <dgm:prSet presAssocID="{DFECF6E2-6051-40ED-B18E-9D97BC472FA2}" presName="parentText" presStyleLbl="node1" presStyleIdx="0" presStyleCnt="5">
        <dgm:presLayoutVars>
          <dgm:chMax val="0"/>
          <dgm:bulletEnabled val="1"/>
        </dgm:presLayoutVars>
      </dgm:prSet>
      <dgm:spPr/>
    </dgm:pt>
    <dgm:pt modelId="{002E63A9-7072-4446-BE55-EA2D34577BF7}" type="pres">
      <dgm:prSet presAssocID="{90D19322-5722-46D3-AC4E-D4B1EA85E238}" presName="spacer" presStyleCnt="0"/>
      <dgm:spPr/>
    </dgm:pt>
    <dgm:pt modelId="{9563D49D-1DE9-45FE-906C-B941EF67BCA9}" type="pres">
      <dgm:prSet presAssocID="{035C507F-9CAA-4C98-A9FE-97205E4AD423}" presName="parentText" presStyleLbl="node1" presStyleIdx="1" presStyleCnt="5">
        <dgm:presLayoutVars>
          <dgm:chMax val="0"/>
          <dgm:bulletEnabled val="1"/>
        </dgm:presLayoutVars>
      </dgm:prSet>
      <dgm:spPr/>
    </dgm:pt>
    <dgm:pt modelId="{7D916E86-FD9C-4A36-B3E9-9260E8139B83}" type="pres">
      <dgm:prSet presAssocID="{67FD06A8-AB19-4A35-A246-6553251CACE6}" presName="spacer" presStyleCnt="0"/>
      <dgm:spPr/>
    </dgm:pt>
    <dgm:pt modelId="{450413CD-71C4-4D71-BFE6-463F4DF975E3}" type="pres">
      <dgm:prSet presAssocID="{D9E4B8EA-8287-49B2-BE9D-70770C30155B}" presName="parentText" presStyleLbl="node1" presStyleIdx="2" presStyleCnt="5">
        <dgm:presLayoutVars>
          <dgm:chMax val="0"/>
          <dgm:bulletEnabled val="1"/>
        </dgm:presLayoutVars>
      </dgm:prSet>
      <dgm:spPr/>
    </dgm:pt>
    <dgm:pt modelId="{5A931902-FE08-4844-AB0C-F3965B323EB4}" type="pres">
      <dgm:prSet presAssocID="{8398C45B-9CED-4FF3-9B1A-CDB30DC1B1E6}" presName="spacer" presStyleCnt="0"/>
      <dgm:spPr/>
    </dgm:pt>
    <dgm:pt modelId="{1329D958-6A49-40C7-97E3-DF91F7992499}" type="pres">
      <dgm:prSet presAssocID="{C01E105D-C78B-4EF8-83D2-24F5B2247E71}" presName="parentText" presStyleLbl="node1" presStyleIdx="3" presStyleCnt="5">
        <dgm:presLayoutVars>
          <dgm:chMax val="0"/>
          <dgm:bulletEnabled val="1"/>
        </dgm:presLayoutVars>
      </dgm:prSet>
      <dgm:spPr/>
    </dgm:pt>
    <dgm:pt modelId="{8C954CB1-128E-446E-8F43-51B95E46717B}" type="pres">
      <dgm:prSet presAssocID="{F792A478-258A-4C30-A959-4C43137055BA}" presName="spacer" presStyleCnt="0"/>
      <dgm:spPr/>
    </dgm:pt>
    <dgm:pt modelId="{5F3AA74F-AFE6-4BEE-AA4A-5271320A92A0}" type="pres">
      <dgm:prSet presAssocID="{2C9F3E21-3AB4-4AFC-A881-33A730846F6A}" presName="parentText" presStyleLbl="node1" presStyleIdx="4" presStyleCnt="5">
        <dgm:presLayoutVars>
          <dgm:chMax val="0"/>
          <dgm:bulletEnabled val="1"/>
        </dgm:presLayoutVars>
      </dgm:prSet>
      <dgm:spPr/>
    </dgm:pt>
  </dgm:ptLst>
  <dgm:cxnLst>
    <dgm:cxn modelId="{D44B0C1A-3513-4013-A75C-2A073A4B95AF}" type="presOf" srcId="{D9E4B8EA-8287-49B2-BE9D-70770C30155B}" destId="{450413CD-71C4-4D71-BFE6-463F4DF975E3}" srcOrd="0" destOrd="0" presId="urn:microsoft.com/office/officeart/2005/8/layout/vList2"/>
    <dgm:cxn modelId="{5E25D827-6644-40DD-A057-0E00C29B45CF}" type="presOf" srcId="{035C507F-9CAA-4C98-A9FE-97205E4AD423}" destId="{9563D49D-1DE9-45FE-906C-B941EF67BCA9}" srcOrd="0" destOrd="0" presId="urn:microsoft.com/office/officeart/2005/8/layout/vList2"/>
    <dgm:cxn modelId="{36F85E43-2AF0-4618-9F8B-7D065148DDBB}" srcId="{E1F42911-8BAD-4504-8A8C-2B56BA81964C}" destId="{2C9F3E21-3AB4-4AFC-A881-33A730846F6A}" srcOrd="4" destOrd="0" parTransId="{9B2B3E54-702B-443D-9808-D07A9521CBED}" sibTransId="{218EE5BF-8550-4835-A4C8-40A9709FE92F}"/>
    <dgm:cxn modelId="{22A0766F-6354-4209-99CF-136E983B16F4}" srcId="{E1F42911-8BAD-4504-8A8C-2B56BA81964C}" destId="{035C507F-9CAA-4C98-A9FE-97205E4AD423}" srcOrd="1" destOrd="0" parTransId="{63A90BBF-8CBD-4E40-81B9-EF99A88DBDAC}" sibTransId="{67FD06A8-AB19-4A35-A246-6553251CACE6}"/>
    <dgm:cxn modelId="{77E40155-F0E8-4F5D-BB4A-43BC232AE0FA}" srcId="{E1F42911-8BAD-4504-8A8C-2B56BA81964C}" destId="{D9E4B8EA-8287-49B2-BE9D-70770C30155B}" srcOrd="2" destOrd="0" parTransId="{BAFFF6D5-8C91-48AF-9A54-C5954FE7622B}" sibTransId="{8398C45B-9CED-4FF3-9B1A-CDB30DC1B1E6}"/>
    <dgm:cxn modelId="{1494CC7A-546F-4D17-BD79-CA6B8D585E37}" srcId="{E1F42911-8BAD-4504-8A8C-2B56BA81964C}" destId="{C01E105D-C78B-4EF8-83D2-24F5B2247E71}" srcOrd="3" destOrd="0" parTransId="{EEEEB904-9B2D-47D5-90C0-FC8C4B3D82A3}" sibTransId="{F792A478-258A-4C30-A959-4C43137055BA}"/>
    <dgm:cxn modelId="{FDA2DBB5-ED4C-4319-BFCD-F7E6BE3C72C0}" type="presOf" srcId="{C01E105D-C78B-4EF8-83D2-24F5B2247E71}" destId="{1329D958-6A49-40C7-97E3-DF91F7992499}" srcOrd="0" destOrd="0" presId="urn:microsoft.com/office/officeart/2005/8/layout/vList2"/>
    <dgm:cxn modelId="{D28C27C8-0E5F-468D-AEC7-3A99316F70E3}" type="presOf" srcId="{2C9F3E21-3AB4-4AFC-A881-33A730846F6A}" destId="{5F3AA74F-AFE6-4BEE-AA4A-5271320A92A0}" srcOrd="0" destOrd="0" presId="urn:microsoft.com/office/officeart/2005/8/layout/vList2"/>
    <dgm:cxn modelId="{0AC647CB-BADC-4652-B3B8-E919B3D25BE9}" type="presOf" srcId="{E1F42911-8BAD-4504-8A8C-2B56BA81964C}" destId="{7024E7E9-A573-497A-800E-C034A590DCFC}" srcOrd="0" destOrd="0" presId="urn:microsoft.com/office/officeart/2005/8/layout/vList2"/>
    <dgm:cxn modelId="{CCF62DD2-C296-4F89-9C7D-FD2439E45EC4}" srcId="{E1F42911-8BAD-4504-8A8C-2B56BA81964C}" destId="{DFECF6E2-6051-40ED-B18E-9D97BC472FA2}" srcOrd="0" destOrd="0" parTransId="{735CA798-32E9-4F06-ACED-CDF6DB16DCEE}" sibTransId="{90D19322-5722-46D3-AC4E-D4B1EA85E238}"/>
    <dgm:cxn modelId="{9435DDFC-1853-4BCB-9058-08853451C433}" type="presOf" srcId="{DFECF6E2-6051-40ED-B18E-9D97BC472FA2}" destId="{6F4065A9-6509-48DB-A07B-B5D654C379EC}" srcOrd="0" destOrd="0" presId="urn:microsoft.com/office/officeart/2005/8/layout/vList2"/>
    <dgm:cxn modelId="{442ECD16-6211-44D9-BC07-A04231404861}" type="presParOf" srcId="{7024E7E9-A573-497A-800E-C034A590DCFC}" destId="{6F4065A9-6509-48DB-A07B-B5D654C379EC}" srcOrd="0" destOrd="0" presId="urn:microsoft.com/office/officeart/2005/8/layout/vList2"/>
    <dgm:cxn modelId="{0DCC75B1-12DC-4C4F-BDBC-634CBF7F451B}" type="presParOf" srcId="{7024E7E9-A573-497A-800E-C034A590DCFC}" destId="{002E63A9-7072-4446-BE55-EA2D34577BF7}" srcOrd="1" destOrd="0" presId="urn:microsoft.com/office/officeart/2005/8/layout/vList2"/>
    <dgm:cxn modelId="{6F06F8D6-C5E4-46D1-A538-5CED3F42CC28}" type="presParOf" srcId="{7024E7E9-A573-497A-800E-C034A590DCFC}" destId="{9563D49D-1DE9-45FE-906C-B941EF67BCA9}" srcOrd="2" destOrd="0" presId="urn:microsoft.com/office/officeart/2005/8/layout/vList2"/>
    <dgm:cxn modelId="{8BD67057-6EE2-46E3-B14A-3AD257B2F330}" type="presParOf" srcId="{7024E7E9-A573-497A-800E-C034A590DCFC}" destId="{7D916E86-FD9C-4A36-B3E9-9260E8139B83}" srcOrd="3" destOrd="0" presId="urn:microsoft.com/office/officeart/2005/8/layout/vList2"/>
    <dgm:cxn modelId="{A77152CC-9756-4116-8B0C-5E4604C19A73}" type="presParOf" srcId="{7024E7E9-A573-497A-800E-C034A590DCFC}" destId="{450413CD-71C4-4D71-BFE6-463F4DF975E3}" srcOrd="4" destOrd="0" presId="urn:microsoft.com/office/officeart/2005/8/layout/vList2"/>
    <dgm:cxn modelId="{C0BBA34E-AD15-4011-8778-8B8F851213E5}" type="presParOf" srcId="{7024E7E9-A573-497A-800E-C034A590DCFC}" destId="{5A931902-FE08-4844-AB0C-F3965B323EB4}" srcOrd="5" destOrd="0" presId="urn:microsoft.com/office/officeart/2005/8/layout/vList2"/>
    <dgm:cxn modelId="{D0970972-9309-4E26-8111-F052544627A8}" type="presParOf" srcId="{7024E7E9-A573-497A-800E-C034A590DCFC}" destId="{1329D958-6A49-40C7-97E3-DF91F7992499}" srcOrd="6" destOrd="0" presId="urn:microsoft.com/office/officeart/2005/8/layout/vList2"/>
    <dgm:cxn modelId="{036B7353-31B9-4458-BE5D-A9C2F4C0CDC0}" type="presParOf" srcId="{7024E7E9-A573-497A-800E-C034A590DCFC}" destId="{8C954CB1-128E-446E-8F43-51B95E46717B}" srcOrd="7" destOrd="0" presId="urn:microsoft.com/office/officeart/2005/8/layout/vList2"/>
    <dgm:cxn modelId="{47ECFE3D-BB37-4259-8F28-8677FC860220}" type="presParOf" srcId="{7024E7E9-A573-497A-800E-C034A590DCFC}" destId="{5F3AA74F-AFE6-4BEE-AA4A-5271320A92A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8707E9-9676-4AA5-9E4A-7FEAA221144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34E4FDD3-0B6E-402A-98FB-FEA7B27735AC}">
      <dgm:prSet/>
      <dgm:spPr/>
      <dgm:t>
        <a:bodyPr/>
        <a:lstStyle/>
        <a:p>
          <a:r>
            <a:rPr lang="en-US"/>
            <a:t>1.https://data-flair.training/blogs/python-mini-project-speech-emotion-recognition/</a:t>
          </a:r>
        </a:p>
      </dgm:t>
    </dgm:pt>
    <dgm:pt modelId="{3343C45C-7E03-4EC4-92F0-50BACF47637F}" type="parTrans" cxnId="{24ABE183-7D28-4D63-A327-A493529737AF}">
      <dgm:prSet/>
      <dgm:spPr/>
      <dgm:t>
        <a:bodyPr/>
        <a:lstStyle/>
        <a:p>
          <a:endParaRPr lang="en-US"/>
        </a:p>
      </dgm:t>
    </dgm:pt>
    <dgm:pt modelId="{04E6929E-45C0-4E4E-8C4F-EC1A4B7772D7}" type="sibTrans" cxnId="{24ABE183-7D28-4D63-A327-A493529737AF}">
      <dgm:prSet/>
      <dgm:spPr/>
      <dgm:t>
        <a:bodyPr/>
        <a:lstStyle/>
        <a:p>
          <a:endParaRPr lang="en-US"/>
        </a:p>
      </dgm:t>
    </dgm:pt>
    <dgm:pt modelId="{6E2A0A4A-A59F-40DE-87C9-19D4A0A6E0EE}">
      <dgm:prSet/>
      <dgm:spPr/>
      <dgm:t>
        <a:bodyPr/>
        <a:lstStyle/>
        <a:p>
          <a:r>
            <a:rPr lang="en-US"/>
            <a:t>2. https://ieeexplore.ieee.org/abstract/document/9509714/</a:t>
          </a:r>
        </a:p>
      </dgm:t>
    </dgm:pt>
    <dgm:pt modelId="{1F3BBC32-0E66-48D3-B52D-F3932C0E9037}" type="parTrans" cxnId="{BC86BBA5-D1E3-4FCF-A67D-722D792257D3}">
      <dgm:prSet/>
      <dgm:spPr/>
      <dgm:t>
        <a:bodyPr/>
        <a:lstStyle/>
        <a:p>
          <a:endParaRPr lang="en-US"/>
        </a:p>
      </dgm:t>
    </dgm:pt>
    <dgm:pt modelId="{AA8557BA-63E7-458C-9293-5C2E5CC9E7F9}" type="sibTrans" cxnId="{BC86BBA5-D1E3-4FCF-A67D-722D792257D3}">
      <dgm:prSet/>
      <dgm:spPr/>
      <dgm:t>
        <a:bodyPr/>
        <a:lstStyle/>
        <a:p>
          <a:endParaRPr lang="en-US"/>
        </a:p>
      </dgm:t>
    </dgm:pt>
    <dgm:pt modelId="{BB9C394B-CCB6-4934-9B2C-720B2285233E}" type="pres">
      <dgm:prSet presAssocID="{0C8707E9-9676-4AA5-9E4A-7FEAA2211441}" presName="outerComposite" presStyleCnt="0">
        <dgm:presLayoutVars>
          <dgm:chMax val="5"/>
          <dgm:dir/>
          <dgm:resizeHandles val="exact"/>
        </dgm:presLayoutVars>
      </dgm:prSet>
      <dgm:spPr/>
    </dgm:pt>
    <dgm:pt modelId="{78C56760-5B0B-456A-A1C9-219CC8190CB1}" type="pres">
      <dgm:prSet presAssocID="{0C8707E9-9676-4AA5-9E4A-7FEAA2211441}" presName="dummyMaxCanvas" presStyleCnt="0">
        <dgm:presLayoutVars/>
      </dgm:prSet>
      <dgm:spPr/>
    </dgm:pt>
    <dgm:pt modelId="{588190EB-E653-4CF8-BE05-0E8CB1743306}" type="pres">
      <dgm:prSet presAssocID="{0C8707E9-9676-4AA5-9E4A-7FEAA2211441}" presName="TwoNodes_1" presStyleLbl="node1" presStyleIdx="0" presStyleCnt="2">
        <dgm:presLayoutVars>
          <dgm:bulletEnabled val="1"/>
        </dgm:presLayoutVars>
      </dgm:prSet>
      <dgm:spPr/>
    </dgm:pt>
    <dgm:pt modelId="{6089BA29-12D1-4349-BCD3-EF89C533EEB3}" type="pres">
      <dgm:prSet presAssocID="{0C8707E9-9676-4AA5-9E4A-7FEAA2211441}" presName="TwoNodes_2" presStyleLbl="node1" presStyleIdx="1" presStyleCnt="2">
        <dgm:presLayoutVars>
          <dgm:bulletEnabled val="1"/>
        </dgm:presLayoutVars>
      </dgm:prSet>
      <dgm:spPr/>
    </dgm:pt>
    <dgm:pt modelId="{BC65BB83-0660-41CB-A8B5-A96F8C1A66C5}" type="pres">
      <dgm:prSet presAssocID="{0C8707E9-9676-4AA5-9E4A-7FEAA2211441}" presName="TwoConn_1-2" presStyleLbl="fgAccFollowNode1" presStyleIdx="0" presStyleCnt="1">
        <dgm:presLayoutVars>
          <dgm:bulletEnabled val="1"/>
        </dgm:presLayoutVars>
      </dgm:prSet>
      <dgm:spPr/>
    </dgm:pt>
    <dgm:pt modelId="{EC0F013C-8099-4B32-A8DA-D46B301F36B9}" type="pres">
      <dgm:prSet presAssocID="{0C8707E9-9676-4AA5-9E4A-7FEAA2211441}" presName="TwoNodes_1_text" presStyleLbl="node1" presStyleIdx="1" presStyleCnt="2">
        <dgm:presLayoutVars>
          <dgm:bulletEnabled val="1"/>
        </dgm:presLayoutVars>
      </dgm:prSet>
      <dgm:spPr/>
    </dgm:pt>
    <dgm:pt modelId="{BBEACBD5-45D6-4F13-AD16-41427D5992E4}" type="pres">
      <dgm:prSet presAssocID="{0C8707E9-9676-4AA5-9E4A-7FEAA2211441}" presName="TwoNodes_2_text" presStyleLbl="node1" presStyleIdx="1" presStyleCnt="2">
        <dgm:presLayoutVars>
          <dgm:bulletEnabled val="1"/>
        </dgm:presLayoutVars>
      </dgm:prSet>
      <dgm:spPr/>
    </dgm:pt>
  </dgm:ptLst>
  <dgm:cxnLst>
    <dgm:cxn modelId="{9180135D-E10C-4D0C-A558-320959C3F99D}" type="presOf" srcId="{6E2A0A4A-A59F-40DE-87C9-19D4A0A6E0EE}" destId="{BBEACBD5-45D6-4F13-AD16-41427D5992E4}" srcOrd="1" destOrd="0" presId="urn:microsoft.com/office/officeart/2005/8/layout/vProcess5"/>
    <dgm:cxn modelId="{82301B41-5FD0-4995-BEC8-B7FED438ECF5}" type="presOf" srcId="{04E6929E-45C0-4E4E-8C4F-EC1A4B7772D7}" destId="{BC65BB83-0660-41CB-A8B5-A96F8C1A66C5}" srcOrd="0" destOrd="0" presId="urn:microsoft.com/office/officeart/2005/8/layout/vProcess5"/>
    <dgm:cxn modelId="{67B7D968-CD9D-456C-BCDE-C1651A483D44}" type="presOf" srcId="{6E2A0A4A-A59F-40DE-87C9-19D4A0A6E0EE}" destId="{6089BA29-12D1-4349-BCD3-EF89C533EEB3}" srcOrd="0" destOrd="0" presId="urn:microsoft.com/office/officeart/2005/8/layout/vProcess5"/>
    <dgm:cxn modelId="{BF4E214D-6F2C-492D-9C85-90E47615A4AD}" type="presOf" srcId="{0C8707E9-9676-4AA5-9E4A-7FEAA2211441}" destId="{BB9C394B-CCB6-4934-9B2C-720B2285233E}" srcOrd="0" destOrd="0" presId="urn:microsoft.com/office/officeart/2005/8/layout/vProcess5"/>
    <dgm:cxn modelId="{24ABE183-7D28-4D63-A327-A493529737AF}" srcId="{0C8707E9-9676-4AA5-9E4A-7FEAA2211441}" destId="{34E4FDD3-0B6E-402A-98FB-FEA7B27735AC}" srcOrd="0" destOrd="0" parTransId="{3343C45C-7E03-4EC4-92F0-50BACF47637F}" sibTransId="{04E6929E-45C0-4E4E-8C4F-EC1A4B7772D7}"/>
    <dgm:cxn modelId="{BC86BBA5-D1E3-4FCF-A67D-722D792257D3}" srcId="{0C8707E9-9676-4AA5-9E4A-7FEAA2211441}" destId="{6E2A0A4A-A59F-40DE-87C9-19D4A0A6E0EE}" srcOrd="1" destOrd="0" parTransId="{1F3BBC32-0E66-48D3-B52D-F3932C0E9037}" sibTransId="{AA8557BA-63E7-458C-9293-5C2E5CC9E7F9}"/>
    <dgm:cxn modelId="{BDDBE0B1-01DD-4345-9898-56D35D54F3F5}" type="presOf" srcId="{34E4FDD3-0B6E-402A-98FB-FEA7B27735AC}" destId="{588190EB-E653-4CF8-BE05-0E8CB1743306}" srcOrd="0" destOrd="0" presId="urn:microsoft.com/office/officeart/2005/8/layout/vProcess5"/>
    <dgm:cxn modelId="{408700D9-9E54-45CC-855C-63A6560C5597}" type="presOf" srcId="{34E4FDD3-0B6E-402A-98FB-FEA7B27735AC}" destId="{EC0F013C-8099-4B32-A8DA-D46B301F36B9}" srcOrd="1" destOrd="0" presId="urn:microsoft.com/office/officeart/2005/8/layout/vProcess5"/>
    <dgm:cxn modelId="{4B9826D5-C4BC-4BD9-83EB-1FC68383C01D}" type="presParOf" srcId="{BB9C394B-CCB6-4934-9B2C-720B2285233E}" destId="{78C56760-5B0B-456A-A1C9-219CC8190CB1}" srcOrd="0" destOrd="0" presId="urn:microsoft.com/office/officeart/2005/8/layout/vProcess5"/>
    <dgm:cxn modelId="{3D2D72F4-763D-4FB1-8D17-39104865FFAF}" type="presParOf" srcId="{BB9C394B-CCB6-4934-9B2C-720B2285233E}" destId="{588190EB-E653-4CF8-BE05-0E8CB1743306}" srcOrd="1" destOrd="0" presId="urn:microsoft.com/office/officeart/2005/8/layout/vProcess5"/>
    <dgm:cxn modelId="{98BCCD4B-BFFD-4B65-88F3-D7C31C2DD563}" type="presParOf" srcId="{BB9C394B-CCB6-4934-9B2C-720B2285233E}" destId="{6089BA29-12D1-4349-BCD3-EF89C533EEB3}" srcOrd="2" destOrd="0" presId="urn:microsoft.com/office/officeart/2005/8/layout/vProcess5"/>
    <dgm:cxn modelId="{3B6FC074-75E6-47B2-935F-ABCE56764AEC}" type="presParOf" srcId="{BB9C394B-CCB6-4934-9B2C-720B2285233E}" destId="{BC65BB83-0660-41CB-A8B5-A96F8C1A66C5}" srcOrd="3" destOrd="0" presId="urn:microsoft.com/office/officeart/2005/8/layout/vProcess5"/>
    <dgm:cxn modelId="{F8A0BE00-0CAD-4C79-AB0D-E601636582C0}" type="presParOf" srcId="{BB9C394B-CCB6-4934-9B2C-720B2285233E}" destId="{EC0F013C-8099-4B32-A8DA-D46B301F36B9}" srcOrd="4" destOrd="0" presId="urn:microsoft.com/office/officeart/2005/8/layout/vProcess5"/>
    <dgm:cxn modelId="{53648624-C77E-434E-A9DC-3D9AD79A719B}" type="presParOf" srcId="{BB9C394B-CCB6-4934-9B2C-720B2285233E}" destId="{BBEACBD5-45D6-4F13-AD16-41427D5992E4}"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D6DDA-70FA-463A-9CD9-BF34472DA000}">
      <dsp:nvSpPr>
        <dsp:cNvPr id="0" name=""/>
        <dsp:cNvSpPr/>
      </dsp:nvSpPr>
      <dsp:spPr>
        <a:xfrm>
          <a:off x="0" y="1668"/>
          <a:ext cx="619113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6527AD-7EAF-48D9-8C16-A5821CE5CE11}">
      <dsp:nvSpPr>
        <dsp:cNvPr id="0" name=""/>
        <dsp:cNvSpPr/>
      </dsp:nvSpPr>
      <dsp:spPr>
        <a:xfrm>
          <a:off x="0" y="1668"/>
          <a:ext cx="6191134" cy="56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ABSTRACT </a:t>
          </a:r>
        </a:p>
      </dsp:txBody>
      <dsp:txXfrm>
        <a:off x="0" y="1668"/>
        <a:ext cx="6191134" cy="568830"/>
      </dsp:txXfrm>
    </dsp:sp>
    <dsp:sp modelId="{828EF79F-C5FB-47D2-9F3E-8214D6D3FBFD}">
      <dsp:nvSpPr>
        <dsp:cNvPr id="0" name=""/>
        <dsp:cNvSpPr/>
      </dsp:nvSpPr>
      <dsp:spPr>
        <a:xfrm>
          <a:off x="0" y="570498"/>
          <a:ext cx="619113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BB976-1628-4673-833F-89B841F5390B}">
      <dsp:nvSpPr>
        <dsp:cNvPr id="0" name=""/>
        <dsp:cNvSpPr/>
      </dsp:nvSpPr>
      <dsp:spPr>
        <a:xfrm>
          <a:off x="0" y="570498"/>
          <a:ext cx="6191134" cy="56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FLOW CAHRT</a:t>
          </a:r>
        </a:p>
      </dsp:txBody>
      <dsp:txXfrm>
        <a:off x="0" y="570498"/>
        <a:ext cx="6191134" cy="568830"/>
      </dsp:txXfrm>
    </dsp:sp>
    <dsp:sp modelId="{7A3B14D0-9D29-4B81-B6A0-811471C751D9}">
      <dsp:nvSpPr>
        <dsp:cNvPr id="0" name=""/>
        <dsp:cNvSpPr/>
      </dsp:nvSpPr>
      <dsp:spPr>
        <a:xfrm>
          <a:off x="0" y="1139329"/>
          <a:ext cx="619113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53BBB1-2755-44E3-9B1D-219BA1E1E197}">
      <dsp:nvSpPr>
        <dsp:cNvPr id="0" name=""/>
        <dsp:cNvSpPr/>
      </dsp:nvSpPr>
      <dsp:spPr>
        <a:xfrm>
          <a:off x="0" y="1139329"/>
          <a:ext cx="6191134" cy="56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GITHUB COMMITS </a:t>
          </a:r>
        </a:p>
      </dsp:txBody>
      <dsp:txXfrm>
        <a:off x="0" y="1139329"/>
        <a:ext cx="6191134" cy="568830"/>
      </dsp:txXfrm>
    </dsp:sp>
    <dsp:sp modelId="{5612716F-0925-48F9-9BC3-B51055883B1A}">
      <dsp:nvSpPr>
        <dsp:cNvPr id="0" name=""/>
        <dsp:cNvSpPr/>
      </dsp:nvSpPr>
      <dsp:spPr>
        <a:xfrm>
          <a:off x="0" y="1708160"/>
          <a:ext cx="619113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5B0FC5-AFB2-45DF-B07B-9C4F2A76EFD0}">
      <dsp:nvSpPr>
        <dsp:cNvPr id="0" name=""/>
        <dsp:cNvSpPr/>
      </dsp:nvSpPr>
      <dsp:spPr>
        <a:xfrm>
          <a:off x="0" y="1708160"/>
          <a:ext cx="6191134" cy="56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WORK PROGRESS</a:t>
          </a:r>
        </a:p>
      </dsp:txBody>
      <dsp:txXfrm>
        <a:off x="0" y="1708160"/>
        <a:ext cx="6191134" cy="568830"/>
      </dsp:txXfrm>
    </dsp:sp>
    <dsp:sp modelId="{50FB52B5-64FE-409B-9CE3-1BAE6754E2AB}">
      <dsp:nvSpPr>
        <dsp:cNvPr id="0" name=""/>
        <dsp:cNvSpPr/>
      </dsp:nvSpPr>
      <dsp:spPr>
        <a:xfrm>
          <a:off x="0" y="2276990"/>
          <a:ext cx="619113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4AFA29-5441-4719-957B-A3C5590AE94B}">
      <dsp:nvSpPr>
        <dsp:cNvPr id="0" name=""/>
        <dsp:cNvSpPr/>
      </dsp:nvSpPr>
      <dsp:spPr>
        <a:xfrm>
          <a:off x="0" y="2276990"/>
          <a:ext cx="6191134" cy="56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ALPHA TESTING</a:t>
          </a:r>
        </a:p>
      </dsp:txBody>
      <dsp:txXfrm>
        <a:off x="0" y="2276990"/>
        <a:ext cx="6191134" cy="568830"/>
      </dsp:txXfrm>
    </dsp:sp>
    <dsp:sp modelId="{473ADA18-F4FF-461C-9CBF-1E795C3E0590}">
      <dsp:nvSpPr>
        <dsp:cNvPr id="0" name=""/>
        <dsp:cNvSpPr/>
      </dsp:nvSpPr>
      <dsp:spPr>
        <a:xfrm>
          <a:off x="0" y="2845821"/>
          <a:ext cx="619113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5A9EFF-617A-4E5C-A5B2-83A66C5DAB31}">
      <dsp:nvSpPr>
        <dsp:cNvPr id="0" name=""/>
        <dsp:cNvSpPr/>
      </dsp:nvSpPr>
      <dsp:spPr>
        <a:xfrm>
          <a:off x="0" y="2845821"/>
          <a:ext cx="6191134" cy="56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REFRENCES</a:t>
          </a:r>
        </a:p>
      </dsp:txBody>
      <dsp:txXfrm>
        <a:off x="0" y="2845821"/>
        <a:ext cx="6191134" cy="568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86072-4444-47BB-A8C0-D5104F079D23}">
      <dsp:nvSpPr>
        <dsp:cNvPr id="0" name=""/>
        <dsp:cNvSpPr/>
      </dsp:nvSpPr>
      <dsp:spPr>
        <a:xfrm>
          <a:off x="0" y="689"/>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B2221C-78D4-4901-9B31-5E8840AD8343}">
      <dsp:nvSpPr>
        <dsp:cNvPr id="0" name=""/>
        <dsp:cNvSpPr/>
      </dsp:nvSpPr>
      <dsp:spPr>
        <a:xfrm>
          <a:off x="0" y="689"/>
          <a:ext cx="6797675" cy="112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1.Speech emotion recognition is a technology that extracts emotion features from computer speech signals, compares them, and analyzes the feature parameters and the obtained emotion changes.</a:t>
          </a:r>
        </a:p>
      </dsp:txBody>
      <dsp:txXfrm>
        <a:off x="0" y="689"/>
        <a:ext cx="6797675" cy="1129706"/>
      </dsp:txXfrm>
    </dsp:sp>
    <dsp:sp modelId="{69A4941D-1D9F-4A24-A267-0B737F9BC584}">
      <dsp:nvSpPr>
        <dsp:cNvPr id="0" name=""/>
        <dsp:cNvSpPr/>
      </dsp:nvSpPr>
      <dsp:spPr>
        <a:xfrm>
          <a:off x="0" y="1130396"/>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7153C9-A28C-4056-927C-A617DB3809EA}">
      <dsp:nvSpPr>
        <dsp:cNvPr id="0" name=""/>
        <dsp:cNvSpPr/>
      </dsp:nvSpPr>
      <dsp:spPr>
        <a:xfrm>
          <a:off x="0" y="1130396"/>
          <a:ext cx="6797675" cy="112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2.Recognizing emotions from audio signals requires feature extraction and classifier training.</a:t>
          </a:r>
        </a:p>
      </dsp:txBody>
      <dsp:txXfrm>
        <a:off x="0" y="1130396"/>
        <a:ext cx="6797675" cy="1129706"/>
      </dsp:txXfrm>
    </dsp:sp>
    <dsp:sp modelId="{F3AB18AC-A6BC-4D89-92FC-AA9CE97300FB}">
      <dsp:nvSpPr>
        <dsp:cNvPr id="0" name=""/>
        <dsp:cNvSpPr/>
      </dsp:nvSpPr>
      <dsp:spPr>
        <a:xfrm>
          <a:off x="0" y="2260102"/>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ED3480-1C5B-4638-9BE8-980E5CF04AE6}">
      <dsp:nvSpPr>
        <dsp:cNvPr id="0" name=""/>
        <dsp:cNvSpPr/>
      </dsp:nvSpPr>
      <dsp:spPr>
        <a:xfrm>
          <a:off x="0" y="2260102"/>
          <a:ext cx="6797675" cy="112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3.The feature vector is composed of audio signal elements that characterize the specific characteristics of the speaker (such as pitch, volume, energy), which is essential for training the classifier model to accurately recognize specific emotions.</a:t>
          </a:r>
        </a:p>
      </dsp:txBody>
      <dsp:txXfrm>
        <a:off x="0" y="2260102"/>
        <a:ext cx="6797675" cy="1129706"/>
      </dsp:txXfrm>
    </dsp:sp>
    <dsp:sp modelId="{01D56F40-A3F1-462F-B01F-AB9B589219DF}">
      <dsp:nvSpPr>
        <dsp:cNvPr id="0" name=""/>
        <dsp:cNvSpPr/>
      </dsp:nvSpPr>
      <dsp:spPr>
        <a:xfrm>
          <a:off x="0" y="3389809"/>
          <a:ext cx="67976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07161F-EC50-45B8-99D2-5EFE5F08E9D0}">
      <dsp:nvSpPr>
        <dsp:cNvPr id="0" name=""/>
        <dsp:cNvSpPr/>
      </dsp:nvSpPr>
      <dsp:spPr>
        <a:xfrm>
          <a:off x="0" y="3389809"/>
          <a:ext cx="6797675" cy="112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4. Distinct differences are observed in the features for Happy/Anger and Fear, and between Happy and Anger emotions which is otherwise a challenging problem.</a:t>
          </a:r>
        </a:p>
      </dsp:txBody>
      <dsp:txXfrm>
        <a:off x="0" y="3389809"/>
        <a:ext cx="6797675" cy="1129706"/>
      </dsp:txXfrm>
    </dsp:sp>
    <dsp:sp modelId="{B42BFD6A-46DD-4983-88DD-45F7383F9531}">
      <dsp:nvSpPr>
        <dsp:cNvPr id="0" name=""/>
        <dsp:cNvSpPr/>
      </dsp:nvSpPr>
      <dsp:spPr>
        <a:xfrm>
          <a:off x="0" y="4519515"/>
          <a:ext cx="6797675"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C04841-A706-428A-8F61-4280E749BD9D}">
      <dsp:nvSpPr>
        <dsp:cNvPr id="0" name=""/>
        <dsp:cNvSpPr/>
      </dsp:nvSpPr>
      <dsp:spPr>
        <a:xfrm>
          <a:off x="0" y="4519515"/>
          <a:ext cx="6797675" cy="112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5. Librosa  </a:t>
          </a:r>
          <a:r>
            <a:rPr lang="en-US" sz="1700" b="0" i="0" kern="1200" dirty="0"/>
            <a:t>is a python package for music and audio analysis. It provides the building blocks necessary to create music information retrieval systems.</a:t>
          </a:r>
          <a:endParaRPr lang="en-US" sz="1700" kern="1200" dirty="0"/>
        </a:p>
      </dsp:txBody>
      <dsp:txXfrm>
        <a:off x="0" y="4519515"/>
        <a:ext cx="6797675" cy="11297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065A9-6509-48DB-A07B-B5D654C379EC}">
      <dsp:nvSpPr>
        <dsp:cNvPr id="0" name=""/>
        <dsp:cNvSpPr/>
      </dsp:nvSpPr>
      <dsp:spPr>
        <a:xfrm>
          <a:off x="0" y="89495"/>
          <a:ext cx="6797675" cy="103428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We started working on speech emotion recognition using librosa</a:t>
          </a:r>
        </a:p>
      </dsp:txBody>
      <dsp:txXfrm>
        <a:off x="50489" y="139984"/>
        <a:ext cx="6696697" cy="933302"/>
      </dsp:txXfrm>
    </dsp:sp>
    <dsp:sp modelId="{9563D49D-1DE9-45FE-906C-B941EF67BCA9}">
      <dsp:nvSpPr>
        <dsp:cNvPr id="0" name=""/>
        <dsp:cNvSpPr/>
      </dsp:nvSpPr>
      <dsp:spPr>
        <a:xfrm>
          <a:off x="0" y="1198655"/>
          <a:ext cx="6797675" cy="1034280"/>
        </a:xfrm>
        <a:prstGeom prst="roundRect">
          <a:avLst/>
        </a:prstGeom>
        <a:solidFill>
          <a:schemeClr val="accent5">
            <a:hueOff val="373368"/>
            <a:satOff val="2610"/>
            <a:lumOff val="-7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Got to know more about speech emotion recognition</a:t>
          </a:r>
        </a:p>
      </dsp:txBody>
      <dsp:txXfrm>
        <a:off x="50489" y="1249144"/>
        <a:ext cx="6696697" cy="933302"/>
      </dsp:txXfrm>
    </dsp:sp>
    <dsp:sp modelId="{450413CD-71C4-4D71-BFE6-463F4DF975E3}">
      <dsp:nvSpPr>
        <dsp:cNvPr id="0" name=""/>
        <dsp:cNvSpPr/>
      </dsp:nvSpPr>
      <dsp:spPr>
        <a:xfrm>
          <a:off x="0" y="2307815"/>
          <a:ext cx="6797675" cy="1034280"/>
        </a:xfrm>
        <a:prstGeom prst="roundRect">
          <a:avLst/>
        </a:prstGeom>
        <a:solidFill>
          <a:schemeClr val="accent5">
            <a:hueOff val="746736"/>
            <a:satOff val="5220"/>
            <a:lumOff val="-1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we are working on errors in code</a:t>
          </a:r>
        </a:p>
      </dsp:txBody>
      <dsp:txXfrm>
        <a:off x="50489" y="2358304"/>
        <a:ext cx="6696697" cy="933302"/>
      </dsp:txXfrm>
    </dsp:sp>
    <dsp:sp modelId="{1329D958-6A49-40C7-97E3-DF91F7992499}">
      <dsp:nvSpPr>
        <dsp:cNvPr id="0" name=""/>
        <dsp:cNvSpPr/>
      </dsp:nvSpPr>
      <dsp:spPr>
        <a:xfrm>
          <a:off x="0" y="3416976"/>
          <a:ext cx="6797675" cy="1034280"/>
        </a:xfrm>
        <a:prstGeom prst="roundRect">
          <a:avLst/>
        </a:prstGeom>
        <a:solidFill>
          <a:schemeClr val="accent5">
            <a:hueOff val="1120104"/>
            <a:satOff val="7830"/>
            <a:lumOff val="-220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Completed github commits of project</a:t>
          </a:r>
        </a:p>
      </dsp:txBody>
      <dsp:txXfrm>
        <a:off x="50489" y="3467465"/>
        <a:ext cx="6696697" cy="933302"/>
      </dsp:txXfrm>
    </dsp:sp>
    <dsp:sp modelId="{5F3AA74F-AFE6-4BEE-AA4A-5271320A92A0}">
      <dsp:nvSpPr>
        <dsp:cNvPr id="0" name=""/>
        <dsp:cNvSpPr/>
      </dsp:nvSpPr>
      <dsp:spPr>
        <a:xfrm>
          <a:off x="0" y="4526136"/>
          <a:ext cx="6797675" cy="1034280"/>
        </a:xfrm>
        <a:prstGeom prst="roundRect">
          <a:avLst/>
        </a:prstGeom>
        <a:solidFill>
          <a:schemeClr val="accent5">
            <a:hueOff val="1493472"/>
            <a:satOff val="10440"/>
            <a:lumOff val="-294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Working on implementation process</a:t>
          </a:r>
        </a:p>
      </dsp:txBody>
      <dsp:txXfrm>
        <a:off x="50489" y="4576625"/>
        <a:ext cx="6696697" cy="933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190EB-E653-4CF8-BE05-0E8CB1743306}">
      <dsp:nvSpPr>
        <dsp:cNvPr id="0" name=""/>
        <dsp:cNvSpPr/>
      </dsp:nvSpPr>
      <dsp:spPr>
        <a:xfrm>
          <a:off x="0" y="0"/>
          <a:ext cx="8549640" cy="1703736"/>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1.https://data-flair.training/blogs/python-mini-project-speech-emotion-recognition/</a:t>
          </a:r>
        </a:p>
      </dsp:txBody>
      <dsp:txXfrm>
        <a:off x="49901" y="49901"/>
        <a:ext cx="6788695" cy="1603934"/>
      </dsp:txXfrm>
    </dsp:sp>
    <dsp:sp modelId="{6089BA29-12D1-4349-BCD3-EF89C533EEB3}">
      <dsp:nvSpPr>
        <dsp:cNvPr id="0" name=""/>
        <dsp:cNvSpPr/>
      </dsp:nvSpPr>
      <dsp:spPr>
        <a:xfrm>
          <a:off x="1508759" y="2082344"/>
          <a:ext cx="8549640" cy="1703736"/>
        </a:xfrm>
        <a:prstGeom prst="roundRect">
          <a:avLst>
            <a:gd name="adj" fmla="val 10000"/>
          </a:avLst>
        </a:prstGeom>
        <a:solidFill>
          <a:schemeClr val="accent2">
            <a:hueOff val="1508883"/>
            <a:satOff val="-10870"/>
            <a:lumOff val="-1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2. https://ieeexplore.ieee.org/abstract/document/9509714/</a:t>
          </a:r>
        </a:p>
      </dsp:txBody>
      <dsp:txXfrm>
        <a:off x="1558660" y="2132245"/>
        <a:ext cx="5833649" cy="1603934"/>
      </dsp:txXfrm>
    </dsp:sp>
    <dsp:sp modelId="{BC65BB83-0660-41CB-A8B5-A96F8C1A66C5}">
      <dsp:nvSpPr>
        <dsp:cNvPr id="0" name=""/>
        <dsp:cNvSpPr/>
      </dsp:nvSpPr>
      <dsp:spPr>
        <a:xfrm>
          <a:off x="7442211" y="1339325"/>
          <a:ext cx="1107428" cy="1107428"/>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91382" y="1339325"/>
        <a:ext cx="609086" cy="8333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527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656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19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732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392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0536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976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173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179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73671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460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lIns="109728" tIns="109728" rIns="109728" bIns="91440" anchor="ctr"/>
          <a:lstStyle>
            <a:lvl1pPr algn="r">
              <a:defRPr sz="800" spc="100">
                <a:solidFill>
                  <a:srgbClr val="FFFFFF"/>
                </a:solidFill>
              </a:defRPr>
            </a:lvl1pPr>
          </a:lstStyle>
          <a:p>
            <a:fld id="{62D6E202-B606-4609-B914-27C9371A1F6D}" type="datetime1">
              <a:rPr lang="en-US" smtClean="0"/>
              <a:t>3/3/2022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lIns="109728" tIns="109728" rIns="109728" bIns="91440" anchor="ctr"/>
          <a:lstStyle>
            <a:lvl1pPr algn="l">
              <a:defRPr sz="800" cap="none" spc="1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lIns="109728" tIns="109728" rIns="109728" bIns="91440" anchor="ctr"/>
          <a:lstStyle>
            <a:lvl1pPr algn="l">
              <a:defRPr sz="800" spc="1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7608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700" b="1"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spc="13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spc="13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spc="13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spc="13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spc="13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xpixel.net/Thankful-Thank-You-Teacher-Appreciation-Pencil-5193205"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351B4C4-FEE0-4732-A743-EB407A855ECD}"/>
              </a:ext>
            </a:extLst>
          </p:cNvPr>
          <p:cNvSpPr>
            <a:spLocks noGrp="1"/>
          </p:cNvSpPr>
          <p:nvPr>
            <p:ph type="ctrTitle"/>
          </p:nvPr>
        </p:nvSpPr>
        <p:spPr>
          <a:xfrm>
            <a:off x="5116783" y="516835"/>
            <a:ext cx="5977937" cy="1666501"/>
          </a:xfrm>
        </p:spPr>
        <p:txBody>
          <a:bodyPr vert="horz" lIns="91440" tIns="45720" rIns="91440" bIns="45720" rtlCol="0" anchor="b">
            <a:normAutofit/>
          </a:bodyPr>
          <a:lstStyle/>
          <a:p>
            <a:br>
              <a:rPr lang="en-US" sz="3100" dirty="0">
                <a:solidFill>
                  <a:srgbClr val="FFFFFF"/>
                </a:solidFill>
                <a:latin typeface="Algerian" panose="04020705040A02060702" pitchFamily="82" charset="0"/>
              </a:rPr>
            </a:br>
            <a:r>
              <a:rPr lang="en-US" sz="3100" dirty="0">
                <a:solidFill>
                  <a:srgbClr val="FFFFFF"/>
                </a:solidFill>
                <a:latin typeface="Algerian" panose="04020705040A02060702" pitchFamily="82" charset="0"/>
              </a:rPr>
              <a:t>SPEECH EMOTION RECOGNITION USING LIBROSA</a:t>
            </a:r>
          </a:p>
        </p:txBody>
      </p:sp>
      <p:pic>
        <p:nvPicPr>
          <p:cNvPr id="4" name="Picture 3" descr="Light bulb on yellow background with sketched light beams and cord">
            <a:extLst>
              <a:ext uri="{FF2B5EF4-FFF2-40B4-BE49-F238E27FC236}">
                <a16:creationId xmlns:a16="http://schemas.microsoft.com/office/drawing/2014/main" id="{16C8F071-B2DF-4381-90A7-1110A86AE197}"/>
              </a:ext>
            </a:extLst>
          </p:cNvPr>
          <p:cNvPicPr>
            <a:picLocks noChangeAspect="1"/>
          </p:cNvPicPr>
          <p:nvPr/>
        </p:nvPicPr>
        <p:blipFill rotWithShape="1">
          <a:blip r:embed="rId2"/>
          <a:srcRect l="51593" r="7335"/>
          <a:stretch/>
        </p:blipFill>
        <p:spPr>
          <a:xfrm>
            <a:off x="20" y="10"/>
            <a:ext cx="4580077" cy="6857990"/>
          </a:xfrm>
          <a:prstGeom prst="rect">
            <a:avLst/>
          </a:prstGeom>
        </p:spPr>
      </p:pic>
      <p:cxnSp>
        <p:nvCxnSpPr>
          <p:cNvPr id="15" name="Straight Connector 1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04C1C0F-5766-49D4-B739-1B58064716EB}"/>
              </a:ext>
            </a:extLst>
          </p:cNvPr>
          <p:cNvSpPr>
            <a:spLocks noGrp="1"/>
          </p:cNvSpPr>
          <p:nvPr>
            <p:ph type="subTitle" idx="1"/>
          </p:nvPr>
        </p:nvSpPr>
        <p:spPr>
          <a:xfrm>
            <a:off x="5116784" y="2546224"/>
            <a:ext cx="5977938" cy="3342747"/>
          </a:xfrm>
        </p:spPr>
        <p:txBody>
          <a:bodyPr vert="horz" lIns="0" tIns="45720" rIns="0" bIns="45720" rtlCol="0">
            <a:normAutofit/>
          </a:bodyPr>
          <a:lstStyle/>
          <a:p>
            <a:pPr>
              <a:lnSpc>
                <a:spcPct val="100000"/>
              </a:lnSpc>
            </a:pPr>
            <a:r>
              <a:rPr lang="en-US" sz="1800" dirty="0">
                <a:solidFill>
                  <a:srgbClr val="FFFFFF"/>
                </a:solidFill>
              </a:rPr>
              <a:t>PRESENTERS: </a:t>
            </a:r>
          </a:p>
          <a:p>
            <a:pPr>
              <a:lnSpc>
                <a:spcPct val="100000"/>
              </a:lnSpc>
            </a:pPr>
            <a:r>
              <a:rPr lang="en-US" sz="1800" dirty="0">
                <a:solidFill>
                  <a:srgbClr val="FFFFFF"/>
                </a:solidFill>
              </a:rPr>
              <a:t>2010030087 PAVAN VIKHYATH</a:t>
            </a:r>
          </a:p>
          <a:p>
            <a:pPr>
              <a:lnSpc>
                <a:spcPct val="100000"/>
              </a:lnSpc>
            </a:pPr>
            <a:r>
              <a:rPr lang="en-US" sz="1800" dirty="0">
                <a:solidFill>
                  <a:srgbClr val="FFFFFF"/>
                </a:solidFill>
              </a:rPr>
              <a:t>2010030359 VENKATESH</a:t>
            </a:r>
          </a:p>
          <a:p>
            <a:pPr>
              <a:lnSpc>
                <a:spcPct val="100000"/>
              </a:lnSpc>
            </a:pPr>
            <a:r>
              <a:rPr lang="en-US" sz="1800" dirty="0">
                <a:solidFill>
                  <a:srgbClr val="FFFFFF"/>
                </a:solidFill>
              </a:rPr>
              <a:t>2010030364 YASHWANTH</a:t>
            </a:r>
          </a:p>
          <a:p>
            <a:pPr>
              <a:lnSpc>
                <a:spcPct val="100000"/>
              </a:lnSpc>
            </a:pPr>
            <a:r>
              <a:rPr lang="en-US" sz="1800" dirty="0">
                <a:solidFill>
                  <a:srgbClr val="FFFFFF"/>
                </a:solidFill>
              </a:rPr>
              <a:t>2010030520 KARTHIK</a:t>
            </a:r>
          </a:p>
        </p:txBody>
      </p:sp>
      <p:sp>
        <p:nvSpPr>
          <p:cNvPr id="5" name="TextBox 4">
            <a:extLst>
              <a:ext uri="{FF2B5EF4-FFF2-40B4-BE49-F238E27FC236}">
                <a16:creationId xmlns:a16="http://schemas.microsoft.com/office/drawing/2014/main" id="{2D435A58-8C97-4A81-85AA-3979B3E5BEFF}"/>
              </a:ext>
            </a:extLst>
          </p:cNvPr>
          <p:cNvSpPr txBox="1"/>
          <p:nvPr/>
        </p:nvSpPr>
        <p:spPr>
          <a:xfrm>
            <a:off x="5116783" y="5445760"/>
            <a:ext cx="4443777" cy="369332"/>
          </a:xfrm>
          <a:prstGeom prst="rect">
            <a:avLst/>
          </a:prstGeom>
          <a:noFill/>
        </p:spPr>
        <p:txBody>
          <a:bodyPr wrap="square" rtlCol="0">
            <a:spAutoFit/>
          </a:bodyPr>
          <a:lstStyle/>
          <a:p>
            <a:r>
              <a:rPr lang="en-US" dirty="0"/>
              <a:t>GUIDE : DR.SREE LAKSHMI</a:t>
            </a:r>
          </a:p>
        </p:txBody>
      </p:sp>
    </p:spTree>
    <p:extLst>
      <p:ext uri="{BB962C8B-B14F-4D97-AF65-F5344CB8AC3E}">
        <p14:creationId xmlns:p14="http://schemas.microsoft.com/office/powerpoint/2010/main" val="15894331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B0DC60DD-3AB1-4E07-8965-D09E81E172C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3549" y="0"/>
            <a:ext cx="11444902" cy="6858000"/>
          </a:xfrm>
          <a:prstGeom prst="rect">
            <a:avLst/>
          </a:prstGeom>
        </p:spPr>
      </p:pic>
    </p:spTree>
    <p:extLst>
      <p:ext uri="{BB962C8B-B14F-4D97-AF65-F5344CB8AC3E}">
        <p14:creationId xmlns:p14="http://schemas.microsoft.com/office/powerpoint/2010/main" val="3151608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2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25">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3412688-0BAE-401B-9CA8-49BFB226B913}"/>
              </a:ext>
            </a:extLst>
          </p:cNvPr>
          <p:cNvSpPr txBox="1"/>
          <p:nvPr/>
        </p:nvSpPr>
        <p:spPr>
          <a:xfrm>
            <a:off x="643467" y="634946"/>
            <a:ext cx="3689094" cy="5055904"/>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800" spc="-50" dirty="0">
                <a:solidFill>
                  <a:schemeClr val="tx1">
                    <a:lumMod val="75000"/>
                    <a:lumOff val="25000"/>
                  </a:schemeClr>
                </a:solidFill>
                <a:latin typeface="Algerian" panose="04020705040A02060702" pitchFamily="82" charset="0"/>
                <a:ea typeface="+mj-ea"/>
                <a:cs typeface="+mj-cs"/>
              </a:rPr>
              <a:t>TABLE OF CONTENTS</a:t>
            </a:r>
            <a:r>
              <a:rPr lang="en-US" sz="4800" spc="-50" dirty="0">
                <a:solidFill>
                  <a:schemeClr val="tx1">
                    <a:lumMod val="75000"/>
                    <a:lumOff val="25000"/>
                  </a:schemeClr>
                </a:solidFill>
                <a:latin typeface="+mj-lt"/>
                <a:ea typeface="+mj-ea"/>
                <a:cs typeface="+mj-cs"/>
              </a:rPr>
              <a:t>:</a:t>
            </a:r>
          </a:p>
        </p:txBody>
      </p:sp>
      <p:cxnSp>
        <p:nvCxnSpPr>
          <p:cNvPr id="35" name="Straight Connector 27">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Rectangle 29">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8" name="TextBox 2">
            <a:extLst>
              <a:ext uri="{FF2B5EF4-FFF2-40B4-BE49-F238E27FC236}">
                <a16:creationId xmlns:a16="http://schemas.microsoft.com/office/drawing/2014/main" id="{B13B7DA8-6BBB-4B8A-BE28-06BC377D6059}"/>
              </a:ext>
            </a:extLst>
          </p:cNvPr>
          <p:cNvGraphicFramePr/>
          <p:nvPr>
            <p:extLst>
              <p:ext uri="{D42A27DB-BD31-4B8C-83A1-F6EECF244321}">
                <p14:modId xmlns:p14="http://schemas.microsoft.com/office/powerpoint/2010/main" val="2751408413"/>
              </p:ext>
            </p:extLst>
          </p:nvPr>
        </p:nvGraphicFramePr>
        <p:xfrm>
          <a:off x="5005845" y="1791298"/>
          <a:ext cx="6191134" cy="341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8849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4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4940B2A1-C3DD-4A54-9D48-E296A4EB377B}"/>
              </a:ext>
            </a:extLst>
          </p:cNvPr>
          <p:cNvSpPr txBox="1"/>
          <p:nvPr/>
        </p:nvSpPr>
        <p:spPr>
          <a:xfrm>
            <a:off x="492370" y="516835"/>
            <a:ext cx="3084844" cy="57728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spc="-50">
                <a:solidFill>
                  <a:schemeClr val="bg1"/>
                </a:solidFill>
                <a:latin typeface="+mj-lt"/>
                <a:ea typeface="+mj-ea"/>
                <a:cs typeface="+mj-cs"/>
              </a:rPr>
              <a:t>ABSTRACT:</a:t>
            </a:r>
          </a:p>
        </p:txBody>
      </p:sp>
      <p:graphicFrame>
        <p:nvGraphicFramePr>
          <p:cNvPr id="39" name="TextBox 2">
            <a:extLst>
              <a:ext uri="{FF2B5EF4-FFF2-40B4-BE49-F238E27FC236}">
                <a16:creationId xmlns:a16="http://schemas.microsoft.com/office/drawing/2014/main" id="{24548DD2-FDA4-4765-B211-9C93CF319DDA}"/>
              </a:ext>
            </a:extLst>
          </p:cNvPr>
          <p:cNvGraphicFramePr/>
          <p:nvPr>
            <p:extLst>
              <p:ext uri="{D42A27DB-BD31-4B8C-83A1-F6EECF244321}">
                <p14:modId xmlns:p14="http://schemas.microsoft.com/office/powerpoint/2010/main" val="73815715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59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Rectangle 14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4" name="Straight Connector 14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6" name="Rectangle 145">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B56D925F-5F8A-4875-A495-D25E5833007E}"/>
              </a:ext>
            </a:extLst>
          </p:cNvPr>
          <p:cNvSpPr txBox="1"/>
          <p:nvPr/>
        </p:nvSpPr>
        <p:spPr>
          <a:xfrm>
            <a:off x="632900" y="4905662"/>
            <a:ext cx="7330353" cy="15411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800" spc="-50" dirty="0">
                <a:solidFill>
                  <a:srgbClr val="FFFFFF"/>
                </a:solidFill>
                <a:latin typeface="Algerian" panose="04020705040A02060702" pitchFamily="82" charset="0"/>
                <a:ea typeface="+mj-ea"/>
                <a:cs typeface="+mj-cs"/>
              </a:rPr>
              <a:t>FLOWCHART:</a:t>
            </a:r>
          </a:p>
        </p:txBody>
      </p:sp>
      <p:cxnSp>
        <p:nvCxnSpPr>
          <p:cNvPr id="150" name="Straight Connector 149">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F6CAA80-54E1-42B3-A6C1-EA7235C2209F}"/>
              </a:ext>
            </a:extLst>
          </p:cNvPr>
          <p:cNvSpPr/>
          <p:nvPr/>
        </p:nvSpPr>
        <p:spPr>
          <a:xfrm>
            <a:off x="834501" y="585926"/>
            <a:ext cx="2104008" cy="109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AAC0575-73CD-4281-A505-75118292BDDA}"/>
              </a:ext>
            </a:extLst>
          </p:cNvPr>
          <p:cNvSpPr/>
          <p:nvPr/>
        </p:nvSpPr>
        <p:spPr>
          <a:xfrm>
            <a:off x="3994951" y="585926"/>
            <a:ext cx="2539014" cy="1091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B5ABC97-6916-4A11-BDF6-59C7661B7901}"/>
              </a:ext>
            </a:extLst>
          </p:cNvPr>
          <p:cNvSpPr/>
          <p:nvPr/>
        </p:nvSpPr>
        <p:spPr>
          <a:xfrm>
            <a:off x="7652551" y="585926"/>
            <a:ext cx="2689934" cy="1091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6E05717-B942-4A95-A03A-B7122B0F379C}"/>
              </a:ext>
            </a:extLst>
          </p:cNvPr>
          <p:cNvCxnSpPr>
            <a:stCxn id="3" idx="3"/>
            <a:endCxn id="4" idx="1"/>
          </p:cNvCxnSpPr>
          <p:nvPr/>
        </p:nvCxnSpPr>
        <p:spPr>
          <a:xfrm flipV="1">
            <a:off x="2938509" y="1131897"/>
            <a:ext cx="105644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FED96C06-CC33-4E04-AAFE-0641130D4943}"/>
              </a:ext>
            </a:extLst>
          </p:cNvPr>
          <p:cNvCxnSpPr>
            <a:stCxn id="4" idx="3"/>
            <a:endCxn id="5" idx="1"/>
          </p:cNvCxnSpPr>
          <p:nvPr/>
        </p:nvCxnSpPr>
        <p:spPr>
          <a:xfrm flipV="1">
            <a:off x="6533965" y="1131896"/>
            <a:ext cx="111858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CFD98782-F0D4-4DB9-9075-113F8869EC55}"/>
              </a:ext>
            </a:extLst>
          </p:cNvPr>
          <p:cNvCxnSpPr>
            <a:stCxn id="5" idx="3"/>
          </p:cNvCxnSpPr>
          <p:nvPr/>
        </p:nvCxnSpPr>
        <p:spPr>
          <a:xfrm>
            <a:off x="10342485" y="1131896"/>
            <a:ext cx="148257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24C702CB-E377-4A40-8367-54D1A7010DCE}"/>
              </a:ext>
            </a:extLst>
          </p:cNvPr>
          <p:cNvCxnSpPr>
            <a:endCxn id="3" idx="1"/>
          </p:cNvCxnSpPr>
          <p:nvPr/>
        </p:nvCxnSpPr>
        <p:spPr>
          <a:xfrm>
            <a:off x="0" y="1131896"/>
            <a:ext cx="834501" cy="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E5342353-9278-4B42-A20D-EF22BE95307F}"/>
              </a:ext>
            </a:extLst>
          </p:cNvPr>
          <p:cNvSpPr txBox="1"/>
          <p:nvPr/>
        </p:nvSpPr>
        <p:spPr>
          <a:xfrm>
            <a:off x="1074197" y="798989"/>
            <a:ext cx="1757779" cy="646331"/>
          </a:xfrm>
          <a:prstGeom prst="rect">
            <a:avLst/>
          </a:prstGeom>
          <a:noFill/>
        </p:spPr>
        <p:txBody>
          <a:bodyPr wrap="square" rtlCol="0">
            <a:spAutoFit/>
          </a:bodyPr>
          <a:lstStyle/>
          <a:p>
            <a:r>
              <a:rPr lang="en-US" dirty="0">
                <a:solidFill>
                  <a:schemeClr val="bg1"/>
                </a:solidFill>
              </a:rPr>
              <a:t>SIGNAL</a:t>
            </a:r>
          </a:p>
          <a:p>
            <a:r>
              <a:rPr lang="en-US" dirty="0">
                <a:solidFill>
                  <a:schemeClr val="bg1"/>
                </a:solidFill>
              </a:rPr>
              <a:t>INPUT </a:t>
            </a:r>
          </a:p>
        </p:txBody>
      </p:sp>
      <p:sp>
        <p:nvSpPr>
          <p:cNvPr id="20" name="TextBox 19">
            <a:extLst>
              <a:ext uri="{FF2B5EF4-FFF2-40B4-BE49-F238E27FC236}">
                <a16:creationId xmlns:a16="http://schemas.microsoft.com/office/drawing/2014/main" id="{E04A657D-D116-4E19-AEA4-2B22887BA512}"/>
              </a:ext>
            </a:extLst>
          </p:cNvPr>
          <p:cNvSpPr txBox="1"/>
          <p:nvPr/>
        </p:nvSpPr>
        <p:spPr>
          <a:xfrm>
            <a:off x="4298076" y="798989"/>
            <a:ext cx="2201662" cy="646331"/>
          </a:xfrm>
          <a:prstGeom prst="rect">
            <a:avLst/>
          </a:prstGeom>
          <a:noFill/>
        </p:spPr>
        <p:txBody>
          <a:bodyPr wrap="square" rtlCol="0">
            <a:spAutoFit/>
          </a:bodyPr>
          <a:lstStyle/>
          <a:p>
            <a:r>
              <a:rPr lang="en-US" dirty="0">
                <a:solidFill>
                  <a:schemeClr val="bg1"/>
                </a:solidFill>
              </a:rPr>
              <a:t>FEATURE EXTRACTION</a:t>
            </a:r>
          </a:p>
        </p:txBody>
      </p:sp>
      <p:sp>
        <p:nvSpPr>
          <p:cNvPr id="21" name="TextBox 20">
            <a:extLst>
              <a:ext uri="{FF2B5EF4-FFF2-40B4-BE49-F238E27FC236}">
                <a16:creationId xmlns:a16="http://schemas.microsoft.com/office/drawing/2014/main" id="{A59C805F-D5D6-48B8-BA31-546AB8D0759B}"/>
              </a:ext>
            </a:extLst>
          </p:cNvPr>
          <p:cNvSpPr txBox="1"/>
          <p:nvPr/>
        </p:nvSpPr>
        <p:spPr>
          <a:xfrm>
            <a:off x="7865616" y="798989"/>
            <a:ext cx="2317071" cy="646331"/>
          </a:xfrm>
          <a:prstGeom prst="rect">
            <a:avLst/>
          </a:prstGeom>
          <a:noFill/>
        </p:spPr>
        <p:txBody>
          <a:bodyPr wrap="square" rtlCol="0">
            <a:spAutoFit/>
          </a:bodyPr>
          <a:lstStyle/>
          <a:p>
            <a:r>
              <a:rPr lang="en-US" dirty="0">
                <a:solidFill>
                  <a:schemeClr val="bg1"/>
                </a:solidFill>
              </a:rPr>
              <a:t>EMOTION RECOGNITION</a:t>
            </a:r>
          </a:p>
        </p:txBody>
      </p:sp>
      <p:cxnSp>
        <p:nvCxnSpPr>
          <p:cNvPr id="23" name="Straight Connector 22">
            <a:extLst>
              <a:ext uri="{FF2B5EF4-FFF2-40B4-BE49-F238E27FC236}">
                <a16:creationId xmlns:a16="http://schemas.microsoft.com/office/drawing/2014/main" id="{6917569A-A49F-448E-8100-59F8A7D54508}"/>
              </a:ext>
            </a:extLst>
          </p:cNvPr>
          <p:cNvCxnSpPr/>
          <p:nvPr/>
        </p:nvCxnSpPr>
        <p:spPr>
          <a:xfrm>
            <a:off x="106532" y="2547891"/>
            <a:ext cx="11851689" cy="0"/>
          </a:xfrm>
          <a:prstGeom prst="line">
            <a:avLst/>
          </a:prstGeom>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EC396D71-2A63-41BA-A449-0BD05F556F0D}"/>
              </a:ext>
            </a:extLst>
          </p:cNvPr>
          <p:cNvSpPr/>
          <p:nvPr/>
        </p:nvSpPr>
        <p:spPr>
          <a:xfrm>
            <a:off x="2521258" y="2911876"/>
            <a:ext cx="2077375" cy="1131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ylinder 24">
            <a:extLst>
              <a:ext uri="{FF2B5EF4-FFF2-40B4-BE49-F238E27FC236}">
                <a16:creationId xmlns:a16="http://schemas.microsoft.com/office/drawing/2014/main" id="{667C5ECF-EFFD-4D3D-854D-24D6074A51D3}"/>
              </a:ext>
            </a:extLst>
          </p:cNvPr>
          <p:cNvSpPr/>
          <p:nvPr/>
        </p:nvSpPr>
        <p:spPr>
          <a:xfrm rot="5400000">
            <a:off x="6678449" y="2392603"/>
            <a:ext cx="1095069" cy="21611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0B6BCB8-2F15-46CD-AE18-89007C9F6A9E}"/>
              </a:ext>
            </a:extLst>
          </p:cNvPr>
          <p:cNvSpPr txBox="1"/>
          <p:nvPr/>
        </p:nvSpPr>
        <p:spPr>
          <a:xfrm>
            <a:off x="2969581" y="1305420"/>
            <a:ext cx="1056442" cy="646331"/>
          </a:xfrm>
          <a:prstGeom prst="rect">
            <a:avLst/>
          </a:prstGeom>
          <a:noFill/>
        </p:spPr>
        <p:txBody>
          <a:bodyPr wrap="square" rtlCol="0">
            <a:spAutoFit/>
          </a:bodyPr>
          <a:lstStyle/>
          <a:p>
            <a:r>
              <a:rPr lang="en-US" dirty="0"/>
              <a:t>DIGITAL SIGNAL</a:t>
            </a:r>
          </a:p>
        </p:txBody>
      </p:sp>
      <p:sp>
        <p:nvSpPr>
          <p:cNvPr id="27" name="TextBox 26">
            <a:extLst>
              <a:ext uri="{FF2B5EF4-FFF2-40B4-BE49-F238E27FC236}">
                <a16:creationId xmlns:a16="http://schemas.microsoft.com/office/drawing/2014/main" id="{A197C807-E5D1-4182-A98C-D9766A21ED1D}"/>
              </a:ext>
            </a:extLst>
          </p:cNvPr>
          <p:cNvSpPr txBox="1"/>
          <p:nvPr/>
        </p:nvSpPr>
        <p:spPr>
          <a:xfrm>
            <a:off x="2720363" y="3133966"/>
            <a:ext cx="1679164" cy="830997"/>
          </a:xfrm>
          <a:prstGeom prst="rect">
            <a:avLst/>
          </a:prstGeom>
          <a:noFill/>
        </p:spPr>
        <p:txBody>
          <a:bodyPr wrap="square" rtlCol="0">
            <a:spAutoFit/>
          </a:bodyPr>
          <a:lstStyle/>
          <a:p>
            <a:r>
              <a:rPr lang="en-US" sz="1600" dirty="0">
                <a:solidFill>
                  <a:schemeClr val="bg1"/>
                </a:solidFill>
              </a:rPr>
              <a:t>THE MODEL OF EMOTION DESCRIPTION</a:t>
            </a:r>
          </a:p>
        </p:txBody>
      </p:sp>
      <p:sp>
        <p:nvSpPr>
          <p:cNvPr id="28" name="TextBox 27">
            <a:extLst>
              <a:ext uri="{FF2B5EF4-FFF2-40B4-BE49-F238E27FC236}">
                <a16:creationId xmlns:a16="http://schemas.microsoft.com/office/drawing/2014/main" id="{18AA0DCE-D179-45FE-B0D2-E10FB90B8BB3}"/>
              </a:ext>
            </a:extLst>
          </p:cNvPr>
          <p:cNvSpPr txBox="1"/>
          <p:nvPr/>
        </p:nvSpPr>
        <p:spPr>
          <a:xfrm>
            <a:off x="6655753" y="3264155"/>
            <a:ext cx="1277101" cy="369332"/>
          </a:xfrm>
          <a:prstGeom prst="rect">
            <a:avLst/>
          </a:prstGeom>
          <a:noFill/>
        </p:spPr>
        <p:txBody>
          <a:bodyPr wrap="square" rtlCol="0">
            <a:spAutoFit/>
          </a:bodyPr>
          <a:lstStyle/>
          <a:p>
            <a:r>
              <a:rPr lang="en-US" dirty="0">
                <a:solidFill>
                  <a:schemeClr val="bg1"/>
                </a:solidFill>
              </a:rPr>
              <a:t>CORPUS</a:t>
            </a:r>
          </a:p>
        </p:txBody>
      </p:sp>
      <p:sp>
        <p:nvSpPr>
          <p:cNvPr id="29" name="TextBox 28">
            <a:extLst>
              <a:ext uri="{FF2B5EF4-FFF2-40B4-BE49-F238E27FC236}">
                <a16:creationId xmlns:a16="http://schemas.microsoft.com/office/drawing/2014/main" id="{71563F76-FC4A-429E-BDB1-D4F51CA1D471}"/>
              </a:ext>
            </a:extLst>
          </p:cNvPr>
          <p:cNvSpPr txBox="1"/>
          <p:nvPr/>
        </p:nvSpPr>
        <p:spPr>
          <a:xfrm>
            <a:off x="6502892" y="1355715"/>
            <a:ext cx="1260630" cy="369332"/>
          </a:xfrm>
          <a:prstGeom prst="rect">
            <a:avLst/>
          </a:prstGeom>
          <a:noFill/>
        </p:spPr>
        <p:txBody>
          <a:bodyPr wrap="square" rtlCol="0">
            <a:spAutoFit/>
          </a:bodyPr>
          <a:lstStyle/>
          <a:p>
            <a:r>
              <a:rPr lang="en-US" dirty="0"/>
              <a:t>FEATURE</a:t>
            </a:r>
          </a:p>
        </p:txBody>
      </p:sp>
      <p:cxnSp>
        <p:nvCxnSpPr>
          <p:cNvPr id="31" name="Straight Arrow Connector 30">
            <a:extLst>
              <a:ext uri="{FF2B5EF4-FFF2-40B4-BE49-F238E27FC236}">
                <a16:creationId xmlns:a16="http://schemas.microsoft.com/office/drawing/2014/main" id="{B46FDCF9-A518-48C5-9152-78D5B039B94D}"/>
              </a:ext>
            </a:extLst>
          </p:cNvPr>
          <p:cNvCxnSpPr>
            <a:cxnSpLocks/>
            <a:stCxn id="24" idx="0"/>
          </p:cNvCxnSpPr>
          <p:nvPr/>
        </p:nvCxnSpPr>
        <p:spPr>
          <a:xfrm flipH="1" flipV="1">
            <a:off x="3559945" y="2081940"/>
            <a:ext cx="1" cy="829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89F74034-15E9-4F3B-882E-B00F04AAA402}"/>
              </a:ext>
            </a:extLst>
          </p:cNvPr>
          <p:cNvCxnSpPr>
            <a:stCxn id="25" idx="2"/>
          </p:cNvCxnSpPr>
          <p:nvPr/>
        </p:nvCxnSpPr>
        <p:spPr>
          <a:xfrm flipV="1">
            <a:off x="7225983" y="1837678"/>
            <a:ext cx="0" cy="10879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C1E6C42C-13FA-40F5-8A8F-97DA9F9A3471}"/>
              </a:ext>
            </a:extLst>
          </p:cNvPr>
          <p:cNvSpPr txBox="1"/>
          <p:nvPr/>
        </p:nvSpPr>
        <p:spPr>
          <a:xfrm>
            <a:off x="10539274" y="1330584"/>
            <a:ext cx="1636450" cy="369332"/>
          </a:xfrm>
          <a:prstGeom prst="rect">
            <a:avLst/>
          </a:prstGeom>
          <a:noFill/>
        </p:spPr>
        <p:txBody>
          <a:bodyPr wrap="square" rtlCol="0">
            <a:spAutoFit/>
          </a:bodyPr>
          <a:lstStyle/>
          <a:p>
            <a:r>
              <a:rPr lang="en-US" dirty="0"/>
              <a:t>RESULTS</a:t>
            </a:r>
          </a:p>
        </p:txBody>
      </p:sp>
    </p:spTree>
    <p:extLst>
      <p:ext uri="{BB962C8B-B14F-4D97-AF65-F5344CB8AC3E}">
        <p14:creationId xmlns:p14="http://schemas.microsoft.com/office/powerpoint/2010/main" val="130627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Rectangle 12">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8F7DCC93-9FA2-4F03-8360-6A18D36047A6}"/>
              </a:ext>
            </a:extLst>
          </p:cNvPr>
          <p:cNvSpPr txBox="1"/>
          <p:nvPr/>
        </p:nvSpPr>
        <p:spPr>
          <a:xfrm>
            <a:off x="484814" y="640080"/>
            <a:ext cx="3659246" cy="28503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spc="-50" dirty="0">
                <a:solidFill>
                  <a:srgbClr val="FFFFFF"/>
                </a:solidFill>
                <a:latin typeface="Algerian" panose="04020705040A02060702" pitchFamily="82" charset="0"/>
                <a:ea typeface="+mj-ea"/>
                <a:cs typeface="+mj-cs"/>
              </a:rPr>
              <a:t>GITHUB COMMITS</a:t>
            </a:r>
            <a:r>
              <a:rPr lang="en-US" sz="5400" spc="-50" dirty="0">
                <a:solidFill>
                  <a:srgbClr val="FFFFFF"/>
                </a:solidFill>
                <a:latin typeface="+mj-lt"/>
                <a:ea typeface="+mj-ea"/>
                <a:cs typeface="+mj-cs"/>
              </a:rPr>
              <a:t>:</a:t>
            </a:r>
          </a:p>
        </p:txBody>
      </p:sp>
      <p:cxnSp>
        <p:nvCxnSpPr>
          <p:cNvPr id="22" name="Straight Connector 14">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DDC5001-1C1D-44E2-A86F-96F4267081B3}"/>
              </a:ext>
            </a:extLst>
          </p:cNvPr>
          <p:cNvPicPr>
            <a:picLocks noChangeAspect="1"/>
          </p:cNvPicPr>
          <p:nvPr/>
        </p:nvPicPr>
        <p:blipFill rotWithShape="1">
          <a:blip r:embed="rId2"/>
          <a:srcRect l="4809" r="33209"/>
          <a:stretch/>
        </p:blipFill>
        <p:spPr>
          <a:xfrm>
            <a:off x="4015472" y="0"/>
            <a:ext cx="8667562" cy="6857990"/>
          </a:xfrm>
          <a:prstGeom prst="rect">
            <a:avLst/>
          </a:prstGeom>
        </p:spPr>
      </p:pic>
    </p:spTree>
    <p:extLst>
      <p:ext uri="{BB962C8B-B14F-4D97-AF65-F5344CB8AC3E}">
        <p14:creationId xmlns:p14="http://schemas.microsoft.com/office/powerpoint/2010/main" val="288218736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0" name="Straight Connector 4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4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2" name="Rectangle 4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1E19852C-7FB2-41B6-9120-BE9CB3B77D0B}"/>
              </a:ext>
            </a:extLst>
          </p:cNvPr>
          <p:cNvSpPr txBox="1"/>
          <p:nvPr/>
        </p:nvSpPr>
        <p:spPr>
          <a:xfrm>
            <a:off x="492370" y="516835"/>
            <a:ext cx="3084844" cy="57728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spc="-50" dirty="0">
                <a:solidFill>
                  <a:schemeClr val="bg1"/>
                </a:solidFill>
                <a:latin typeface="Algerian" panose="04020705040A02060702" pitchFamily="82" charset="0"/>
                <a:ea typeface="+mj-ea"/>
                <a:cs typeface="+mj-cs"/>
              </a:rPr>
              <a:t>WORK PROGRESS</a:t>
            </a:r>
            <a:r>
              <a:rPr lang="en-US" sz="3600" spc="-50" dirty="0">
                <a:solidFill>
                  <a:schemeClr val="bg1"/>
                </a:solidFill>
                <a:latin typeface="+mj-lt"/>
                <a:ea typeface="+mj-ea"/>
                <a:cs typeface="+mj-cs"/>
              </a:rPr>
              <a:t>:</a:t>
            </a:r>
          </a:p>
        </p:txBody>
      </p:sp>
      <p:graphicFrame>
        <p:nvGraphicFramePr>
          <p:cNvPr id="23" name="TextBox 2">
            <a:extLst>
              <a:ext uri="{FF2B5EF4-FFF2-40B4-BE49-F238E27FC236}">
                <a16:creationId xmlns:a16="http://schemas.microsoft.com/office/drawing/2014/main" id="{12703E49-9F01-4DBD-9319-AF683729AA95}"/>
              </a:ext>
            </a:extLst>
          </p:cNvPr>
          <p:cNvGraphicFramePr/>
          <p:nvPr>
            <p:extLst>
              <p:ext uri="{D42A27DB-BD31-4B8C-83A1-F6EECF244321}">
                <p14:modId xmlns:p14="http://schemas.microsoft.com/office/powerpoint/2010/main" val="170015027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757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7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BE51815-1F11-4CEF-9F3D-6D4CE45B8D3A}"/>
              </a:ext>
            </a:extLst>
          </p:cNvPr>
          <p:cNvPicPr>
            <a:picLocks noChangeAspect="1"/>
          </p:cNvPicPr>
          <p:nvPr/>
        </p:nvPicPr>
        <p:blipFill>
          <a:blip r:embed="rId2"/>
          <a:stretch>
            <a:fillRect/>
          </a:stretch>
        </p:blipFill>
        <p:spPr>
          <a:xfrm>
            <a:off x="1773620" y="1515263"/>
            <a:ext cx="8644759" cy="4862677"/>
          </a:xfrm>
          <a:prstGeom prst="rect">
            <a:avLst/>
          </a:prstGeom>
        </p:spPr>
      </p:pic>
      <p:sp>
        <p:nvSpPr>
          <p:cNvPr id="6" name="TextBox 5">
            <a:extLst>
              <a:ext uri="{FF2B5EF4-FFF2-40B4-BE49-F238E27FC236}">
                <a16:creationId xmlns:a16="http://schemas.microsoft.com/office/drawing/2014/main" id="{4D04E83D-E269-4FE8-B0C1-95135E594582}"/>
              </a:ext>
            </a:extLst>
          </p:cNvPr>
          <p:cNvSpPr txBox="1"/>
          <p:nvPr/>
        </p:nvSpPr>
        <p:spPr>
          <a:xfrm>
            <a:off x="4529958" y="813568"/>
            <a:ext cx="6768662" cy="646331"/>
          </a:xfrm>
          <a:prstGeom prst="rect">
            <a:avLst/>
          </a:prstGeom>
          <a:noFill/>
        </p:spPr>
        <p:txBody>
          <a:bodyPr wrap="square" rtlCol="0">
            <a:spAutoFit/>
          </a:bodyPr>
          <a:lstStyle/>
          <a:p>
            <a:r>
              <a:rPr lang="en-US" sz="3600" dirty="0">
                <a:latin typeface="Algerian" panose="04020705040A02060702" pitchFamily="82" charset="0"/>
              </a:rPr>
              <a:t>ALpHA TESTING</a:t>
            </a:r>
            <a:r>
              <a:rPr lang="en-US" dirty="0"/>
              <a:t>:</a:t>
            </a:r>
          </a:p>
        </p:txBody>
      </p:sp>
    </p:spTree>
    <p:extLst>
      <p:ext uri="{BB962C8B-B14F-4D97-AF65-F5344CB8AC3E}">
        <p14:creationId xmlns:p14="http://schemas.microsoft.com/office/powerpoint/2010/main" val="279675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7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2E88DE5-A9CD-4FD3-A4CA-ADF1AD9FA8B5}"/>
              </a:ext>
            </a:extLst>
          </p:cNvPr>
          <p:cNvPicPr>
            <a:picLocks noChangeAspect="1"/>
          </p:cNvPicPr>
          <p:nvPr/>
        </p:nvPicPr>
        <p:blipFill>
          <a:blip r:embed="rId2"/>
          <a:stretch>
            <a:fillRect/>
          </a:stretch>
        </p:blipFill>
        <p:spPr>
          <a:xfrm>
            <a:off x="1408840" y="801793"/>
            <a:ext cx="9374319" cy="5273056"/>
          </a:xfrm>
          <a:prstGeom prst="rect">
            <a:avLst/>
          </a:prstGeom>
        </p:spPr>
      </p:pic>
    </p:spTree>
    <p:extLst>
      <p:ext uri="{BB962C8B-B14F-4D97-AF65-F5344CB8AC3E}">
        <p14:creationId xmlns:p14="http://schemas.microsoft.com/office/powerpoint/2010/main" val="1161491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4DB50F6-6A66-4094-9E5B-B05F024F4DFE}"/>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spc="-50">
                <a:solidFill>
                  <a:schemeClr val="tx1">
                    <a:lumMod val="75000"/>
                    <a:lumOff val="25000"/>
                  </a:schemeClr>
                </a:solidFill>
                <a:latin typeface="+mj-lt"/>
                <a:ea typeface="+mj-ea"/>
                <a:cs typeface="+mj-cs"/>
              </a:rPr>
              <a:t>REFRENCES:</a:t>
            </a:r>
          </a:p>
        </p:txBody>
      </p:sp>
      <p:cxnSp>
        <p:nvCxnSpPr>
          <p:cNvPr id="17" name="Straight Connector 16">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extBox 3">
            <a:extLst>
              <a:ext uri="{FF2B5EF4-FFF2-40B4-BE49-F238E27FC236}">
                <a16:creationId xmlns:a16="http://schemas.microsoft.com/office/drawing/2014/main" id="{401F705F-5CBA-45B5-8D9B-26235193BF5E}"/>
              </a:ext>
            </a:extLst>
          </p:cNvPr>
          <p:cNvGraphicFramePr/>
          <p:nvPr>
            <p:extLst>
              <p:ext uri="{D42A27DB-BD31-4B8C-83A1-F6EECF244321}">
                <p14:modId xmlns:p14="http://schemas.microsoft.com/office/powerpoint/2010/main" val="293603460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284102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RegularSeedRightStep">
      <a:dk1>
        <a:srgbClr val="000000"/>
      </a:dk1>
      <a:lt1>
        <a:srgbClr val="FFFFFF"/>
      </a:lt1>
      <a:dk2>
        <a:srgbClr val="3A3621"/>
      </a:dk2>
      <a:lt2>
        <a:srgbClr val="E2E5E8"/>
      </a:lt2>
      <a:accent1>
        <a:srgbClr val="E77B29"/>
      </a:accent1>
      <a:accent2>
        <a:srgbClr val="B9A014"/>
      </a:accent2>
      <a:accent3>
        <a:srgbClr val="87AD1F"/>
      </a:accent3>
      <a:accent4>
        <a:srgbClr val="49BA14"/>
      </a:accent4>
      <a:accent5>
        <a:srgbClr val="21BC31"/>
      </a:accent5>
      <a:accent6>
        <a:srgbClr val="14BA6A"/>
      </a:accent6>
      <a:hlink>
        <a:srgbClr val="3F88BF"/>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1510</TotalTime>
  <Words>271</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Avenir Next LT Pro</vt:lpstr>
      <vt:lpstr>Avenir Next LT Pro Light</vt:lpstr>
      <vt:lpstr>Calibri</vt:lpstr>
      <vt:lpstr>RetrospectVTI</vt:lpstr>
      <vt:lpstr> SPEECH EMOTION RECOGNITION USING LIBROSA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USING LIBROSA</dc:title>
  <dc:creator>Kattla yashwanth .</dc:creator>
  <cp:lastModifiedBy>Kattla yashwanth .</cp:lastModifiedBy>
  <cp:revision>7</cp:revision>
  <dcterms:created xsi:type="dcterms:W3CDTF">2022-03-02T02:52:02Z</dcterms:created>
  <dcterms:modified xsi:type="dcterms:W3CDTF">2022-03-03T09:24:05Z</dcterms:modified>
</cp:coreProperties>
</file>