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1" r:id="rId6"/>
    <p:sldId id="259" r:id="rId7"/>
    <p:sldId id="28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F84C4F-DC7A-4D47-B99E-CD7778055A65}">
  <a:tblStyle styleId="{38F84C4F-DC7A-4D47-B99E-CD7778055A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/>
    <p:restoredTop sz="91840"/>
  </p:normalViewPr>
  <p:slideViewPr>
    <p:cSldViewPr snapToGrid="0" snapToObjects="1">
      <p:cViewPr varScale="1">
        <p:scale>
          <a:sx n="142" d="100"/>
          <a:sy n="14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23951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0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52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18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79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63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47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/>
              <a:t>D</a:t>
            </a:r>
            <a:r>
              <a:rPr lang="en" sz="4000" dirty="0" smtClean="0"/>
              <a:t>ay</a:t>
            </a:r>
            <a:r>
              <a:rPr lang="en-US" sz="4000" dirty="0" smtClean="0"/>
              <a:t>s</a:t>
            </a:r>
            <a:r>
              <a:rPr lang="en" sz="4000" dirty="0" smtClean="0"/>
              <a:t> </a:t>
            </a:r>
            <a:r>
              <a:rPr lang="en" sz="4000" dirty="0"/>
              <a:t>of </a:t>
            </a:r>
            <a:r>
              <a:rPr lang="en-US" sz="4000" dirty="0" smtClean="0"/>
              <a:t>F</a:t>
            </a:r>
            <a:r>
              <a:rPr lang="en" sz="4000" dirty="0" err="1" smtClean="0"/>
              <a:t>uture</a:t>
            </a:r>
            <a:r>
              <a:rPr lang="en" sz="4000" dirty="0" smtClean="0"/>
              <a:t> </a:t>
            </a:r>
            <a:r>
              <a:rPr lang="en-US" sz="4000" dirty="0" smtClean="0"/>
              <a:t>P</a:t>
            </a:r>
            <a:r>
              <a:rPr lang="en" sz="4000" dirty="0" err="1" smtClean="0"/>
              <a:t>ast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815541" y="911825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Overview and Architecture</a:t>
            </a:r>
            <a:endParaRPr sz="24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003668" y="805325"/>
            <a:ext cx="5025616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000" b="1" dirty="0" smtClean="0"/>
              <a:t>AWS Service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S3 Bucket                                Web Page, Photos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Conigto</a:t>
            </a:r>
            <a:r>
              <a:rPr lang="en-US" sz="2000" dirty="0" smtClean="0"/>
              <a:t>                                    User Info</a:t>
            </a:r>
            <a:endParaRPr lang="en-US" sz="20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EC2                                          ML algorithm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API Gateway                           Access Control    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Lambda Function                     Backend Logic</a:t>
            </a:r>
            <a:endParaRPr lang="en-US" sz="20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MongoDB</a:t>
            </a:r>
            <a:r>
              <a:rPr lang="en-US" sz="2000" dirty="0" smtClean="0"/>
              <a:t>                                Store Photo Id</a:t>
            </a:r>
            <a:endParaRPr sz="3200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HELLO!</a:t>
            </a:r>
            <a:endParaRPr sz="360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I am Jayden Smith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78" name="Google Shape;78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492" y="981006"/>
            <a:ext cx="1102284" cy="1159053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https://lh5.googleusercontent.com/DCGwlKGtBo7BHGQ1uyRTixD8SSc3WcFnlS7P7bVkO1ur2RenhNYIy1nylt4LDbNixlAY5Dade87c-29shgLV5ToG4ID4j4cxcIrKyHdNjjrcf4RJvc9OxtwIyElm-G2L-jRyIkJ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" y="49"/>
            <a:ext cx="9029285" cy="51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014655" y="-53784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1" dirty="0" smtClean="0"/>
              <a:t>Lambda1</a:t>
            </a:r>
          </a:p>
          <a:p>
            <a:pPr marL="0" lvl="0" indent="0">
              <a:buNone/>
            </a:pPr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the frontend to retrieve the most updated data from the backend database (</a:t>
            </a:r>
            <a:r>
              <a:rPr lang="en-US" dirty="0" err="1"/>
              <a:t>mongoDB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851400" y="1171677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Lambda Functions 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6504634" y="-152400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1" dirty="0" smtClean="0"/>
              <a:t>Lambda2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dirty="0" smtClean="0"/>
              <a:t>u</a:t>
            </a:r>
            <a:r>
              <a:rPr lang="en-US" dirty="0" smtClean="0"/>
              <a:t>pdates </a:t>
            </a:r>
            <a:r>
              <a:rPr lang="en-US" dirty="0"/>
              <a:t>the information in the database and notify EC2 when a new image is uploaded in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2" descr="https://lh5.googleusercontent.com/DCGwlKGtBo7BHGQ1uyRTixD8SSc3WcFnlS7P7bVkO1ur2RenhNYIy1nylt4LDbNixlAY5Dade87c-29shgLV5ToG4ID4j4cxcIrKyHdNjjrcf4RJvc9OxtwIyElm-G2L-jRyIkJ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23" y="2892434"/>
            <a:ext cx="3442447" cy="224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 Info</a:t>
            </a:r>
            <a:br>
              <a:rPr lang="en-US" dirty="0" smtClean="0"/>
            </a:br>
            <a:r>
              <a:rPr lang="en-US" dirty="0" smtClean="0"/>
              <a:t>and Database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298949" y="2887979"/>
            <a:ext cx="2940549" cy="21570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mtClean="0"/>
              <a:t>MongoDB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2" descr="https://lh4.googleusercontent.com/c7fjUMu8S99voD5VcEAmvXkPr3d2mjo6FcT3JFsaEtcNrEF27ZEdPyPnTkRhXq7I8aeD87B-z_8KivkspYwrqq3A0kOY6kiitymBD32pLEruWO-JzBRoeqDKVeMgwpMuFNeNPzm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09" y="2813051"/>
            <a:ext cx="339280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7;p18"/>
          <p:cNvSpPr txBox="1">
            <a:spLocks/>
          </p:cNvSpPr>
          <p:nvPr/>
        </p:nvSpPr>
        <p:spPr>
          <a:xfrm>
            <a:off x="3415491" y="418428"/>
            <a:ext cx="2940549" cy="215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mtClean="0"/>
              <a:t>Cognito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55" y="672354"/>
            <a:ext cx="1943897" cy="19438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214749" y="1973315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Deep Learning for Coloring and Style Transfer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body" idx="4294967295"/>
          </p:nvPr>
        </p:nvSpPr>
        <p:spPr>
          <a:xfrm>
            <a:off x="3704284" y="1977014"/>
            <a:ext cx="4776300" cy="11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4400" dirty="0" smtClean="0">
                <a:solidFill>
                  <a:srgbClr val="FFFFFF"/>
                </a:solidFill>
              </a:rPr>
              <a:t>DEMO</a:t>
            </a:r>
            <a:endParaRPr sz="4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113</Words>
  <Application>Microsoft Macintosh PowerPoint</Application>
  <PresentationFormat>全屏显示(16:9)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Montserrat Light</vt:lpstr>
      <vt:lpstr>Montserrat ExtraBold</vt:lpstr>
      <vt:lpstr>Arial</vt:lpstr>
      <vt:lpstr>Juliet template</vt:lpstr>
      <vt:lpstr>Days of Future Past</vt:lpstr>
      <vt:lpstr>Overview and Architecture</vt:lpstr>
      <vt:lpstr>HELLO!</vt:lpstr>
      <vt:lpstr>Lambda Functions    </vt:lpstr>
      <vt:lpstr>User Info and Database</vt:lpstr>
      <vt:lpstr>Deep Learning for Coloring and Style Transfer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Days of Future Past</dc:title>
  <cp:lastModifiedBy>Microsoft Office 用户</cp:lastModifiedBy>
  <cp:revision>5</cp:revision>
  <dcterms:modified xsi:type="dcterms:W3CDTF">2018-12-20T13:27:21Z</dcterms:modified>
</cp:coreProperties>
</file>