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0" r:id="rId4"/>
    <p:sldId id="269" r:id="rId5"/>
    <p:sldId id="261" r:id="rId6"/>
    <p:sldId id="258" r:id="rId7"/>
    <p:sldId id="256" r:id="rId8"/>
    <p:sldId id="259" r:id="rId9"/>
    <p:sldId id="266" r:id="rId10"/>
    <p:sldId id="263" r:id="rId11"/>
    <p:sldId id="267" r:id="rId12"/>
    <p:sldId id="264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4"/>
    <p:restoredTop sz="94566"/>
  </p:normalViewPr>
  <p:slideViewPr>
    <p:cSldViewPr snapToGrid="0" snapToObjects="1">
      <p:cViewPr varScale="1">
        <p:scale>
          <a:sx n="150" d="100"/>
          <a:sy n="150" d="100"/>
        </p:scale>
        <p:origin x="24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D16EF-3A39-704D-8B0A-2437053FE71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6F23F-99E7-B144-9406-EC55C09FE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6F23F-99E7-B144-9406-EC55C09FED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A6E4-4746-5E48-5F7B-3A01ADDF6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31AC4B-DAD8-CA21-C5EC-B54EFC4B6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91DFB-570F-6E45-F8A7-2B4ED8924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9C2F5-D6CA-1C94-E877-695FD405E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6F23F-99E7-B144-9406-EC55C09FED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6F23F-99E7-B144-9406-EC55C09FED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A838-F1B9-6A44-9DBA-BA3C120E4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4347-1743-AE46-B02C-D0DED75A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8959-960E-7643-829F-8760EB5E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FEC0-FF5E-DE4D-8675-429CB200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E5A1-34D4-5840-9A7E-4EE6220F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FEC0-1E41-C542-8B23-916FBE53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9C17E-7E70-D546-9549-0304CB62F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15D2-2432-A044-9A20-D9607F47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B824-8F0F-1C4C-AB0C-E171541F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59A3-25FA-5A4F-A950-E361BCF9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28D3B-55B4-E842-BDE2-6580DE78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0FC4E-394C-0F48-8E44-B8BA31C74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4CC4-6BAC-8549-A66B-30B3E28C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8557-9ECC-6944-A03C-6CBA3BDD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DC2A-3E00-BC43-A21F-7BA6B3E0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2DA7-6739-9341-B071-D65B358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AB9D-8C66-3244-A5C6-51CBBA1E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1E7F-FCC4-9F46-AE3D-A2B98AE8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E0D7-8192-8743-8766-424D07A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BBFE-D99E-D840-8265-96D843F2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050D-33EF-1346-8D96-CCA42828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A82DF-CDC5-9242-A372-6B500D8B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C180-2DA8-6946-9B21-B1AC670F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219B-2B6F-6D4B-9FFE-251ACA1C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DD9F-DA44-6347-A5E1-EBA77C91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C342-2601-0A4B-AAEA-81968634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EBDD-BFD6-5545-982F-1E2F75017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AB6F4-37CE-8348-87D8-3D7478887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4898-5EEF-9145-B0F9-C67EEB7D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8FA2-AF48-AF46-8F8C-2F93627A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05BC-5506-D642-BEF3-416B4F57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0F8E-6ED9-5C4B-93AE-E678D3C5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CE6A-7BE4-F94E-8953-D4053AB1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0EC3D-26B9-9F49-95B1-89D0CC69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00335-BB6C-BC49-9C79-5CF95466D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DC006-3F20-F54F-90B8-342E5D20D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E7448-7641-194E-A34D-A25C6F8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C1C2A-F7D7-D24E-9B61-083D252D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EEB04-3126-DF46-8389-D2993CB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6292-FA3E-5D44-90A5-E3335145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16FED-A3EB-2847-A11D-25E3AA6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08D9D-8B46-9B47-942D-7045794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F3354-BF1F-4B41-A997-8165E8A1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A1B9D-20E9-9148-ADE9-E57CCB6F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E0A7F-8A07-2C4B-8B69-90E5B6AD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76BD-962D-A64C-AE72-330259D4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9FD1-4FA5-2647-AB02-528B37F5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B279-AD1C-A044-9385-B835549E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B6642-7B59-9C47-87DD-7A34838BC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194AF-3556-1448-BB9A-96F8B258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6BD77-9E00-D145-8E4E-15066390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24FBC-2662-4244-AECE-E3FA2CFE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7594-B7B5-B444-8B85-19A2BD5A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7D049-51AD-ED41-9E48-AC40262A2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269D8-F3ED-B048-8257-99D28880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5B00-D7AE-FC4F-9CB2-32BF6B7C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018E3-433A-D04B-803B-74A5230B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AD46D-F126-F140-BD37-5AC9D75A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6CD22-5DF4-0F42-A274-CE5F5AD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705B-F8FE-0945-AA1C-5CC68ABA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A3DF-9172-2343-9807-7F8522021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6288-6078-AB4D-8FA3-D95155F80E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F303-CA2C-1848-9786-651AC73D1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4F8B-F9D5-864E-865C-0F2A3B3B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6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3638" y="-906462"/>
            <a:ext cx="9144000" cy="2387600"/>
          </a:xfrm>
        </p:spPr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D6BC9-9482-1242-919D-0C546EFCE15C}"/>
              </a:ext>
            </a:extLst>
          </p:cNvPr>
          <p:cNvSpPr/>
          <p:nvPr/>
        </p:nvSpPr>
        <p:spPr>
          <a:xfrm>
            <a:off x="5433799" y="324433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CHR$(147)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FA115F-D83B-CF47-9629-501BFF7A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34" y="2321441"/>
            <a:ext cx="8331958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2324" y="-1077912"/>
            <a:ext cx="9144000" cy="2387600"/>
          </a:xfrm>
        </p:spPr>
        <p:txBody>
          <a:bodyPr/>
          <a:lstStyle/>
          <a:p>
            <a:r>
              <a:rPr lang="en-US" dirty="0"/>
              <a:t>Go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EA79E8A-EDEA-8124-491E-619B88F4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4" y="1458107"/>
            <a:ext cx="9856258" cy="50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0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755D-5473-6DC5-70FA-E9B61DA6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1172-574A-83AC-FE6A-5D8738CBB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2324" y="-1077912"/>
            <a:ext cx="9144000" cy="2387600"/>
          </a:xfrm>
        </p:spPr>
        <p:txBody>
          <a:bodyPr/>
          <a:lstStyle/>
          <a:p>
            <a:r>
              <a:rPr lang="en-US" dirty="0"/>
              <a:t>Zig</a:t>
            </a:r>
          </a:p>
        </p:txBody>
      </p:sp>
      <p:pic>
        <p:nvPicPr>
          <p:cNvPr id="4" name="Picture 3" descr="A computer screen with white and green text&#10;&#10;Description automatically generated">
            <a:extLst>
              <a:ext uri="{FF2B5EF4-FFF2-40B4-BE49-F238E27FC236}">
                <a16:creationId xmlns:a16="http://schemas.microsoft.com/office/drawing/2014/main" id="{5109A6EF-7174-2469-F573-E086AE01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3" y="1470554"/>
            <a:ext cx="9368637" cy="49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2324" y="-1077912"/>
            <a:ext cx="9144000" cy="2387600"/>
          </a:xfrm>
        </p:spPr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534E-1DBC-144A-A55F-34238056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2EFD5BB-3670-17D1-FBD5-62097F62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16" y="1309688"/>
            <a:ext cx="8532283" cy="53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8849-9466-BC03-C8D3-0480E2D63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BB0B-F5D0-07E4-8760-2941DAFAD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2324" y="-1077912"/>
            <a:ext cx="9144000" cy="2387600"/>
          </a:xfrm>
        </p:spPr>
        <p:txBody>
          <a:bodyPr/>
          <a:lstStyle/>
          <a:p>
            <a:r>
              <a:rPr lang="en-US" dirty="0"/>
              <a:t>F#</a:t>
            </a:r>
          </a:p>
        </p:txBody>
      </p:sp>
      <p:pic>
        <p:nvPicPr>
          <p:cNvPr id="5" name="Picture 4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DC871CDD-6A26-7C53-A120-7D6D5B7B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6" y="1405467"/>
            <a:ext cx="7863417" cy="50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7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2324" y="-1077912"/>
            <a:ext cx="9144000" cy="23876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534E-1DBC-144A-A55F-34238056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064F2D3-8F9D-A9C4-5816-5C7B02B7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3" y="1829594"/>
            <a:ext cx="12294389" cy="46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8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3638" y="-906462"/>
            <a:ext cx="9144000" cy="2387600"/>
          </a:xfrm>
        </p:spPr>
        <p:txBody>
          <a:bodyPr/>
          <a:lstStyle/>
          <a:p>
            <a:r>
              <a:rPr lang="en-US" dirty="0"/>
              <a:t>Visual BASIC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C0DC53-AECE-A245-B51A-4D3FF2A0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47" y="1354139"/>
            <a:ext cx="6639256" cy="5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7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90862" y="-1120775"/>
            <a:ext cx="9144000" cy="2387600"/>
          </a:xfrm>
        </p:spPr>
        <p:txBody>
          <a:bodyPr/>
          <a:lstStyle/>
          <a:p>
            <a:r>
              <a:rPr lang="en-US" dirty="0"/>
              <a:t>Pascal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534E-1DBC-144A-A55F-34238056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AA9B10-A05D-1F45-8E60-15C9C996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10668128" cy="47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6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3460F-86F4-455B-3B76-D3FDB5E9B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6C23-F847-521E-88E7-429EBACC6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90862" y="-1120775"/>
            <a:ext cx="9144000" cy="2387600"/>
          </a:xfrm>
        </p:spPr>
        <p:txBody>
          <a:bodyPr/>
          <a:lstStyle/>
          <a:p>
            <a:r>
              <a:rPr lang="en-US" dirty="0"/>
              <a:t>Modula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59660-DB0F-9A2A-5E6C-712D2A0A6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DA36FCD-BF2C-2C83-EA2B-B7B9BF43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32" y="1109133"/>
            <a:ext cx="6843767" cy="56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3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2324" y="-1077912"/>
            <a:ext cx="9144000" cy="2387600"/>
          </a:xfrm>
        </p:spPr>
        <p:txBody>
          <a:bodyPr/>
          <a:lstStyle/>
          <a:p>
            <a:r>
              <a:rPr lang="en-US" dirty="0"/>
              <a:t>Perl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4C46A-0B30-2844-9C6D-87BB6A5D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309688"/>
            <a:ext cx="8446785" cy="52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3638" y="-906462"/>
            <a:ext cx="9144000" cy="2387600"/>
          </a:xfrm>
        </p:spPr>
        <p:txBody>
          <a:bodyPr/>
          <a:lstStyle/>
          <a:p>
            <a:r>
              <a:rPr lang="en-US" dirty="0"/>
              <a:t>COBOL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73A8F-A09C-774A-8D93-2BC4BFC4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02" y="100012"/>
            <a:ext cx="714593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4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0C542-C6CE-C14A-A47A-E68F1F59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6" y="130176"/>
            <a:ext cx="7370763" cy="664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9463" y="-1063624"/>
            <a:ext cx="9144000" cy="2387600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07057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62238" y="-906462"/>
            <a:ext cx="9144000" cy="2387600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6" name="Picture 5" descr="A screenshot of a tree&#10;&#10;Description automatically generated">
            <a:extLst>
              <a:ext uri="{FF2B5EF4-FFF2-40B4-BE49-F238E27FC236}">
                <a16:creationId xmlns:a16="http://schemas.microsoft.com/office/drawing/2014/main" id="{C18E318E-FD45-3645-B5F7-C49E0727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5" y="1337732"/>
            <a:ext cx="8673872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2ABC0-0FCC-BC81-76D7-A4DDFC51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652E-B988-26EC-0455-925DF3577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9463" y="-1063624"/>
            <a:ext cx="9144000" cy="2387600"/>
          </a:xfrm>
        </p:spPr>
        <p:txBody>
          <a:bodyPr/>
          <a:lstStyle/>
          <a:p>
            <a:r>
              <a:rPr lang="en-US" dirty="0"/>
              <a:t>Rust</a:t>
            </a:r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64399D7-A9D7-A53B-0A06-A06B2EFD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323976"/>
            <a:ext cx="7772400" cy="50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26</Words>
  <Application>Microsoft Macintosh PowerPoint</Application>
  <PresentationFormat>Widescreen</PresentationFormat>
  <Paragraphs>18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BASIC</vt:lpstr>
      <vt:lpstr>Visual BASIC</vt:lpstr>
      <vt:lpstr>Pascal</vt:lpstr>
      <vt:lpstr>Modula 2</vt:lpstr>
      <vt:lpstr>Perl</vt:lpstr>
      <vt:lpstr>COBOL</vt:lpstr>
      <vt:lpstr>C++</vt:lpstr>
      <vt:lpstr>JavaScript</vt:lpstr>
      <vt:lpstr>Rust</vt:lpstr>
      <vt:lpstr>Go</vt:lpstr>
      <vt:lpstr>Zig</vt:lpstr>
      <vt:lpstr>C#</vt:lpstr>
      <vt:lpstr>F#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Jason Sammon</dc:creator>
  <cp:lastModifiedBy>Jason Sammon</cp:lastModifiedBy>
  <cp:revision>7</cp:revision>
  <dcterms:created xsi:type="dcterms:W3CDTF">2019-12-23T20:40:08Z</dcterms:created>
  <dcterms:modified xsi:type="dcterms:W3CDTF">2024-10-09T16:56:00Z</dcterms:modified>
</cp:coreProperties>
</file>