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84" r:id="rId2"/>
  </p:sldMasterIdLst>
  <p:notesMasterIdLst>
    <p:notesMasterId r:id="rId16"/>
  </p:notesMasterIdLst>
  <p:handoutMasterIdLst>
    <p:handoutMasterId r:id="rId17"/>
  </p:handoutMasterIdLst>
  <p:sldIdLst>
    <p:sldId id="3231" r:id="rId3"/>
    <p:sldId id="3229" r:id="rId4"/>
    <p:sldId id="3230" r:id="rId5"/>
    <p:sldId id="3208" r:id="rId6"/>
    <p:sldId id="3223" r:id="rId7"/>
    <p:sldId id="3121" r:id="rId8"/>
    <p:sldId id="3232" r:id="rId9"/>
    <p:sldId id="3233" r:id="rId10"/>
    <p:sldId id="3234" r:id="rId11"/>
    <p:sldId id="3235" r:id="rId12"/>
    <p:sldId id="3236" r:id="rId13"/>
    <p:sldId id="3237" r:id="rId14"/>
    <p:sldId id="3227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B9"/>
    <a:srgbClr val="3B3838"/>
    <a:srgbClr val="0070C0"/>
    <a:srgbClr val="EC206C"/>
    <a:srgbClr val="BC148E"/>
    <a:srgbClr val="0A1A3B"/>
    <a:srgbClr val="CE000D"/>
    <a:srgbClr val="FE67BE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9" autoAdjust="0"/>
    <p:restoredTop sz="92986" autoAdjust="0"/>
  </p:normalViewPr>
  <p:slideViewPr>
    <p:cSldViewPr>
      <p:cViewPr varScale="1">
        <p:scale>
          <a:sx n="81" d="100"/>
          <a:sy n="81" d="100"/>
        </p:scale>
        <p:origin x="1062" y="-126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功能：如一心只为写程序的攻城狮；专治各种顽固客户需求问题（需求工程师）；伪工程师终结者（测试工程师）；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8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3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3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2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9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7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9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4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4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1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" y="2690"/>
            <a:ext cx="12858289" cy="72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1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0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9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4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0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20/3/2019</a:t>
            </a:fld>
            <a:endParaRPr lang="zh-HK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HK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2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microsoft.com/office/2007/relationships/hdphoto" Target="../media/hdphoto1.wdp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743" y="519981"/>
            <a:ext cx="3570208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b="1" dirty="0" smtClean="0">
                <a:solidFill>
                  <a:srgbClr val="54B9B9"/>
                </a:solidFill>
                <a:ea typeface="微软雅黑" panose="020B0503020204020204" pitchFamily="34" charset="-122"/>
              </a:rPr>
              <a:t>答辩内容要求</a:t>
            </a:r>
            <a:endParaRPr lang="zh-CN" altLang="en-US" sz="4400" b="1" dirty="0">
              <a:solidFill>
                <a:srgbClr val="54B9B9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676847" y="1528093"/>
            <a:ext cx="10225136" cy="5357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、个人说明书</a:t>
            </a:r>
            <a:endParaRPr lang="en-US" altLang="zh-CN" sz="2400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、试用期间学习成果</a:t>
            </a:r>
            <a:endParaRPr lang="en-US" altLang="zh-CN" sz="2400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、试用期间工作成果、关键业绩、价值贡献（数据呈现）</a:t>
            </a:r>
            <a:endParaRPr lang="en-US" altLang="zh-CN" sz="2400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、个人文化践行案例（做得好的方面、做的不好的方面）</a:t>
            </a:r>
            <a:endParaRPr lang="en-US" altLang="zh-CN" sz="2400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、改进建议（结合业务、团队、学习及工作中存在的问题，提出个人改进计划）</a:t>
            </a:r>
            <a:endParaRPr lang="en-US" altLang="zh-CN" sz="2400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54B9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54B9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上述内容必须涵盖，</a:t>
            </a:r>
            <a:r>
              <a:rPr lang="en-US" altLang="zh-CN" sz="2000" dirty="0" err="1" smtClean="0">
                <a:solidFill>
                  <a:srgbClr val="54B9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rgbClr val="54B9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展示须务实，风格不限。（答辩会仅两次机会，请认真准备）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五边形 50"/>
          <p:cNvSpPr/>
          <p:nvPr/>
        </p:nvSpPr>
        <p:spPr>
          <a:xfrm rot="10800000" flipH="1">
            <a:off x="0" y="359470"/>
            <a:ext cx="3044999" cy="679761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-108768" y="259312"/>
            <a:ext cx="3153767" cy="768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我的案例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77047" y="3040261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本章节，主要描述在入职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个人文化践行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案例，根据企业文化的要求，总结个人在工作中做得好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方面及做得不好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的方面）</a:t>
            </a:r>
            <a:endParaRPr lang="en-US" altLang="zh-CN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建议讲解时间：</a:t>
            </a:r>
            <a:r>
              <a:rPr lang="en-US" altLang="zh-CN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3min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3181" y="1904380"/>
            <a:ext cx="9896912" cy="3423893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3386" y="327372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我的改进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5" y="643501"/>
            <a:ext cx="2972828" cy="5945657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3B3838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41096" y="3442182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5559" y="3271420"/>
            <a:ext cx="724557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 节</a:t>
            </a:r>
          </a:p>
        </p:txBody>
      </p:sp>
      <p:sp>
        <p:nvSpPr>
          <p:cNvPr id="12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6567" y="2794292"/>
            <a:ext cx="1442703" cy="15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3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012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五边形 50"/>
          <p:cNvSpPr/>
          <p:nvPr/>
        </p:nvSpPr>
        <p:spPr>
          <a:xfrm rot="10800000" flipH="1">
            <a:off x="0" y="359470"/>
            <a:ext cx="3044999" cy="679761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-108768" y="259312"/>
            <a:ext cx="3153767" cy="768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我的改进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1023" y="3040261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本章节，主要描述在入职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期间发现的业务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、团队、学习及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工作中存在的问题，同时就发现的问题，个人觉得如何改进，自身能够做哪些贡献。</a:t>
            </a:r>
            <a:endParaRPr lang="en-US" altLang="zh-CN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建议讲解时间：</a:t>
            </a:r>
            <a:r>
              <a:rPr lang="en-US" altLang="zh-CN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5min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084" y="2704546"/>
            <a:ext cx="12860921" cy="1825796"/>
          </a:xfrm>
          <a:prstGeom prst="rect">
            <a:avLst/>
          </a:prstGeom>
          <a:solidFill>
            <a:srgbClr val="54B9B9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28564" tIns="64282" rIns="128564" bIns="6428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92005" y="2032346"/>
            <a:ext cx="3157844" cy="2622989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rgbClr val="3B3838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64" tIns="64282" rIns="128564" bIns="6428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712644" y="2913742"/>
            <a:ext cx="3161835" cy="2621009"/>
          </a:xfrm>
          <a:custGeom>
            <a:avLst/>
            <a:gdLst>
              <a:gd name="T0" fmla="*/ 580 w 1585"/>
              <a:gd name="T1" fmla="*/ 0 h 1324"/>
              <a:gd name="T2" fmla="*/ 1585 w 1585"/>
              <a:gd name="T3" fmla="*/ 0 h 1324"/>
              <a:gd name="T4" fmla="*/ 1004 w 1585"/>
              <a:gd name="T5" fmla="*/ 1324 h 1324"/>
              <a:gd name="T6" fmla="*/ 0 w 1585"/>
              <a:gd name="T7" fmla="*/ 1324 h 1324"/>
              <a:gd name="T8" fmla="*/ 580 w 1585"/>
              <a:gd name="T9" fmla="*/ 0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5" h="1324">
                <a:moveTo>
                  <a:pt x="580" y="0"/>
                </a:moveTo>
                <a:lnTo>
                  <a:pt x="1585" y="0"/>
                </a:lnTo>
                <a:lnTo>
                  <a:pt x="1004" y="1324"/>
                </a:lnTo>
                <a:lnTo>
                  <a:pt x="0" y="1324"/>
                </a:lnTo>
                <a:lnTo>
                  <a:pt x="580" y="0"/>
                </a:lnTo>
                <a:close/>
              </a:path>
            </a:pathLst>
          </a:custGeom>
          <a:solidFill>
            <a:srgbClr val="54B9B9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64" tIns="64282" rIns="128564" bIns="6428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8138921" y="2913742"/>
            <a:ext cx="3163828" cy="2621009"/>
          </a:xfrm>
          <a:custGeom>
            <a:avLst/>
            <a:gdLst>
              <a:gd name="T0" fmla="*/ 580 w 1586"/>
              <a:gd name="T1" fmla="*/ 0 h 1324"/>
              <a:gd name="T2" fmla="*/ 1586 w 1586"/>
              <a:gd name="T3" fmla="*/ 0 h 1324"/>
              <a:gd name="T4" fmla="*/ 1006 w 1586"/>
              <a:gd name="T5" fmla="*/ 1324 h 1324"/>
              <a:gd name="T6" fmla="*/ 0 w 1586"/>
              <a:gd name="T7" fmla="*/ 1324 h 1324"/>
              <a:gd name="T8" fmla="*/ 580 w 1586"/>
              <a:gd name="T9" fmla="*/ 0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6" h="1324">
                <a:moveTo>
                  <a:pt x="580" y="0"/>
                </a:moveTo>
                <a:lnTo>
                  <a:pt x="1586" y="0"/>
                </a:lnTo>
                <a:lnTo>
                  <a:pt x="1006" y="1324"/>
                </a:lnTo>
                <a:lnTo>
                  <a:pt x="0" y="1324"/>
                </a:lnTo>
                <a:lnTo>
                  <a:pt x="580" y="0"/>
                </a:lnTo>
                <a:close/>
              </a:path>
            </a:pathLst>
          </a:custGeom>
          <a:solidFill>
            <a:srgbClr val="54B9B9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64" tIns="64282" rIns="128564" bIns="6428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6304611" y="2032346"/>
            <a:ext cx="3161834" cy="2622989"/>
          </a:xfrm>
          <a:custGeom>
            <a:avLst/>
            <a:gdLst>
              <a:gd name="T0" fmla="*/ 580 w 1585"/>
              <a:gd name="T1" fmla="*/ 0 h 1325"/>
              <a:gd name="T2" fmla="*/ 1585 w 1585"/>
              <a:gd name="T3" fmla="*/ 0 h 1325"/>
              <a:gd name="T4" fmla="*/ 1004 w 1585"/>
              <a:gd name="T5" fmla="*/ 1325 h 1325"/>
              <a:gd name="T6" fmla="*/ 0 w 1585"/>
              <a:gd name="T7" fmla="*/ 1325 h 1325"/>
              <a:gd name="T8" fmla="*/ 580 w 1585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5" h="1325">
                <a:moveTo>
                  <a:pt x="580" y="0"/>
                </a:moveTo>
                <a:lnTo>
                  <a:pt x="1585" y="0"/>
                </a:lnTo>
                <a:lnTo>
                  <a:pt x="1004" y="1325"/>
                </a:lnTo>
                <a:lnTo>
                  <a:pt x="0" y="1325"/>
                </a:lnTo>
                <a:lnTo>
                  <a:pt x="580" y="0"/>
                </a:lnTo>
                <a:close/>
              </a:path>
            </a:pathLst>
          </a:custGeom>
          <a:solidFill>
            <a:srgbClr val="3B3838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64" tIns="64282" rIns="128564" bIns="6428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8" name="TextBox 143"/>
          <p:cNvSpPr txBox="1"/>
          <p:nvPr/>
        </p:nvSpPr>
        <p:spPr>
          <a:xfrm>
            <a:off x="2920652" y="3232770"/>
            <a:ext cx="893248" cy="132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999" dirty="0">
                <a:ln w="6350">
                  <a:noFill/>
                </a:ln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感</a:t>
            </a:r>
            <a:endParaRPr lang="en-US" altLang="zh-CN" sz="7999" dirty="0">
              <a:ln w="6350">
                <a:noFill/>
              </a:ln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29" name="TextBox 143"/>
          <p:cNvSpPr txBox="1"/>
          <p:nvPr/>
        </p:nvSpPr>
        <p:spPr>
          <a:xfrm>
            <a:off x="5050846" y="3232770"/>
            <a:ext cx="893248" cy="132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999" dirty="0" smtClean="0">
                <a:ln w="6350">
                  <a:noFill/>
                </a:ln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谢</a:t>
            </a:r>
            <a:endParaRPr lang="en-US" altLang="zh-CN" sz="7999" dirty="0">
              <a:ln w="6350">
                <a:noFill/>
              </a:ln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30" name="TextBox 143"/>
          <p:cNvSpPr txBox="1"/>
          <p:nvPr/>
        </p:nvSpPr>
        <p:spPr>
          <a:xfrm>
            <a:off x="7256447" y="3232770"/>
            <a:ext cx="893248" cy="132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999" dirty="0" smtClean="0">
                <a:ln w="6350">
                  <a:noFill/>
                </a:ln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聆</a:t>
            </a:r>
            <a:endParaRPr lang="en-US" altLang="zh-CN" sz="7999" dirty="0">
              <a:ln w="6350">
                <a:noFill/>
              </a:ln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31" name="TextBox 143"/>
          <p:cNvSpPr txBox="1"/>
          <p:nvPr/>
        </p:nvSpPr>
        <p:spPr>
          <a:xfrm>
            <a:off x="9546877" y="3232770"/>
            <a:ext cx="893248" cy="132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999" dirty="0" smtClean="0">
                <a:ln w="6350">
                  <a:noFill/>
                </a:ln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听</a:t>
            </a:r>
            <a:endParaRPr lang="en-US" altLang="zh-CN" sz="7999" dirty="0">
              <a:ln w="6350">
                <a:noFill/>
              </a:ln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7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4" b="50208"/>
          <a:stretch/>
        </p:blipFill>
        <p:spPr>
          <a:xfrm>
            <a:off x="353" y="2"/>
            <a:ext cx="12855191" cy="3924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r="23282"/>
          <a:stretch/>
        </p:blipFill>
        <p:spPr>
          <a:xfrm>
            <a:off x="5219338" y="2690084"/>
            <a:ext cx="2417220" cy="23829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4689024" y="795031"/>
            <a:ext cx="3669064" cy="1882305"/>
            <a:chOff x="2921793" y="753845"/>
            <a:chExt cx="3479007" cy="1784804"/>
          </a:xfrm>
        </p:grpSpPr>
        <p:sp>
          <p:nvSpPr>
            <p:cNvPr id="7" name="文本框 6"/>
            <p:cNvSpPr txBox="1"/>
            <p:nvPr/>
          </p:nvSpPr>
          <p:spPr>
            <a:xfrm>
              <a:off x="2921793" y="753845"/>
              <a:ext cx="3300414" cy="703016"/>
            </a:xfrm>
            <a:prstGeom prst="rect">
              <a:avLst/>
            </a:prstGeom>
            <a:solidFill>
              <a:srgbClr val="EED95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HK" sz="4218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It’s me</a:t>
              </a:r>
              <a:endParaRPr lang="zh-HK" altLang="en-US" sz="4218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21793" y="1527809"/>
              <a:ext cx="3479007" cy="101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109" spc="316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zh-CN" altLang="en-US" sz="2109" spc="316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109" spc="316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徐伟</a:t>
              </a:r>
              <a:endParaRPr lang="en-US" altLang="zh-CN" sz="2109" spc="316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109" spc="316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部门：</a:t>
              </a:r>
              <a:r>
                <a:rPr lang="zh-CN" altLang="en-US" sz="2109" spc="316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政务大</a:t>
              </a:r>
              <a:r>
                <a:rPr lang="zh-CN" altLang="en-US" sz="2109" spc="316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数据产品部</a:t>
              </a:r>
              <a:endParaRPr lang="zh-HK" altLang="en-US" sz="2109" spc="31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26817" y="5619116"/>
            <a:ext cx="260923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375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转正答辩</a:t>
            </a:r>
            <a:endParaRPr lang="zh-HK" altLang="en-US" sz="3375" b="1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611392">
            <a:off x="7687899" y="5493560"/>
            <a:ext cx="61566" cy="211083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HK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/>
        </p:nvSpPr>
        <p:spPr>
          <a:xfrm rot="1939838">
            <a:off x="7827656" y="5404462"/>
            <a:ext cx="109146" cy="374212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HK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3884241">
            <a:off x="7916454" y="5649668"/>
            <a:ext cx="61566" cy="211083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HK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04" y="-776163"/>
            <a:ext cx="2719646" cy="2048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89024" y="6700908"/>
            <a:ext cx="368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北京广联</a:t>
            </a:r>
            <a:r>
              <a:rPr lang="zh-CN" altLang="en-US" sz="1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达正源兴邦科技有限公司</a:t>
            </a:r>
            <a:endParaRPr lang="zh-HK" altLang="en-US" sz="14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01" y="4063796"/>
            <a:ext cx="2551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←这里</a:t>
            </a:r>
            <a:r>
              <a:rPr lang="zh-CN" altLang="en-US" sz="1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可以放一张你的靓照哟</a:t>
            </a:r>
          </a:p>
        </p:txBody>
      </p:sp>
    </p:spTree>
    <p:extLst>
      <p:ext uri="{BB962C8B-B14F-4D97-AF65-F5344CB8AC3E}">
        <p14:creationId xmlns:p14="http://schemas.microsoft.com/office/powerpoint/2010/main" val="35338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637287" y="1960141"/>
            <a:ext cx="1792660" cy="3771794"/>
            <a:chOff x="4029075" y="2011363"/>
            <a:chExt cx="1144588" cy="2408237"/>
          </a:xfrm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4029075" y="2084388"/>
              <a:ext cx="1144588" cy="2335212"/>
            </a:xfrm>
            <a:custGeom>
              <a:avLst/>
              <a:gdLst>
                <a:gd name="T0" fmla="*/ 4950 w 6875"/>
                <a:gd name="T1" fmla="*/ 6773 h 14021"/>
                <a:gd name="T2" fmla="*/ 4988 w 6875"/>
                <a:gd name="T3" fmla="*/ 5399 h 14021"/>
                <a:gd name="T4" fmla="*/ 4950 w 6875"/>
                <a:gd name="T5" fmla="*/ 6773 h 14021"/>
                <a:gd name="T6" fmla="*/ 1768 w 6875"/>
                <a:gd name="T7" fmla="*/ 6773 h 14021"/>
                <a:gd name="T8" fmla="*/ 1826 w 6875"/>
                <a:gd name="T9" fmla="*/ 5281 h 14021"/>
                <a:gd name="T10" fmla="*/ 1768 w 6875"/>
                <a:gd name="T11" fmla="*/ 6773 h 14021"/>
                <a:gd name="T12" fmla="*/ 3397 w 6875"/>
                <a:gd name="T13" fmla="*/ 0 h 14021"/>
                <a:gd name="T14" fmla="*/ 2062 w 6875"/>
                <a:gd name="T15" fmla="*/ 1748 h 14021"/>
                <a:gd name="T16" fmla="*/ 1904 w 6875"/>
                <a:gd name="T17" fmla="*/ 2198 h 14021"/>
                <a:gd name="T18" fmla="*/ 2200 w 6875"/>
                <a:gd name="T19" fmla="*/ 2551 h 14021"/>
                <a:gd name="T20" fmla="*/ 2828 w 6875"/>
                <a:gd name="T21" fmla="*/ 3319 h 14021"/>
                <a:gd name="T22" fmla="*/ 2651 w 6875"/>
                <a:gd name="T23" fmla="*/ 3790 h 14021"/>
                <a:gd name="T24" fmla="*/ 1080 w 6875"/>
                <a:gd name="T25" fmla="*/ 4555 h 14021"/>
                <a:gd name="T26" fmla="*/ 0 w 6875"/>
                <a:gd name="T27" fmla="*/ 6773 h 14021"/>
                <a:gd name="T28" fmla="*/ 0 w 6875"/>
                <a:gd name="T29" fmla="*/ 7148 h 14021"/>
                <a:gd name="T30" fmla="*/ 0 w 6875"/>
                <a:gd name="T31" fmla="*/ 7148 h 14021"/>
                <a:gd name="T32" fmla="*/ 982 w 6875"/>
                <a:gd name="T33" fmla="*/ 9248 h 14021"/>
                <a:gd name="T34" fmla="*/ 1866 w 6875"/>
                <a:gd name="T35" fmla="*/ 13470 h 14021"/>
                <a:gd name="T36" fmla="*/ 1138 w 6875"/>
                <a:gd name="T37" fmla="*/ 13489 h 14021"/>
                <a:gd name="T38" fmla="*/ 5577 w 6875"/>
                <a:gd name="T39" fmla="*/ 14020 h 14021"/>
                <a:gd name="T40" fmla="*/ 4968 w 6875"/>
                <a:gd name="T41" fmla="*/ 13489 h 14021"/>
                <a:gd name="T42" fmla="*/ 4852 w 6875"/>
                <a:gd name="T43" fmla="*/ 9248 h 14021"/>
                <a:gd name="T44" fmla="*/ 6874 w 6875"/>
                <a:gd name="T45" fmla="*/ 7148 h 14021"/>
                <a:gd name="T46" fmla="*/ 6874 w 6875"/>
                <a:gd name="T47" fmla="*/ 6773 h 14021"/>
                <a:gd name="T48" fmla="*/ 5655 w 6875"/>
                <a:gd name="T49" fmla="*/ 4555 h 14021"/>
                <a:gd name="T50" fmla="*/ 4260 w 6875"/>
                <a:gd name="T51" fmla="*/ 3790 h 14021"/>
                <a:gd name="T52" fmla="*/ 4026 w 6875"/>
                <a:gd name="T53" fmla="*/ 3790 h 14021"/>
                <a:gd name="T54" fmla="*/ 4615 w 6875"/>
                <a:gd name="T55" fmla="*/ 2533 h 14021"/>
                <a:gd name="T56" fmla="*/ 4693 w 6875"/>
                <a:gd name="T57" fmla="*/ 2551 h 14021"/>
                <a:gd name="T58" fmla="*/ 4832 w 6875"/>
                <a:gd name="T59" fmla="*/ 1748 h 14021"/>
                <a:gd name="T60" fmla="*/ 4812 w 6875"/>
                <a:gd name="T61" fmla="*/ 1748 h 14021"/>
                <a:gd name="T62" fmla="*/ 3397 w 6875"/>
                <a:gd name="T63" fmla="*/ 0 h 14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75" h="14021">
                  <a:moveTo>
                    <a:pt x="4950" y="6773"/>
                  </a:moveTo>
                  <a:lnTo>
                    <a:pt x="4950" y="6773"/>
                  </a:lnTo>
                  <a:cubicBezTo>
                    <a:pt x="4950" y="5439"/>
                    <a:pt x="4950" y="5439"/>
                    <a:pt x="4950" y="5439"/>
                  </a:cubicBezTo>
                  <a:cubicBezTo>
                    <a:pt x="4988" y="5399"/>
                    <a:pt x="4988" y="5399"/>
                    <a:pt x="4988" y="5399"/>
                  </a:cubicBezTo>
                  <a:cubicBezTo>
                    <a:pt x="4988" y="6773"/>
                    <a:pt x="4988" y="6773"/>
                    <a:pt x="4988" y="6773"/>
                  </a:cubicBezTo>
                  <a:cubicBezTo>
                    <a:pt x="4950" y="6773"/>
                    <a:pt x="4950" y="6773"/>
                    <a:pt x="4950" y="6773"/>
                  </a:cubicBezTo>
                  <a:lnTo>
                    <a:pt x="1768" y="6773"/>
                  </a:lnTo>
                  <a:lnTo>
                    <a:pt x="1768" y="6773"/>
                  </a:lnTo>
                  <a:cubicBezTo>
                    <a:pt x="1768" y="5242"/>
                    <a:pt x="1768" y="5242"/>
                    <a:pt x="1768" y="5242"/>
                  </a:cubicBezTo>
                  <a:cubicBezTo>
                    <a:pt x="1826" y="5281"/>
                    <a:pt x="1826" y="5281"/>
                    <a:pt x="1826" y="5281"/>
                  </a:cubicBezTo>
                  <a:cubicBezTo>
                    <a:pt x="1826" y="6773"/>
                    <a:pt x="1826" y="6773"/>
                    <a:pt x="1826" y="6773"/>
                  </a:cubicBezTo>
                  <a:cubicBezTo>
                    <a:pt x="1768" y="6773"/>
                    <a:pt x="1768" y="6773"/>
                    <a:pt x="1768" y="6773"/>
                  </a:cubicBezTo>
                  <a:lnTo>
                    <a:pt x="3397" y="0"/>
                  </a:lnTo>
                  <a:lnTo>
                    <a:pt x="3397" y="0"/>
                  </a:lnTo>
                  <a:cubicBezTo>
                    <a:pt x="2593" y="0"/>
                    <a:pt x="1609" y="587"/>
                    <a:pt x="2082" y="1748"/>
                  </a:cubicBezTo>
                  <a:lnTo>
                    <a:pt x="2062" y="1748"/>
                  </a:lnTo>
                  <a:cubicBezTo>
                    <a:pt x="2062" y="1748"/>
                    <a:pt x="2062" y="1748"/>
                    <a:pt x="2042" y="1748"/>
                  </a:cubicBezTo>
                  <a:cubicBezTo>
                    <a:pt x="1924" y="1786"/>
                    <a:pt x="1866" y="1982"/>
                    <a:pt x="1904" y="2198"/>
                  </a:cubicBezTo>
                  <a:cubicBezTo>
                    <a:pt x="1944" y="2395"/>
                    <a:pt x="2062" y="2551"/>
                    <a:pt x="2180" y="2551"/>
                  </a:cubicBezTo>
                  <a:cubicBezTo>
                    <a:pt x="2200" y="2551"/>
                    <a:pt x="2200" y="2551"/>
                    <a:pt x="2200" y="2551"/>
                  </a:cubicBezTo>
                  <a:cubicBezTo>
                    <a:pt x="2218" y="2551"/>
                    <a:pt x="2238" y="2533"/>
                    <a:pt x="2258" y="2533"/>
                  </a:cubicBezTo>
                  <a:cubicBezTo>
                    <a:pt x="2377" y="2846"/>
                    <a:pt x="2593" y="3140"/>
                    <a:pt x="2828" y="3319"/>
                  </a:cubicBezTo>
                  <a:cubicBezTo>
                    <a:pt x="2828" y="3475"/>
                    <a:pt x="2828" y="3631"/>
                    <a:pt x="2828" y="3790"/>
                  </a:cubicBezTo>
                  <a:cubicBezTo>
                    <a:pt x="2651" y="3790"/>
                    <a:pt x="2651" y="3790"/>
                    <a:pt x="2651" y="3790"/>
                  </a:cubicBezTo>
                  <a:cubicBezTo>
                    <a:pt x="2593" y="3790"/>
                    <a:pt x="2593" y="3790"/>
                    <a:pt x="2593" y="3790"/>
                  </a:cubicBezTo>
                  <a:cubicBezTo>
                    <a:pt x="1846" y="3790"/>
                    <a:pt x="1317" y="3926"/>
                    <a:pt x="1080" y="4555"/>
                  </a:cubicBezTo>
                  <a:cubicBezTo>
                    <a:pt x="1080" y="6773"/>
                    <a:pt x="1080" y="6773"/>
                    <a:pt x="1080" y="6773"/>
                  </a:cubicBezTo>
                  <a:cubicBezTo>
                    <a:pt x="0" y="6773"/>
                    <a:pt x="0" y="6773"/>
                    <a:pt x="0" y="6773"/>
                  </a:cubicBezTo>
                  <a:cubicBezTo>
                    <a:pt x="0" y="7148"/>
                    <a:pt x="0" y="7148"/>
                    <a:pt x="0" y="7148"/>
                  </a:cubicBezTo>
                  <a:lnTo>
                    <a:pt x="0" y="7148"/>
                  </a:lnTo>
                  <a:lnTo>
                    <a:pt x="0" y="7148"/>
                  </a:lnTo>
                  <a:lnTo>
                    <a:pt x="0" y="7148"/>
                  </a:lnTo>
                  <a:lnTo>
                    <a:pt x="0" y="7148"/>
                  </a:lnTo>
                  <a:cubicBezTo>
                    <a:pt x="982" y="9248"/>
                    <a:pt x="982" y="9248"/>
                    <a:pt x="982" y="9248"/>
                  </a:cubicBezTo>
                  <a:cubicBezTo>
                    <a:pt x="1866" y="9248"/>
                    <a:pt x="1866" y="9248"/>
                    <a:pt x="1866" y="9248"/>
                  </a:cubicBezTo>
                  <a:cubicBezTo>
                    <a:pt x="1866" y="13470"/>
                    <a:pt x="1866" y="13470"/>
                    <a:pt x="1866" y="13470"/>
                  </a:cubicBezTo>
                  <a:cubicBezTo>
                    <a:pt x="1846" y="13470"/>
                    <a:pt x="1846" y="13489"/>
                    <a:pt x="1826" y="13489"/>
                  </a:cubicBezTo>
                  <a:cubicBezTo>
                    <a:pt x="1138" y="13489"/>
                    <a:pt x="1138" y="13489"/>
                    <a:pt x="1138" y="13489"/>
                  </a:cubicBezTo>
                  <a:cubicBezTo>
                    <a:pt x="1138" y="14020"/>
                    <a:pt x="1138" y="14020"/>
                    <a:pt x="1138" y="14020"/>
                  </a:cubicBezTo>
                  <a:cubicBezTo>
                    <a:pt x="5577" y="14020"/>
                    <a:pt x="5577" y="14020"/>
                    <a:pt x="5577" y="14020"/>
                  </a:cubicBezTo>
                  <a:cubicBezTo>
                    <a:pt x="5577" y="13489"/>
                    <a:pt x="5577" y="13489"/>
                    <a:pt x="5577" y="13489"/>
                  </a:cubicBezTo>
                  <a:cubicBezTo>
                    <a:pt x="4968" y="13489"/>
                    <a:pt x="4968" y="13489"/>
                    <a:pt x="4968" y="13489"/>
                  </a:cubicBezTo>
                  <a:cubicBezTo>
                    <a:pt x="4930" y="13470"/>
                    <a:pt x="4890" y="13450"/>
                    <a:pt x="4852" y="13430"/>
                  </a:cubicBezTo>
                  <a:cubicBezTo>
                    <a:pt x="4852" y="9248"/>
                    <a:pt x="4852" y="9248"/>
                    <a:pt x="4852" y="9248"/>
                  </a:cubicBezTo>
                  <a:cubicBezTo>
                    <a:pt x="5892" y="9248"/>
                    <a:pt x="5892" y="9248"/>
                    <a:pt x="5892" y="9248"/>
                  </a:cubicBezTo>
                  <a:cubicBezTo>
                    <a:pt x="6874" y="7148"/>
                    <a:pt x="6874" y="7148"/>
                    <a:pt x="6874" y="7148"/>
                  </a:cubicBezTo>
                  <a:lnTo>
                    <a:pt x="6874" y="7148"/>
                  </a:lnTo>
                  <a:cubicBezTo>
                    <a:pt x="6874" y="6773"/>
                    <a:pt x="6874" y="6773"/>
                    <a:pt x="6874" y="6773"/>
                  </a:cubicBezTo>
                  <a:cubicBezTo>
                    <a:pt x="5655" y="6773"/>
                    <a:pt x="5655" y="6773"/>
                    <a:pt x="5655" y="6773"/>
                  </a:cubicBezTo>
                  <a:cubicBezTo>
                    <a:pt x="5655" y="4555"/>
                    <a:pt x="5655" y="4555"/>
                    <a:pt x="5655" y="4555"/>
                  </a:cubicBezTo>
                  <a:lnTo>
                    <a:pt x="5655" y="4555"/>
                  </a:lnTo>
                  <a:cubicBezTo>
                    <a:pt x="5617" y="4024"/>
                    <a:pt x="4751" y="3790"/>
                    <a:pt x="4260" y="3790"/>
                  </a:cubicBezTo>
                  <a:cubicBezTo>
                    <a:pt x="4222" y="3790"/>
                    <a:pt x="4222" y="3790"/>
                    <a:pt x="4222" y="3790"/>
                  </a:cubicBezTo>
                  <a:cubicBezTo>
                    <a:pt x="4026" y="3790"/>
                    <a:pt x="4026" y="3790"/>
                    <a:pt x="4026" y="3790"/>
                  </a:cubicBezTo>
                  <a:cubicBezTo>
                    <a:pt x="4026" y="3651"/>
                    <a:pt x="4026" y="3495"/>
                    <a:pt x="4026" y="3337"/>
                  </a:cubicBezTo>
                  <a:cubicBezTo>
                    <a:pt x="4280" y="3140"/>
                    <a:pt x="4497" y="2846"/>
                    <a:pt x="4615" y="2533"/>
                  </a:cubicBezTo>
                  <a:cubicBezTo>
                    <a:pt x="4635" y="2533"/>
                    <a:pt x="4653" y="2551"/>
                    <a:pt x="4673" y="2551"/>
                  </a:cubicBezTo>
                  <a:lnTo>
                    <a:pt x="4693" y="2551"/>
                  </a:lnTo>
                  <a:cubicBezTo>
                    <a:pt x="4812" y="2551"/>
                    <a:pt x="4930" y="2395"/>
                    <a:pt x="4968" y="2198"/>
                  </a:cubicBezTo>
                  <a:cubicBezTo>
                    <a:pt x="5008" y="1982"/>
                    <a:pt x="4950" y="1786"/>
                    <a:pt x="4832" y="1748"/>
                  </a:cubicBezTo>
                  <a:lnTo>
                    <a:pt x="4812" y="1748"/>
                  </a:lnTo>
                  <a:lnTo>
                    <a:pt x="4812" y="1748"/>
                  </a:lnTo>
                  <a:cubicBezTo>
                    <a:pt x="5008" y="1295"/>
                    <a:pt x="4910" y="371"/>
                    <a:pt x="4202" y="333"/>
                  </a:cubicBezTo>
                  <a:cubicBezTo>
                    <a:pt x="4066" y="96"/>
                    <a:pt x="3751" y="0"/>
                    <a:pt x="3397" y="0"/>
                  </a:cubicBezTo>
                  <a:lnTo>
                    <a:pt x="4950" y="6773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408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4029075" y="3275013"/>
              <a:ext cx="1144588" cy="349250"/>
            </a:xfrm>
            <a:custGeom>
              <a:avLst/>
              <a:gdLst>
                <a:gd name="T0" fmla="*/ 5892 w 6875"/>
                <a:gd name="T1" fmla="*/ 2100 h 2101"/>
                <a:gd name="T2" fmla="*/ 982 w 6875"/>
                <a:gd name="T3" fmla="*/ 2100 h 2101"/>
                <a:gd name="T4" fmla="*/ 0 w 6875"/>
                <a:gd name="T5" fmla="*/ 0 h 2101"/>
                <a:gd name="T6" fmla="*/ 6874 w 6875"/>
                <a:gd name="T7" fmla="*/ 0 h 2101"/>
                <a:gd name="T8" fmla="*/ 5892 w 6875"/>
                <a:gd name="T9" fmla="*/ 210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5" h="2101">
                  <a:moveTo>
                    <a:pt x="5892" y="2100"/>
                  </a:moveTo>
                  <a:lnTo>
                    <a:pt x="982" y="2100"/>
                  </a:lnTo>
                  <a:lnTo>
                    <a:pt x="0" y="0"/>
                  </a:lnTo>
                  <a:lnTo>
                    <a:pt x="6874" y="0"/>
                  </a:lnTo>
                  <a:lnTo>
                    <a:pt x="5892" y="2100"/>
                  </a:lnTo>
                </a:path>
              </a:pathLst>
            </a:custGeom>
            <a:solidFill>
              <a:srgbClr val="F2644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408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192588" y="2011363"/>
              <a:ext cx="793750" cy="2403475"/>
              <a:chOff x="4192588" y="2011363"/>
              <a:chExt cx="793750" cy="2403475"/>
            </a:xfrm>
          </p:grpSpPr>
          <p:sp>
            <p:nvSpPr>
              <p:cNvPr id="43" name="Freeform 2"/>
              <p:cNvSpPr>
                <a:spLocks noChangeArrowheads="1"/>
              </p:cNvSpPr>
              <p:nvPr/>
            </p:nvSpPr>
            <p:spPr bwMode="auto">
              <a:xfrm>
                <a:off x="4208463" y="2843213"/>
                <a:ext cx="114300" cy="685800"/>
              </a:xfrm>
              <a:custGeom>
                <a:avLst/>
                <a:gdLst>
                  <a:gd name="T0" fmla="*/ 688 w 689"/>
                  <a:gd name="T1" fmla="*/ 4124 h 4125"/>
                  <a:gd name="T2" fmla="*/ 0 w 689"/>
                  <a:gd name="T3" fmla="*/ 4124 h 4125"/>
                  <a:gd name="T4" fmla="*/ 0 w 689"/>
                  <a:gd name="T5" fmla="*/ 0 h 4125"/>
                  <a:gd name="T6" fmla="*/ 688 w 689"/>
                  <a:gd name="T7" fmla="*/ 0 h 4125"/>
                  <a:gd name="T8" fmla="*/ 688 w 689"/>
                  <a:gd name="T9" fmla="*/ 4124 h 4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4125">
                    <a:moveTo>
                      <a:pt x="688" y="4124"/>
                    </a:moveTo>
                    <a:lnTo>
                      <a:pt x="0" y="4124"/>
                    </a:lnTo>
                    <a:lnTo>
                      <a:pt x="0" y="0"/>
                    </a:lnTo>
                    <a:lnTo>
                      <a:pt x="688" y="0"/>
                    </a:lnTo>
                    <a:lnTo>
                      <a:pt x="688" y="4124"/>
                    </a:lnTo>
                  </a:path>
                </a:pathLst>
              </a:custGeom>
              <a:solidFill>
                <a:srgbClr val="1B26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3"/>
              <p:cNvSpPr>
                <a:spLocks noChangeArrowheads="1"/>
              </p:cNvSpPr>
              <p:nvPr/>
            </p:nvSpPr>
            <p:spPr bwMode="auto">
              <a:xfrm>
                <a:off x="4303713" y="3529013"/>
                <a:ext cx="39687" cy="85725"/>
              </a:xfrm>
              <a:custGeom>
                <a:avLst/>
                <a:gdLst>
                  <a:gd name="T0" fmla="*/ 177 w 238"/>
                  <a:gd name="T1" fmla="*/ 78 h 512"/>
                  <a:gd name="T2" fmla="*/ 177 w 238"/>
                  <a:gd name="T3" fmla="*/ 78 h 512"/>
                  <a:gd name="T4" fmla="*/ 98 w 238"/>
                  <a:gd name="T5" fmla="*/ 0 h 512"/>
                  <a:gd name="T6" fmla="*/ 0 w 238"/>
                  <a:gd name="T7" fmla="*/ 0 h 512"/>
                  <a:gd name="T8" fmla="*/ 20 w 238"/>
                  <a:gd name="T9" fmla="*/ 511 h 512"/>
                  <a:gd name="T10" fmla="*/ 237 w 238"/>
                  <a:gd name="T11" fmla="*/ 353 h 512"/>
                  <a:gd name="T12" fmla="*/ 177 w 238"/>
                  <a:gd name="T13" fmla="*/ 7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" h="512">
                    <a:moveTo>
                      <a:pt x="177" y="78"/>
                    </a:moveTo>
                    <a:lnTo>
                      <a:pt x="177" y="78"/>
                    </a:lnTo>
                    <a:cubicBezTo>
                      <a:pt x="159" y="38"/>
                      <a:pt x="119" y="18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511"/>
                      <a:pt x="20" y="511"/>
                      <a:pt x="20" y="511"/>
                    </a:cubicBezTo>
                    <a:cubicBezTo>
                      <a:pt x="20" y="511"/>
                      <a:pt x="197" y="411"/>
                      <a:pt x="237" y="353"/>
                    </a:cubicBezTo>
                    <a:cubicBezTo>
                      <a:pt x="237" y="333"/>
                      <a:pt x="237" y="156"/>
                      <a:pt x="177" y="78"/>
                    </a:cubicBezTo>
                  </a:path>
                </a:pathLst>
              </a:custGeom>
              <a:solidFill>
                <a:srgbClr val="DBAD78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4"/>
              <p:cNvSpPr>
                <a:spLocks noChangeArrowheads="1"/>
              </p:cNvSpPr>
              <p:nvPr/>
            </p:nvSpPr>
            <p:spPr bwMode="auto">
              <a:xfrm>
                <a:off x="4192588" y="3529013"/>
                <a:ext cx="138112" cy="88900"/>
              </a:xfrm>
              <a:custGeom>
                <a:avLst/>
                <a:gdLst>
                  <a:gd name="T0" fmla="*/ 727 w 827"/>
                  <a:gd name="T1" fmla="*/ 0 h 530"/>
                  <a:gd name="T2" fmla="*/ 727 w 827"/>
                  <a:gd name="T3" fmla="*/ 0 h 530"/>
                  <a:gd name="T4" fmla="*/ 118 w 827"/>
                  <a:gd name="T5" fmla="*/ 0 h 530"/>
                  <a:gd name="T6" fmla="*/ 0 w 827"/>
                  <a:gd name="T7" fmla="*/ 217 h 530"/>
                  <a:gd name="T8" fmla="*/ 0 w 827"/>
                  <a:gd name="T9" fmla="*/ 255 h 530"/>
                  <a:gd name="T10" fmla="*/ 274 w 827"/>
                  <a:gd name="T11" fmla="*/ 529 h 530"/>
                  <a:gd name="T12" fmla="*/ 549 w 827"/>
                  <a:gd name="T13" fmla="*/ 529 h 530"/>
                  <a:gd name="T14" fmla="*/ 826 w 827"/>
                  <a:gd name="T15" fmla="*/ 255 h 530"/>
                  <a:gd name="T16" fmla="*/ 826 w 827"/>
                  <a:gd name="T17" fmla="*/ 217 h 530"/>
                  <a:gd name="T18" fmla="*/ 727 w 827"/>
                  <a:gd name="T1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7" h="53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18" y="0"/>
                      <a:pt x="118" y="0"/>
                      <a:pt x="118" y="0"/>
                    </a:cubicBezTo>
                    <a:cubicBezTo>
                      <a:pt x="40" y="38"/>
                      <a:pt x="0" y="118"/>
                      <a:pt x="0" y="217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411"/>
                      <a:pt x="138" y="529"/>
                      <a:pt x="274" y="529"/>
                    </a:cubicBezTo>
                    <a:cubicBezTo>
                      <a:pt x="549" y="529"/>
                      <a:pt x="549" y="529"/>
                      <a:pt x="549" y="529"/>
                    </a:cubicBezTo>
                    <a:cubicBezTo>
                      <a:pt x="707" y="529"/>
                      <a:pt x="826" y="411"/>
                      <a:pt x="826" y="255"/>
                    </a:cubicBezTo>
                    <a:cubicBezTo>
                      <a:pt x="826" y="217"/>
                      <a:pt x="826" y="217"/>
                      <a:pt x="826" y="217"/>
                    </a:cubicBezTo>
                    <a:cubicBezTo>
                      <a:pt x="826" y="118"/>
                      <a:pt x="786" y="38"/>
                      <a:pt x="727" y="0"/>
                    </a:cubicBezTo>
                  </a:path>
                </a:pathLst>
              </a:custGeom>
              <a:solidFill>
                <a:srgbClr val="E8BD87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4859338" y="2843213"/>
                <a:ext cx="111125" cy="685800"/>
              </a:xfrm>
              <a:custGeom>
                <a:avLst/>
                <a:gdLst>
                  <a:gd name="T0" fmla="*/ 0 w 668"/>
                  <a:gd name="T1" fmla="*/ 4124 h 4125"/>
                  <a:gd name="T2" fmla="*/ 667 w 668"/>
                  <a:gd name="T3" fmla="*/ 4124 h 4125"/>
                  <a:gd name="T4" fmla="*/ 667 w 668"/>
                  <a:gd name="T5" fmla="*/ 0 h 4125"/>
                  <a:gd name="T6" fmla="*/ 0 w 668"/>
                  <a:gd name="T7" fmla="*/ 0 h 4125"/>
                  <a:gd name="T8" fmla="*/ 0 w 668"/>
                  <a:gd name="T9" fmla="*/ 4124 h 4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8" h="4125">
                    <a:moveTo>
                      <a:pt x="0" y="4124"/>
                    </a:moveTo>
                    <a:lnTo>
                      <a:pt x="667" y="4124"/>
                    </a:lnTo>
                    <a:lnTo>
                      <a:pt x="667" y="0"/>
                    </a:lnTo>
                    <a:lnTo>
                      <a:pt x="0" y="0"/>
                    </a:lnTo>
                    <a:lnTo>
                      <a:pt x="0" y="4124"/>
                    </a:lnTo>
                  </a:path>
                </a:pathLst>
              </a:custGeom>
              <a:solidFill>
                <a:srgbClr val="1B26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4349750" y="3362325"/>
                <a:ext cx="490538" cy="1052513"/>
              </a:xfrm>
              <a:custGeom>
                <a:avLst/>
                <a:gdLst>
                  <a:gd name="T0" fmla="*/ 2946 w 2947"/>
                  <a:gd name="T1" fmla="*/ 0 h 6324"/>
                  <a:gd name="T2" fmla="*/ 2946 w 2947"/>
                  <a:gd name="T3" fmla="*/ 0 h 6324"/>
                  <a:gd name="T4" fmla="*/ 2827 w 2947"/>
                  <a:gd name="T5" fmla="*/ 6323 h 6324"/>
                  <a:gd name="T6" fmla="*/ 1591 w 2947"/>
                  <a:gd name="T7" fmla="*/ 6323 h 6324"/>
                  <a:gd name="T8" fmla="*/ 1591 w 2947"/>
                  <a:gd name="T9" fmla="*/ 1768 h 6324"/>
                  <a:gd name="T10" fmla="*/ 1493 w 2947"/>
                  <a:gd name="T11" fmla="*/ 1669 h 6324"/>
                  <a:gd name="T12" fmla="*/ 1415 w 2947"/>
                  <a:gd name="T13" fmla="*/ 1768 h 6324"/>
                  <a:gd name="T14" fmla="*/ 1415 w 2947"/>
                  <a:gd name="T15" fmla="*/ 6323 h 6324"/>
                  <a:gd name="T16" fmla="*/ 118 w 2947"/>
                  <a:gd name="T17" fmla="*/ 6323 h 6324"/>
                  <a:gd name="T18" fmla="*/ 0 w 2947"/>
                  <a:gd name="T19" fmla="*/ 20 h 6324"/>
                  <a:gd name="T20" fmla="*/ 2946 w 2947"/>
                  <a:gd name="T21" fmla="*/ 0 h 6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7" h="6324">
                    <a:moveTo>
                      <a:pt x="2946" y="0"/>
                    </a:moveTo>
                    <a:lnTo>
                      <a:pt x="2946" y="0"/>
                    </a:lnTo>
                    <a:cubicBezTo>
                      <a:pt x="2827" y="6323"/>
                      <a:pt x="2827" y="6323"/>
                      <a:pt x="2827" y="6323"/>
                    </a:cubicBezTo>
                    <a:cubicBezTo>
                      <a:pt x="1591" y="6323"/>
                      <a:pt x="1591" y="6323"/>
                      <a:pt x="1591" y="6323"/>
                    </a:cubicBezTo>
                    <a:cubicBezTo>
                      <a:pt x="1591" y="1768"/>
                      <a:pt x="1591" y="1768"/>
                      <a:pt x="1591" y="1768"/>
                    </a:cubicBezTo>
                    <a:cubicBezTo>
                      <a:pt x="1591" y="1708"/>
                      <a:pt x="1551" y="1669"/>
                      <a:pt x="1493" y="1669"/>
                    </a:cubicBezTo>
                    <a:cubicBezTo>
                      <a:pt x="1455" y="1669"/>
                      <a:pt x="1415" y="1708"/>
                      <a:pt x="1415" y="1768"/>
                    </a:cubicBezTo>
                    <a:cubicBezTo>
                      <a:pt x="1415" y="6323"/>
                      <a:pt x="1415" y="6323"/>
                      <a:pt x="1415" y="6323"/>
                    </a:cubicBezTo>
                    <a:cubicBezTo>
                      <a:pt x="118" y="6323"/>
                      <a:pt x="118" y="6323"/>
                      <a:pt x="118" y="6323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2946" y="0"/>
                    </a:lnTo>
                  </a:path>
                </a:pathLst>
              </a:custGeom>
              <a:solidFill>
                <a:srgbClr val="1D1C1A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4614863" y="4306888"/>
                <a:ext cx="274637" cy="107950"/>
              </a:xfrm>
              <a:custGeom>
                <a:avLst/>
                <a:gdLst>
                  <a:gd name="T0" fmla="*/ 0 w 1650"/>
                  <a:gd name="T1" fmla="*/ 648 h 649"/>
                  <a:gd name="T2" fmla="*/ 0 w 1650"/>
                  <a:gd name="T3" fmla="*/ 648 h 649"/>
                  <a:gd name="T4" fmla="*/ 1060 w 1650"/>
                  <a:gd name="T5" fmla="*/ 58 h 649"/>
                  <a:gd name="T6" fmla="*/ 1611 w 1650"/>
                  <a:gd name="T7" fmla="*/ 648 h 649"/>
                  <a:gd name="T8" fmla="*/ 0 w 1650"/>
                  <a:gd name="T9" fmla="*/ 648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0" h="649">
                    <a:moveTo>
                      <a:pt x="0" y="648"/>
                    </a:moveTo>
                    <a:lnTo>
                      <a:pt x="0" y="648"/>
                    </a:lnTo>
                    <a:cubicBezTo>
                      <a:pt x="0" y="0"/>
                      <a:pt x="629" y="58"/>
                      <a:pt x="1060" y="58"/>
                    </a:cubicBezTo>
                    <a:cubicBezTo>
                      <a:pt x="1493" y="58"/>
                      <a:pt x="1649" y="255"/>
                      <a:pt x="1611" y="648"/>
                    </a:cubicBezTo>
                    <a:lnTo>
                      <a:pt x="0" y="648"/>
                    </a:lnTo>
                  </a:path>
                </a:pathLst>
              </a:custGeom>
              <a:solidFill>
                <a:srgbClr val="1B26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8"/>
              <p:cNvSpPr>
                <a:spLocks noChangeArrowheads="1"/>
              </p:cNvSpPr>
              <p:nvPr/>
            </p:nvSpPr>
            <p:spPr bwMode="auto">
              <a:xfrm>
                <a:off x="4300538" y="4306888"/>
                <a:ext cx="274637" cy="107950"/>
              </a:xfrm>
              <a:custGeom>
                <a:avLst/>
                <a:gdLst>
                  <a:gd name="T0" fmla="*/ 1652 w 1653"/>
                  <a:gd name="T1" fmla="*/ 648 h 649"/>
                  <a:gd name="T2" fmla="*/ 1652 w 1653"/>
                  <a:gd name="T3" fmla="*/ 648 h 649"/>
                  <a:gd name="T4" fmla="*/ 589 w 1653"/>
                  <a:gd name="T5" fmla="*/ 58 h 649"/>
                  <a:gd name="T6" fmla="*/ 40 w 1653"/>
                  <a:gd name="T7" fmla="*/ 648 h 649"/>
                  <a:gd name="T8" fmla="*/ 1652 w 1653"/>
                  <a:gd name="T9" fmla="*/ 648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649">
                    <a:moveTo>
                      <a:pt x="1652" y="648"/>
                    </a:moveTo>
                    <a:lnTo>
                      <a:pt x="1652" y="648"/>
                    </a:lnTo>
                    <a:cubicBezTo>
                      <a:pt x="1652" y="0"/>
                      <a:pt x="1002" y="58"/>
                      <a:pt x="589" y="58"/>
                    </a:cubicBezTo>
                    <a:cubicBezTo>
                      <a:pt x="159" y="58"/>
                      <a:pt x="0" y="255"/>
                      <a:pt x="40" y="648"/>
                    </a:cubicBezTo>
                    <a:lnTo>
                      <a:pt x="1652" y="648"/>
                    </a:lnTo>
                  </a:path>
                </a:pathLst>
              </a:custGeom>
              <a:solidFill>
                <a:srgbClr val="1B26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9"/>
              <p:cNvSpPr>
                <a:spLocks noChangeArrowheads="1"/>
              </p:cNvSpPr>
              <p:nvPr/>
            </p:nvSpPr>
            <p:spPr bwMode="auto">
              <a:xfrm>
                <a:off x="4208463" y="2716213"/>
                <a:ext cx="762000" cy="815975"/>
              </a:xfrm>
              <a:custGeom>
                <a:avLst/>
                <a:gdLst>
                  <a:gd name="T0" fmla="*/ 746 w 4576"/>
                  <a:gd name="T1" fmla="*/ 4907 h 4908"/>
                  <a:gd name="T2" fmla="*/ 746 w 4576"/>
                  <a:gd name="T3" fmla="*/ 4907 h 4908"/>
                  <a:gd name="T4" fmla="*/ 746 w 4576"/>
                  <a:gd name="T5" fmla="*/ 1491 h 4908"/>
                  <a:gd name="T6" fmla="*/ 0 w 4576"/>
                  <a:gd name="T7" fmla="*/ 765 h 4908"/>
                  <a:gd name="T8" fmla="*/ 1513 w 4576"/>
                  <a:gd name="T9" fmla="*/ 0 h 4908"/>
                  <a:gd name="T10" fmla="*/ 3180 w 4576"/>
                  <a:gd name="T11" fmla="*/ 0 h 4908"/>
                  <a:gd name="T12" fmla="*/ 4575 w 4576"/>
                  <a:gd name="T13" fmla="*/ 803 h 4908"/>
                  <a:gd name="T14" fmla="*/ 3870 w 4576"/>
                  <a:gd name="T15" fmla="*/ 1649 h 4908"/>
                  <a:gd name="T16" fmla="*/ 3870 w 4576"/>
                  <a:gd name="T17" fmla="*/ 4907 h 4908"/>
                  <a:gd name="T18" fmla="*/ 746 w 4576"/>
                  <a:gd name="T19" fmla="*/ 4907 h 4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76" h="4908">
                    <a:moveTo>
                      <a:pt x="746" y="4907"/>
                    </a:moveTo>
                    <a:lnTo>
                      <a:pt x="746" y="4907"/>
                    </a:lnTo>
                    <a:cubicBezTo>
                      <a:pt x="746" y="1491"/>
                      <a:pt x="746" y="1491"/>
                      <a:pt x="746" y="1491"/>
                    </a:cubicBezTo>
                    <a:cubicBezTo>
                      <a:pt x="0" y="765"/>
                      <a:pt x="0" y="765"/>
                      <a:pt x="0" y="765"/>
                    </a:cubicBezTo>
                    <a:cubicBezTo>
                      <a:pt x="237" y="136"/>
                      <a:pt x="766" y="0"/>
                      <a:pt x="1513" y="0"/>
                    </a:cubicBezTo>
                    <a:cubicBezTo>
                      <a:pt x="3180" y="0"/>
                      <a:pt x="3180" y="0"/>
                      <a:pt x="3180" y="0"/>
                    </a:cubicBezTo>
                    <a:cubicBezTo>
                      <a:pt x="3671" y="0"/>
                      <a:pt x="4575" y="234"/>
                      <a:pt x="4575" y="803"/>
                    </a:cubicBezTo>
                    <a:cubicBezTo>
                      <a:pt x="3870" y="1649"/>
                      <a:pt x="3870" y="1649"/>
                      <a:pt x="3870" y="1649"/>
                    </a:cubicBezTo>
                    <a:cubicBezTo>
                      <a:pt x="3870" y="4907"/>
                      <a:pt x="3870" y="4907"/>
                      <a:pt x="3870" y="4907"/>
                    </a:cubicBezTo>
                    <a:lnTo>
                      <a:pt x="746" y="4907"/>
                    </a:lnTo>
                  </a:path>
                </a:pathLst>
              </a:custGeom>
              <a:solidFill>
                <a:srgbClr val="2D3D4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10"/>
              <p:cNvSpPr>
                <a:spLocks noChangeArrowheads="1"/>
              </p:cNvSpPr>
              <p:nvPr/>
            </p:nvSpPr>
            <p:spPr bwMode="auto">
              <a:xfrm>
                <a:off x="4470400" y="2716213"/>
                <a:ext cx="261938" cy="558800"/>
              </a:xfrm>
              <a:custGeom>
                <a:avLst/>
                <a:gdLst>
                  <a:gd name="T0" fmla="*/ 0 w 1572"/>
                  <a:gd name="T1" fmla="*/ 0 h 3359"/>
                  <a:gd name="T2" fmla="*/ 1571 w 1572"/>
                  <a:gd name="T3" fmla="*/ 0 h 3359"/>
                  <a:gd name="T4" fmla="*/ 1571 w 1572"/>
                  <a:gd name="T5" fmla="*/ 254 h 3359"/>
                  <a:gd name="T6" fmla="*/ 786 w 1572"/>
                  <a:gd name="T7" fmla="*/ 3358 h 3359"/>
                  <a:gd name="T8" fmla="*/ 0 w 1572"/>
                  <a:gd name="T9" fmla="*/ 254 h 3359"/>
                  <a:gd name="T10" fmla="*/ 0 w 1572"/>
                  <a:gd name="T11" fmla="*/ 0 h 3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2" h="3359">
                    <a:moveTo>
                      <a:pt x="0" y="0"/>
                    </a:moveTo>
                    <a:lnTo>
                      <a:pt x="1571" y="0"/>
                    </a:lnTo>
                    <a:lnTo>
                      <a:pt x="1571" y="254"/>
                    </a:lnTo>
                    <a:lnTo>
                      <a:pt x="786" y="3358"/>
                    </a:ln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1"/>
              <p:cNvSpPr>
                <a:spLocks noChangeArrowheads="1"/>
              </p:cNvSpPr>
              <p:nvPr/>
            </p:nvSpPr>
            <p:spPr bwMode="auto">
              <a:xfrm>
                <a:off x="4548188" y="2767013"/>
                <a:ext cx="98425" cy="49212"/>
              </a:xfrm>
              <a:custGeom>
                <a:avLst/>
                <a:gdLst>
                  <a:gd name="T0" fmla="*/ 159 w 590"/>
                  <a:gd name="T1" fmla="*/ 295 h 296"/>
                  <a:gd name="T2" fmla="*/ 433 w 590"/>
                  <a:gd name="T3" fmla="*/ 295 h 296"/>
                  <a:gd name="T4" fmla="*/ 589 w 590"/>
                  <a:gd name="T5" fmla="*/ 0 h 296"/>
                  <a:gd name="T6" fmla="*/ 0 w 590"/>
                  <a:gd name="T7" fmla="*/ 0 h 296"/>
                  <a:gd name="T8" fmla="*/ 159 w 590"/>
                  <a:gd name="T9" fmla="*/ 295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0" h="296">
                    <a:moveTo>
                      <a:pt x="159" y="295"/>
                    </a:moveTo>
                    <a:lnTo>
                      <a:pt x="433" y="295"/>
                    </a:lnTo>
                    <a:lnTo>
                      <a:pt x="589" y="0"/>
                    </a:lnTo>
                    <a:lnTo>
                      <a:pt x="0" y="0"/>
                    </a:lnTo>
                    <a:lnTo>
                      <a:pt x="159" y="295"/>
                    </a:lnTo>
                  </a:path>
                </a:pathLst>
              </a:custGeom>
              <a:solidFill>
                <a:srgbClr val="1D1C1A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12"/>
              <p:cNvSpPr>
                <a:spLocks noChangeArrowheads="1"/>
              </p:cNvSpPr>
              <p:nvPr/>
            </p:nvSpPr>
            <p:spPr bwMode="auto">
              <a:xfrm>
                <a:off x="4498975" y="2401888"/>
                <a:ext cx="200025" cy="382587"/>
              </a:xfrm>
              <a:custGeom>
                <a:avLst/>
                <a:gdLst>
                  <a:gd name="T0" fmla="*/ 0 w 1199"/>
                  <a:gd name="T1" fmla="*/ 1944 h 2297"/>
                  <a:gd name="T2" fmla="*/ 0 w 1199"/>
                  <a:gd name="T3" fmla="*/ 1944 h 2297"/>
                  <a:gd name="T4" fmla="*/ 589 w 1199"/>
                  <a:gd name="T5" fmla="*/ 2296 h 2297"/>
                  <a:gd name="T6" fmla="*/ 1198 w 1199"/>
                  <a:gd name="T7" fmla="*/ 1924 h 2297"/>
                  <a:gd name="T8" fmla="*/ 1198 w 1199"/>
                  <a:gd name="T9" fmla="*/ 0 h 2297"/>
                  <a:gd name="T10" fmla="*/ 0 w 1199"/>
                  <a:gd name="T11" fmla="*/ 0 h 2297"/>
                  <a:gd name="T12" fmla="*/ 0 w 1199"/>
                  <a:gd name="T13" fmla="*/ 1944 h 2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2297">
                    <a:moveTo>
                      <a:pt x="0" y="1944"/>
                    </a:moveTo>
                    <a:lnTo>
                      <a:pt x="0" y="1944"/>
                    </a:lnTo>
                    <a:cubicBezTo>
                      <a:pt x="0" y="1944"/>
                      <a:pt x="294" y="2296"/>
                      <a:pt x="589" y="2296"/>
                    </a:cubicBezTo>
                    <a:cubicBezTo>
                      <a:pt x="903" y="2296"/>
                      <a:pt x="1198" y="1924"/>
                      <a:pt x="1198" y="1924"/>
                    </a:cubicBezTo>
                    <a:cubicBezTo>
                      <a:pt x="1198" y="1216"/>
                      <a:pt x="1198" y="0"/>
                      <a:pt x="11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38"/>
                      <a:pt x="0" y="1944"/>
                    </a:cubicBezTo>
                  </a:path>
                </a:pathLst>
              </a:custGeom>
              <a:solidFill>
                <a:srgbClr val="DBAD78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13"/>
              <p:cNvSpPr>
                <a:spLocks noChangeArrowheads="1"/>
              </p:cNvSpPr>
              <p:nvPr/>
            </p:nvSpPr>
            <p:spPr bwMode="auto">
              <a:xfrm>
                <a:off x="4340225" y="2130425"/>
                <a:ext cx="522288" cy="546100"/>
              </a:xfrm>
              <a:custGeom>
                <a:avLst/>
                <a:gdLst>
                  <a:gd name="T0" fmla="*/ 176 w 3143"/>
                  <a:gd name="T1" fmla="*/ 1473 h 3279"/>
                  <a:gd name="T2" fmla="*/ 176 w 3143"/>
                  <a:gd name="T3" fmla="*/ 1473 h 3279"/>
                  <a:gd name="T4" fmla="*/ 236 w 3143"/>
                  <a:gd name="T5" fmla="*/ 1473 h 3279"/>
                  <a:gd name="T6" fmla="*/ 1571 w 3143"/>
                  <a:gd name="T7" fmla="*/ 0 h 3279"/>
                  <a:gd name="T8" fmla="*/ 2905 w 3143"/>
                  <a:gd name="T9" fmla="*/ 1473 h 3279"/>
                  <a:gd name="T10" fmla="*/ 2966 w 3143"/>
                  <a:gd name="T11" fmla="*/ 1473 h 3279"/>
                  <a:gd name="T12" fmla="*/ 3102 w 3143"/>
                  <a:gd name="T13" fmla="*/ 1923 h 3279"/>
                  <a:gd name="T14" fmla="*/ 2807 w 3143"/>
                  <a:gd name="T15" fmla="*/ 2276 h 3279"/>
                  <a:gd name="T16" fmla="*/ 2749 w 3143"/>
                  <a:gd name="T17" fmla="*/ 2258 h 3279"/>
                  <a:gd name="T18" fmla="*/ 1571 w 3143"/>
                  <a:gd name="T19" fmla="*/ 3278 h 3279"/>
                  <a:gd name="T20" fmla="*/ 392 w 3143"/>
                  <a:gd name="T21" fmla="*/ 2258 h 3279"/>
                  <a:gd name="T22" fmla="*/ 334 w 3143"/>
                  <a:gd name="T23" fmla="*/ 2276 h 3279"/>
                  <a:gd name="T24" fmla="*/ 38 w 3143"/>
                  <a:gd name="T25" fmla="*/ 1923 h 3279"/>
                  <a:gd name="T26" fmla="*/ 176 w 3143"/>
                  <a:gd name="T27" fmla="*/ 1473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43" h="3279">
                    <a:moveTo>
                      <a:pt x="176" y="1473"/>
                    </a:moveTo>
                    <a:lnTo>
                      <a:pt x="176" y="1473"/>
                    </a:lnTo>
                    <a:cubicBezTo>
                      <a:pt x="196" y="1473"/>
                      <a:pt x="216" y="1473"/>
                      <a:pt x="236" y="1473"/>
                    </a:cubicBezTo>
                    <a:cubicBezTo>
                      <a:pt x="254" y="705"/>
                      <a:pt x="785" y="0"/>
                      <a:pt x="1571" y="0"/>
                    </a:cubicBezTo>
                    <a:cubicBezTo>
                      <a:pt x="2356" y="0"/>
                      <a:pt x="2885" y="705"/>
                      <a:pt x="2905" y="1473"/>
                    </a:cubicBezTo>
                    <a:cubicBezTo>
                      <a:pt x="2926" y="1473"/>
                      <a:pt x="2946" y="1473"/>
                      <a:pt x="2966" y="1473"/>
                    </a:cubicBezTo>
                    <a:cubicBezTo>
                      <a:pt x="3084" y="1511"/>
                      <a:pt x="3142" y="1707"/>
                      <a:pt x="3102" y="1923"/>
                    </a:cubicBezTo>
                    <a:cubicBezTo>
                      <a:pt x="3064" y="2140"/>
                      <a:pt x="2926" y="2296"/>
                      <a:pt x="2807" y="2276"/>
                    </a:cubicBezTo>
                    <a:cubicBezTo>
                      <a:pt x="2787" y="2276"/>
                      <a:pt x="2769" y="2258"/>
                      <a:pt x="2749" y="2258"/>
                    </a:cubicBezTo>
                    <a:cubicBezTo>
                      <a:pt x="2533" y="2827"/>
                      <a:pt x="2062" y="3278"/>
                      <a:pt x="1571" y="3278"/>
                    </a:cubicBezTo>
                    <a:cubicBezTo>
                      <a:pt x="1080" y="3278"/>
                      <a:pt x="629" y="2827"/>
                      <a:pt x="392" y="2258"/>
                    </a:cubicBezTo>
                    <a:cubicBezTo>
                      <a:pt x="372" y="2258"/>
                      <a:pt x="352" y="2276"/>
                      <a:pt x="334" y="2276"/>
                    </a:cubicBezTo>
                    <a:cubicBezTo>
                      <a:pt x="216" y="2296"/>
                      <a:pt x="78" y="2140"/>
                      <a:pt x="38" y="1923"/>
                    </a:cubicBezTo>
                    <a:cubicBezTo>
                      <a:pt x="0" y="1707"/>
                      <a:pt x="58" y="1511"/>
                      <a:pt x="176" y="1473"/>
                    </a:cubicBezTo>
                  </a:path>
                </a:pathLst>
              </a:custGeom>
              <a:solidFill>
                <a:srgbClr val="E8BD87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14"/>
              <p:cNvSpPr>
                <a:spLocks noChangeArrowheads="1"/>
              </p:cNvSpPr>
              <p:nvPr/>
            </p:nvSpPr>
            <p:spPr bwMode="auto">
              <a:xfrm>
                <a:off x="4238625" y="2011363"/>
                <a:ext cx="628650" cy="390525"/>
              </a:xfrm>
              <a:custGeom>
                <a:avLst/>
                <a:gdLst>
                  <a:gd name="T0" fmla="*/ 3457 w 3773"/>
                  <a:gd name="T1" fmla="*/ 2337 h 2338"/>
                  <a:gd name="T2" fmla="*/ 3457 w 3773"/>
                  <a:gd name="T3" fmla="*/ 2337 h 2338"/>
                  <a:gd name="T4" fmla="*/ 2946 w 3773"/>
                  <a:gd name="T5" fmla="*/ 766 h 2338"/>
                  <a:gd name="T6" fmla="*/ 884 w 3773"/>
                  <a:gd name="T7" fmla="*/ 2337 h 2338"/>
                  <a:gd name="T8" fmla="*/ 1101 w 3773"/>
                  <a:gd name="T9" fmla="*/ 1846 h 2338"/>
                  <a:gd name="T10" fmla="*/ 2946 w 3773"/>
                  <a:gd name="T11" fmla="*/ 1473 h 2338"/>
                  <a:gd name="T12" fmla="*/ 3457 w 3773"/>
                  <a:gd name="T13" fmla="*/ 2337 h 2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3" h="2338">
                    <a:moveTo>
                      <a:pt x="3457" y="2337"/>
                    </a:moveTo>
                    <a:lnTo>
                      <a:pt x="3457" y="2337"/>
                    </a:lnTo>
                    <a:cubicBezTo>
                      <a:pt x="3772" y="2002"/>
                      <a:pt x="3752" y="826"/>
                      <a:pt x="2946" y="766"/>
                    </a:cubicBezTo>
                    <a:cubicBezTo>
                      <a:pt x="2435" y="0"/>
                      <a:pt x="0" y="549"/>
                      <a:pt x="884" y="2337"/>
                    </a:cubicBezTo>
                    <a:cubicBezTo>
                      <a:pt x="864" y="1964"/>
                      <a:pt x="1101" y="1846"/>
                      <a:pt x="1101" y="1846"/>
                    </a:cubicBezTo>
                    <a:cubicBezTo>
                      <a:pt x="1355" y="2199"/>
                      <a:pt x="2632" y="2062"/>
                      <a:pt x="2946" y="1473"/>
                    </a:cubicBezTo>
                    <a:cubicBezTo>
                      <a:pt x="3103" y="1806"/>
                      <a:pt x="3417" y="1826"/>
                      <a:pt x="3457" y="2337"/>
                    </a:cubicBezTo>
                  </a:path>
                </a:pathLst>
              </a:custGeom>
              <a:solidFill>
                <a:srgbClr val="43362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15"/>
              <p:cNvSpPr>
                <a:spLocks noChangeArrowheads="1"/>
              </p:cNvSpPr>
              <p:nvPr/>
            </p:nvSpPr>
            <p:spPr bwMode="auto">
              <a:xfrm>
                <a:off x="4557713" y="2816225"/>
                <a:ext cx="79375" cy="471488"/>
              </a:xfrm>
              <a:custGeom>
                <a:avLst/>
                <a:gdLst>
                  <a:gd name="T0" fmla="*/ 257 w 474"/>
                  <a:gd name="T1" fmla="*/ 2827 h 2828"/>
                  <a:gd name="T2" fmla="*/ 0 w 474"/>
                  <a:gd name="T3" fmla="*/ 1785 h 2828"/>
                  <a:gd name="T4" fmla="*/ 101 w 474"/>
                  <a:gd name="T5" fmla="*/ 0 h 2828"/>
                  <a:gd name="T6" fmla="*/ 375 w 474"/>
                  <a:gd name="T7" fmla="*/ 0 h 2828"/>
                  <a:gd name="T8" fmla="*/ 473 w 474"/>
                  <a:gd name="T9" fmla="*/ 1942 h 2828"/>
                  <a:gd name="T10" fmla="*/ 257 w 474"/>
                  <a:gd name="T11" fmla="*/ 2827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4" h="2828">
                    <a:moveTo>
                      <a:pt x="257" y="2827"/>
                    </a:moveTo>
                    <a:lnTo>
                      <a:pt x="0" y="1785"/>
                    </a:lnTo>
                    <a:lnTo>
                      <a:pt x="101" y="0"/>
                    </a:lnTo>
                    <a:lnTo>
                      <a:pt x="375" y="0"/>
                    </a:lnTo>
                    <a:lnTo>
                      <a:pt x="473" y="1942"/>
                    </a:lnTo>
                    <a:lnTo>
                      <a:pt x="257" y="2827"/>
                    </a:lnTo>
                  </a:path>
                </a:pathLst>
              </a:custGeom>
              <a:solidFill>
                <a:srgbClr val="1D1C1A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16"/>
              <p:cNvSpPr>
                <a:spLocks noChangeArrowheads="1"/>
              </p:cNvSpPr>
              <p:nvPr/>
            </p:nvSpPr>
            <p:spPr bwMode="auto">
              <a:xfrm>
                <a:off x="4837113" y="3529013"/>
                <a:ext cx="42862" cy="85725"/>
              </a:xfrm>
              <a:custGeom>
                <a:avLst/>
                <a:gdLst>
                  <a:gd name="T0" fmla="*/ 58 w 255"/>
                  <a:gd name="T1" fmla="*/ 78 h 512"/>
                  <a:gd name="T2" fmla="*/ 58 w 255"/>
                  <a:gd name="T3" fmla="*/ 78 h 512"/>
                  <a:gd name="T4" fmla="*/ 156 w 255"/>
                  <a:gd name="T5" fmla="*/ 0 h 512"/>
                  <a:gd name="T6" fmla="*/ 254 w 255"/>
                  <a:gd name="T7" fmla="*/ 0 h 512"/>
                  <a:gd name="T8" fmla="*/ 234 w 255"/>
                  <a:gd name="T9" fmla="*/ 511 h 512"/>
                  <a:gd name="T10" fmla="*/ 18 w 255"/>
                  <a:gd name="T11" fmla="*/ 353 h 512"/>
                  <a:gd name="T12" fmla="*/ 58 w 255"/>
                  <a:gd name="T13" fmla="*/ 7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512">
                    <a:moveTo>
                      <a:pt x="58" y="78"/>
                    </a:moveTo>
                    <a:lnTo>
                      <a:pt x="58" y="78"/>
                    </a:lnTo>
                    <a:cubicBezTo>
                      <a:pt x="78" y="38"/>
                      <a:pt x="116" y="18"/>
                      <a:pt x="156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34" y="511"/>
                      <a:pt x="234" y="511"/>
                      <a:pt x="234" y="511"/>
                    </a:cubicBezTo>
                    <a:cubicBezTo>
                      <a:pt x="234" y="511"/>
                      <a:pt x="58" y="411"/>
                      <a:pt x="18" y="353"/>
                    </a:cubicBezTo>
                    <a:cubicBezTo>
                      <a:pt x="0" y="333"/>
                      <a:pt x="18" y="156"/>
                      <a:pt x="58" y="78"/>
                    </a:cubicBezTo>
                  </a:path>
                </a:pathLst>
              </a:custGeom>
              <a:solidFill>
                <a:srgbClr val="DBAD78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17"/>
              <p:cNvSpPr>
                <a:spLocks noChangeArrowheads="1"/>
              </p:cNvSpPr>
              <p:nvPr/>
            </p:nvSpPr>
            <p:spPr bwMode="auto">
              <a:xfrm>
                <a:off x="4852988" y="3529013"/>
                <a:ext cx="133350" cy="88900"/>
              </a:xfrm>
              <a:custGeom>
                <a:avLst/>
                <a:gdLst>
                  <a:gd name="T0" fmla="*/ 96 w 804"/>
                  <a:gd name="T1" fmla="*/ 0 h 530"/>
                  <a:gd name="T2" fmla="*/ 96 w 804"/>
                  <a:gd name="T3" fmla="*/ 0 h 530"/>
                  <a:gd name="T4" fmla="*/ 705 w 804"/>
                  <a:gd name="T5" fmla="*/ 0 h 530"/>
                  <a:gd name="T6" fmla="*/ 803 w 804"/>
                  <a:gd name="T7" fmla="*/ 217 h 530"/>
                  <a:gd name="T8" fmla="*/ 803 w 804"/>
                  <a:gd name="T9" fmla="*/ 255 h 530"/>
                  <a:gd name="T10" fmla="*/ 529 w 804"/>
                  <a:gd name="T11" fmla="*/ 529 h 530"/>
                  <a:gd name="T12" fmla="*/ 274 w 804"/>
                  <a:gd name="T13" fmla="*/ 529 h 530"/>
                  <a:gd name="T14" fmla="*/ 0 w 804"/>
                  <a:gd name="T15" fmla="*/ 255 h 530"/>
                  <a:gd name="T16" fmla="*/ 0 w 804"/>
                  <a:gd name="T17" fmla="*/ 217 h 530"/>
                  <a:gd name="T18" fmla="*/ 96 w 804"/>
                  <a:gd name="T1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4" h="530">
                    <a:moveTo>
                      <a:pt x="96" y="0"/>
                    </a:moveTo>
                    <a:lnTo>
                      <a:pt x="96" y="0"/>
                    </a:lnTo>
                    <a:cubicBezTo>
                      <a:pt x="705" y="0"/>
                      <a:pt x="705" y="0"/>
                      <a:pt x="705" y="0"/>
                    </a:cubicBezTo>
                    <a:cubicBezTo>
                      <a:pt x="765" y="38"/>
                      <a:pt x="803" y="118"/>
                      <a:pt x="803" y="217"/>
                    </a:cubicBezTo>
                    <a:cubicBezTo>
                      <a:pt x="803" y="255"/>
                      <a:pt x="803" y="255"/>
                      <a:pt x="803" y="255"/>
                    </a:cubicBezTo>
                    <a:cubicBezTo>
                      <a:pt x="803" y="411"/>
                      <a:pt x="687" y="529"/>
                      <a:pt x="529" y="529"/>
                    </a:cubicBezTo>
                    <a:cubicBezTo>
                      <a:pt x="274" y="529"/>
                      <a:pt x="274" y="529"/>
                      <a:pt x="274" y="529"/>
                    </a:cubicBezTo>
                    <a:cubicBezTo>
                      <a:pt x="116" y="529"/>
                      <a:pt x="0" y="411"/>
                      <a:pt x="0" y="255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118"/>
                      <a:pt x="38" y="38"/>
                      <a:pt x="96" y="0"/>
                    </a:cubicBezTo>
                  </a:path>
                </a:pathLst>
              </a:custGeom>
              <a:solidFill>
                <a:srgbClr val="E8BD87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19"/>
              <p:cNvSpPr>
                <a:spLocks noChangeArrowheads="1"/>
              </p:cNvSpPr>
              <p:nvPr/>
            </p:nvSpPr>
            <p:spPr bwMode="auto">
              <a:xfrm>
                <a:off x="4340225" y="3398838"/>
                <a:ext cx="496888" cy="966787"/>
              </a:xfrm>
              <a:custGeom>
                <a:avLst/>
                <a:gdLst>
                  <a:gd name="T0" fmla="*/ 2986 w 2987"/>
                  <a:gd name="T1" fmla="*/ 5811 h 5812"/>
                  <a:gd name="T2" fmla="*/ 0 w 2987"/>
                  <a:gd name="T3" fmla="*/ 5811 h 5812"/>
                  <a:gd name="T4" fmla="*/ 0 w 2987"/>
                  <a:gd name="T5" fmla="*/ 0 h 5812"/>
                  <a:gd name="T6" fmla="*/ 2986 w 2987"/>
                  <a:gd name="T7" fmla="*/ 0 h 5812"/>
                  <a:gd name="T8" fmla="*/ 2986 w 2987"/>
                  <a:gd name="T9" fmla="*/ 5811 h 5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7" h="5812">
                    <a:moveTo>
                      <a:pt x="2986" y="5811"/>
                    </a:moveTo>
                    <a:lnTo>
                      <a:pt x="0" y="5811"/>
                    </a:lnTo>
                    <a:lnTo>
                      <a:pt x="0" y="0"/>
                    </a:lnTo>
                    <a:lnTo>
                      <a:pt x="2986" y="0"/>
                    </a:lnTo>
                    <a:lnTo>
                      <a:pt x="2986" y="5811"/>
                    </a:lnTo>
                  </a:path>
                </a:pathLst>
              </a:custGeom>
              <a:solidFill>
                <a:srgbClr val="2D3D4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408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13">
                  <a:solidFill>
                    <a:srgbClr val="E2E3E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Freeform 21"/>
            <p:cNvSpPr>
              <a:spLocks noChangeArrowheads="1"/>
            </p:cNvSpPr>
            <p:nvPr/>
          </p:nvSpPr>
          <p:spPr bwMode="auto">
            <a:xfrm>
              <a:off x="4029075" y="3211513"/>
              <a:ext cx="1144588" cy="63500"/>
            </a:xfrm>
            <a:custGeom>
              <a:avLst/>
              <a:gdLst>
                <a:gd name="T0" fmla="*/ 6874 w 6875"/>
                <a:gd name="T1" fmla="*/ 0 h 376"/>
                <a:gd name="T2" fmla="*/ 0 w 6875"/>
                <a:gd name="T3" fmla="*/ 0 h 376"/>
                <a:gd name="T4" fmla="*/ 0 w 6875"/>
                <a:gd name="T5" fmla="*/ 375 h 376"/>
                <a:gd name="T6" fmla="*/ 6874 w 6875"/>
                <a:gd name="T7" fmla="*/ 375 h 376"/>
                <a:gd name="T8" fmla="*/ 6874 w 6875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5" h="376">
                  <a:moveTo>
                    <a:pt x="6874" y="0"/>
                  </a:moveTo>
                  <a:lnTo>
                    <a:pt x="0" y="0"/>
                  </a:lnTo>
                  <a:lnTo>
                    <a:pt x="0" y="375"/>
                  </a:lnTo>
                  <a:lnTo>
                    <a:pt x="6874" y="375"/>
                  </a:lnTo>
                  <a:lnTo>
                    <a:pt x="6874" y="0"/>
                  </a:lnTo>
                </a:path>
              </a:pathLst>
            </a:custGeom>
            <a:solidFill>
              <a:srgbClr val="F2644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408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13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740743" y="519981"/>
            <a:ext cx="2441694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b="1" dirty="0">
                <a:solidFill>
                  <a:srgbClr val="54B9B9"/>
                </a:solidFill>
                <a:ea typeface="微软雅黑" panose="020B0503020204020204" pitchFamily="34" charset="-122"/>
              </a:rPr>
              <a:t>基本属性</a:t>
            </a:r>
          </a:p>
        </p:txBody>
      </p:sp>
      <p:sp>
        <p:nvSpPr>
          <p:cNvPr id="61" name="Shape 541"/>
          <p:cNvSpPr/>
          <p:nvPr/>
        </p:nvSpPr>
        <p:spPr>
          <a:xfrm>
            <a:off x="4183252" y="2135019"/>
            <a:ext cx="1742721" cy="490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263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751656" y="19364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541"/>
          <p:cNvSpPr/>
          <p:nvPr/>
        </p:nvSpPr>
        <p:spPr>
          <a:xfrm>
            <a:off x="3818859" y="3063374"/>
            <a:ext cx="1742721" cy="490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263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Shape 541"/>
          <p:cNvSpPr/>
          <p:nvPr/>
        </p:nvSpPr>
        <p:spPr>
          <a:xfrm>
            <a:off x="7429947" y="2121163"/>
            <a:ext cx="1707060" cy="518342"/>
          </a:xfrm>
          <a:custGeom>
            <a:avLst/>
            <a:gdLst>
              <a:gd name="connsiteX0" fmla="*/ 21428 w 21428"/>
              <a:gd name="connsiteY0" fmla="*/ 22210 h 22210"/>
              <a:gd name="connsiteX1" fmla="*/ 17263 w 21428"/>
              <a:gd name="connsiteY1" fmla="*/ 0 h 22210"/>
              <a:gd name="connsiteX2" fmla="*/ 0 w 21428"/>
              <a:gd name="connsiteY2" fmla="*/ 0 h 22210"/>
              <a:gd name="connsiteX0" fmla="*/ 4165 w 26525"/>
              <a:gd name="connsiteY0" fmla="*/ 22210 h 22210"/>
              <a:gd name="connsiteX1" fmla="*/ 0 w 26525"/>
              <a:gd name="connsiteY1" fmla="*/ 0 h 22210"/>
              <a:gd name="connsiteX2" fmla="*/ 26525 w 26525"/>
              <a:gd name="connsiteY2" fmla="*/ 610 h 22210"/>
              <a:gd name="connsiteX0" fmla="*/ 0 w 29057"/>
              <a:gd name="connsiteY0" fmla="*/ 22820 h 22820"/>
              <a:gd name="connsiteX1" fmla="*/ 2532 w 29057"/>
              <a:gd name="connsiteY1" fmla="*/ 0 h 22820"/>
              <a:gd name="connsiteX2" fmla="*/ 29057 w 29057"/>
              <a:gd name="connsiteY2" fmla="*/ 610 h 22820"/>
              <a:gd name="connsiteX0" fmla="*/ 0 w 21158"/>
              <a:gd name="connsiteY0" fmla="*/ 22820 h 22820"/>
              <a:gd name="connsiteX1" fmla="*/ 2532 w 21158"/>
              <a:gd name="connsiteY1" fmla="*/ 0 h 22820"/>
              <a:gd name="connsiteX2" fmla="*/ 21158 w 21158"/>
              <a:gd name="connsiteY2" fmla="*/ 610 h 2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8" h="22820" extrusionOk="0">
                <a:moveTo>
                  <a:pt x="0" y="22820"/>
                </a:moveTo>
                <a:lnTo>
                  <a:pt x="2532" y="0"/>
                </a:lnTo>
                <a:lnTo>
                  <a:pt x="21158" y="61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433288" y="2011002"/>
            <a:ext cx="278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zh-CN" altLang="en-US" sz="1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（你的职位描述</a:t>
            </a:r>
            <a:r>
              <a:rPr lang="zh-CN" altLang="en-US" sz="1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Shape 541"/>
          <p:cNvSpPr/>
          <p:nvPr/>
        </p:nvSpPr>
        <p:spPr>
          <a:xfrm rot="10800000">
            <a:off x="7566974" y="5110381"/>
            <a:ext cx="1742721" cy="490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263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433288" y="5354795"/>
            <a:ext cx="309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    年    月    日</a:t>
            </a:r>
          </a:p>
        </p:txBody>
      </p:sp>
      <p:sp>
        <p:nvSpPr>
          <p:cNvPr id="71" name="矩形 70"/>
          <p:cNvSpPr/>
          <p:nvPr/>
        </p:nvSpPr>
        <p:spPr>
          <a:xfrm>
            <a:off x="9381703" y="32562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新员工师傅：</a:t>
            </a:r>
            <a:endParaRPr lang="en-US" altLang="zh-CN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541"/>
          <p:cNvSpPr/>
          <p:nvPr/>
        </p:nvSpPr>
        <p:spPr>
          <a:xfrm>
            <a:off x="7509495" y="3400301"/>
            <a:ext cx="1707060" cy="518342"/>
          </a:xfrm>
          <a:custGeom>
            <a:avLst/>
            <a:gdLst>
              <a:gd name="connsiteX0" fmla="*/ 21428 w 21428"/>
              <a:gd name="connsiteY0" fmla="*/ 22210 h 22210"/>
              <a:gd name="connsiteX1" fmla="*/ 17263 w 21428"/>
              <a:gd name="connsiteY1" fmla="*/ 0 h 22210"/>
              <a:gd name="connsiteX2" fmla="*/ 0 w 21428"/>
              <a:gd name="connsiteY2" fmla="*/ 0 h 22210"/>
              <a:gd name="connsiteX0" fmla="*/ 4165 w 26525"/>
              <a:gd name="connsiteY0" fmla="*/ 22210 h 22210"/>
              <a:gd name="connsiteX1" fmla="*/ 0 w 26525"/>
              <a:gd name="connsiteY1" fmla="*/ 0 h 22210"/>
              <a:gd name="connsiteX2" fmla="*/ 26525 w 26525"/>
              <a:gd name="connsiteY2" fmla="*/ 610 h 22210"/>
              <a:gd name="connsiteX0" fmla="*/ 0 w 29057"/>
              <a:gd name="connsiteY0" fmla="*/ 22820 h 22820"/>
              <a:gd name="connsiteX1" fmla="*/ 2532 w 29057"/>
              <a:gd name="connsiteY1" fmla="*/ 0 h 22820"/>
              <a:gd name="connsiteX2" fmla="*/ 29057 w 29057"/>
              <a:gd name="connsiteY2" fmla="*/ 610 h 22820"/>
              <a:gd name="connsiteX0" fmla="*/ 0 w 21158"/>
              <a:gd name="connsiteY0" fmla="*/ 22820 h 22820"/>
              <a:gd name="connsiteX1" fmla="*/ 2532 w 21158"/>
              <a:gd name="connsiteY1" fmla="*/ 0 h 22820"/>
              <a:gd name="connsiteX2" fmla="*/ 21158 w 21158"/>
              <a:gd name="connsiteY2" fmla="*/ 610 h 2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8" h="22820" extrusionOk="0">
                <a:moveTo>
                  <a:pt x="0" y="22820"/>
                </a:moveTo>
                <a:lnTo>
                  <a:pt x="2532" y="0"/>
                </a:lnTo>
                <a:lnTo>
                  <a:pt x="21158" y="61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88579" y="45012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出品院校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4" name="Shape 541"/>
          <p:cNvSpPr/>
          <p:nvPr/>
        </p:nvSpPr>
        <p:spPr>
          <a:xfrm rot="10800000">
            <a:off x="4024469" y="5070105"/>
            <a:ext cx="1707060" cy="518342"/>
          </a:xfrm>
          <a:custGeom>
            <a:avLst/>
            <a:gdLst>
              <a:gd name="connsiteX0" fmla="*/ 21428 w 21428"/>
              <a:gd name="connsiteY0" fmla="*/ 22210 h 22210"/>
              <a:gd name="connsiteX1" fmla="*/ 17263 w 21428"/>
              <a:gd name="connsiteY1" fmla="*/ 0 h 22210"/>
              <a:gd name="connsiteX2" fmla="*/ 0 w 21428"/>
              <a:gd name="connsiteY2" fmla="*/ 0 h 22210"/>
              <a:gd name="connsiteX0" fmla="*/ 4165 w 26525"/>
              <a:gd name="connsiteY0" fmla="*/ 22210 h 22210"/>
              <a:gd name="connsiteX1" fmla="*/ 0 w 26525"/>
              <a:gd name="connsiteY1" fmla="*/ 0 h 22210"/>
              <a:gd name="connsiteX2" fmla="*/ 26525 w 26525"/>
              <a:gd name="connsiteY2" fmla="*/ 610 h 22210"/>
              <a:gd name="connsiteX0" fmla="*/ 0 w 29057"/>
              <a:gd name="connsiteY0" fmla="*/ 22820 h 22820"/>
              <a:gd name="connsiteX1" fmla="*/ 2532 w 29057"/>
              <a:gd name="connsiteY1" fmla="*/ 0 h 22820"/>
              <a:gd name="connsiteX2" fmla="*/ 29057 w 29057"/>
              <a:gd name="connsiteY2" fmla="*/ 610 h 22820"/>
              <a:gd name="connsiteX0" fmla="*/ 0 w 21158"/>
              <a:gd name="connsiteY0" fmla="*/ 22820 h 22820"/>
              <a:gd name="connsiteX1" fmla="*/ 2532 w 21158"/>
              <a:gd name="connsiteY1" fmla="*/ 0 h 22820"/>
              <a:gd name="connsiteX2" fmla="*/ 21158 w 21158"/>
              <a:gd name="connsiteY2" fmla="*/ 610 h 2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8" h="22820" extrusionOk="0">
                <a:moveTo>
                  <a:pt x="0" y="22820"/>
                </a:moveTo>
                <a:lnTo>
                  <a:pt x="2532" y="0"/>
                </a:lnTo>
                <a:lnTo>
                  <a:pt x="21158" y="61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Shape 541"/>
          <p:cNvSpPr/>
          <p:nvPr/>
        </p:nvSpPr>
        <p:spPr>
          <a:xfrm rot="10800000">
            <a:off x="3797740" y="4200052"/>
            <a:ext cx="1707060" cy="518342"/>
          </a:xfrm>
          <a:custGeom>
            <a:avLst/>
            <a:gdLst>
              <a:gd name="connsiteX0" fmla="*/ 21428 w 21428"/>
              <a:gd name="connsiteY0" fmla="*/ 22210 h 22210"/>
              <a:gd name="connsiteX1" fmla="*/ 17263 w 21428"/>
              <a:gd name="connsiteY1" fmla="*/ 0 h 22210"/>
              <a:gd name="connsiteX2" fmla="*/ 0 w 21428"/>
              <a:gd name="connsiteY2" fmla="*/ 0 h 22210"/>
              <a:gd name="connsiteX0" fmla="*/ 4165 w 26525"/>
              <a:gd name="connsiteY0" fmla="*/ 22210 h 22210"/>
              <a:gd name="connsiteX1" fmla="*/ 0 w 26525"/>
              <a:gd name="connsiteY1" fmla="*/ 0 h 22210"/>
              <a:gd name="connsiteX2" fmla="*/ 26525 w 26525"/>
              <a:gd name="connsiteY2" fmla="*/ 610 h 22210"/>
              <a:gd name="connsiteX0" fmla="*/ 0 w 29057"/>
              <a:gd name="connsiteY0" fmla="*/ 22820 h 22820"/>
              <a:gd name="connsiteX1" fmla="*/ 2532 w 29057"/>
              <a:gd name="connsiteY1" fmla="*/ 0 h 22820"/>
              <a:gd name="connsiteX2" fmla="*/ 29057 w 29057"/>
              <a:gd name="connsiteY2" fmla="*/ 610 h 22820"/>
              <a:gd name="connsiteX0" fmla="*/ 0 w 21158"/>
              <a:gd name="connsiteY0" fmla="*/ 22820 h 22820"/>
              <a:gd name="connsiteX1" fmla="*/ 2532 w 21158"/>
              <a:gd name="connsiteY1" fmla="*/ 0 h 22820"/>
              <a:gd name="connsiteX2" fmla="*/ 21158 w 21158"/>
              <a:gd name="connsiteY2" fmla="*/ 610 h 2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8" h="22820" extrusionOk="0">
                <a:moveTo>
                  <a:pt x="0" y="22820"/>
                </a:moveTo>
                <a:lnTo>
                  <a:pt x="2532" y="0"/>
                </a:lnTo>
                <a:lnTo>
                  <a:pt x="21158" y="61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13074" y="28787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学历：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Shape 541"/>
          <p:cNvSpPr/>
          <p:nvPr/>
        </p:nvSpPr>
        <p:spPr>
          <a:xfrm rot="10800000">
            <a:off x="7509083" y="4225470"/>
            <a:ext cx="1742721" cy="490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263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435107" y="4532796"/>
            <a:ext cx="3092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已使用年限：</a:t>
            </a:r>
            <a:r>
              <a:rPr lang="zh-CN" altLang="en-US" sz="1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14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你的工作</a:t>
            </a:r>
            <a:r>
              <a:rPr lang="zh-CN" altLang="en-US" sz="1400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年限）</a:t>
            </a:r>
            <a:endParaRPr lang="en-US" altLang="zh-CN" sz="11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874492" y="54434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2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28686" y="2880700"/>
            <a:ext cx="1264596" cy="1466932"/>
            <a:chOff x="5338705" y="1421645"/>
            <a:chExt cx="2133658" cy="2475044"/>
          </a:xfrm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六边形 17"/>
            <p:cNvSpPr/>
            <p:nvPr/>
          </p:nvSpPr>
          <p:spPr>
            <a:xfrm rot="5400000">
              <a:off x="5168012" y="1592338"/>
              <a:ext cx="2475044" cy="2133658"/>
            </a:xfrm>
            <a:prstGeom prst="hexagon">
              <a:avLst/>
            </a:prstGeom>
            <a:gradFill flip="none" rotWithShape="1">
              <a:gsLst>
                <a:gs pos="5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 rot="5400000">
              <a:off x="5296544" y="1703141"/>
              <a:ext cx="2217980" cy="1912052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403721" y="3152501"/>
            <a:ext cx="19145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cap="all" dirty="0" smtClean="0">
                <a:solidFill>
                  <a:srgbClr val="54B9B9"/>
                </a:solidFill>
                <a:cs typeface="Arial" panose="020B0604020202020204" pitchFamily="34" charset="0"/>
              </a:rPr>
              <a:t>01</a:t>
            </a:r>
            <a:endParaRPr lang="zh-CN" altLang="en-US" sz="5400" b="1" cap="all" dirty="0">
              <a:solidFill>
                <a:srgbClr val="54B9B9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1550505" y="461943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B3838"/>
                </a:solidFill>
                <a:ea typeface="微软雅黑" panose="020B0503020204020204" pitchFamily="34" charset="-122"/>
              </a:rPr>
              <a:t>我的成长</a:t>
            </a:r>
            <a:endParaRPr lang="zh-CN" altLang="en-US" sz="2800" dirty="0">
              <a:solidFill>
                <a:srgbClr val="3B3838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433786" y="2880700"/>
            <a:ext cx="1264596" cy="1466932"/>
            <a:chOff x="5338705" y="1421645"/>
            <a:chExt cx="2133658" cy="2475044"/>
          </a:xfrm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六边形 36"/>
            <p:cNvSpPr/>
            <p:nvPr/>
          </p:nvSpPr>
          <p:spPr>
            <a:xfrm rot="5400000">
              <a:off x="5168012" y="1592338"/>
              <a:ext cx="2475044" cy="2133658"/>
            </a:xfrm>
            <a:prstGeom prst="hexagon">
              <a:avLst/>
            </a:prstGeom>
            <a:gradFill flip="none" rotWithShape="1">
              <a:gsLst>
                <a:gs pos="5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六边形 37"/>
            <p:cNvSpPr/>
            <p:nvPr/>
          </p:nvSpPr>
          <p:spPr>
            <a:xfrm rot="5400000">
              <a:off x="5296544" y="1703141"/>
              <a:ext cx="2217980" cy="1912052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259"/>
          <p:cNvSpPr>
            <a:spLocks noChangeArrowheads="1"/>
          </p:cNvSpPr>
          <p:nvPr/>
        </p:nvSpPr>
        <p:spPr bwMode="auto">
          <a:xfrm>
            <a:off x="4108821" y="3152501"/>
            <a:ext cx="19145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cap="all" dirty="0" smtClean="0">
                <a:solidFill>
                  <a:srgbClr val="54B9B9"/>
                </a:solidFill>
                <a:cs typeface="Arial" panose="020B0604020202020204" pitchFamily="34" charset="0"/>
              </a:rPr>
              <a:t>02</a:t>
            </a:r>
            <a:endParaRPr lang="zh-CN" altLang="en-US" sz="5400" b="1" cap="all" dirty="0">
              <a:solidFill>
                <a:srgbClr val="54B9B9"/>
              </a:solidFill>
              <a:cs typeface="Arial" panose="020B0604020202020204" pitchFamily="34" charset="0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4255605" y="461943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B3838"/>
                </a:solidFill>
                <a:ea typeface="微软雅黑" panose="020B0503020204020204" pitchFamily="34" charset="-122"/>
              </a:rPr>
              <a:t>我的成果</a:t>
            </a:r>
            <a:endParaRPr lang="zh-CN" altLang="en-US" sz="2800" dirty="0">
              <a:solidFill>
                <a:srgbClr val="3B3838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13486" y="2880700"/>
            <a:ext cx="1264596" cy="1466932"/>
            <a:chOff x="5338705" y="1421645"/>
            <a:chExt cx="2133658" cy="2475044"/>
          </a:xfrm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六边形 42"/>
            <p:cNvSpPr/>
            <p:nvPr/>
          </p:nvSpPr>
          <p:spPr>
            <a:xfrm rot="5400000">
              <a:off x="5168012" y="1592338"/>
              <a:ext cx="2475044" cy="2133658"/>
            </a:xfrm>
            <a:prstGeom prst="hexagon">
              <a:avLst/>
            </a:prstGeom>
            <a:gradFill flip="none" rotWithShape="1">
              <a:gsLst>
                <a:gs pos="5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/>
            <p:cNvSpPr/>
            <p:nvPr/>
          </p:nvSpPr>
          <p:spPr>
            <a:xfrm rot="5400000">
              <a:off x="5296544" y="1703141"/>
              <a:ext cx="2217980" cy="1912052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259"/>
          <p:cNvSpPr>
            <a:spLocks noChangeArrowheads="1"/>
          </p:cNvSpPr>
          <p:nvPr/>
        </p:nvSpPr>
        <p:spPr bwMode="auto">
          <a:xfrm>
            <a:off x="6788521" y="3152501"/>
            <a:ext cx="19145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cap="all" dirty="0" smtClean="0">
                <a:solidFill>
                  <a:srgbClr val="54B9B9"/>
                </a:solidFill>
                <a:cs typeface="Arial" panose="020B0604020202020204" pitchFamily="34" charset="0"/>
              </a:rPr>
              <a:t>03</a:t>
            </a:r>
            <a:endParaRPr lang="zh-CN" altLang="en-US" sz="5400" b="1" cap="all" dirty="0">
              <a:solidFill>
                <a:srgbClr val="54B9B9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6935304" y="461943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B3838"/>
                </a:solidFill>
                <a:ea typeface="微软雅黑" panose="020B0503020204020204" pitchFamily="34" charset="-122"/>
              </a:rPr>
              <a:t>我</a:t>
            </a:r>
            <a:r>
              <a:rPr lang="zh-CN" altLang="en-US" sz="2800" dirty="0" smtClean="0">
                <a:solidFill>
                  <a:srgbClr val="3B3838"/>
                </a:solidFill>
                <a:ea typeface="微软雅黑" panose="020B0503020204020204" pitchFamily="34" charset="-122"/>
              </a:rPr>
              <a:t>的案例</a:t>
            </a:r>
            <a:endParaRPr lang="zh-CN" altLang="en-US" sz="2800" dirty="0">
              <a:solidFill>
                <a:srgbClr val="3B3838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818586" y="2880700"/>
            <a:ext cx="1264596" cy="1466932"/>
            <a:chOff x="5338705" y="1421645"/>
            <a:chExt cx="2133658" cy="2475044"/>
          </a:xfrm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六边形 48"/>
            <p:cNvSpPr/>
            <p:nvPr/>
          </p:nvSpPr>
          <p:spPr>
            <a:xfrm rot="5400000">
              <a:off x="5168012" y="1592338"/>
              <a:ext cx="2475044" cy="2133658"/>
            </a:xfrm>
            <a:prstGeom prst="hexagon">
              <a:avLst/>
            </a:prstGeom>
            <a:gradFill flip="none" rotWithShape="1">
              <a:gsLst>
                <a:gs pos="5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9"/>
            <p:cNvSpPr/>
            <p:nvPr/>
          </p:nvSpPr>
          <p:spPr>
            <a:xfrm rot="5400000">
              <a:off x="5296544" y="1703141"/>
              <a:ext cx="2217980" cy="1912052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259"/>
          <p:cNvSpPr>
            <a:spLocks noChangeArrowheads="1"/>
          </p:cNvSpPr>
          <p:nvPr/>
        </p:nvSpPr>
        <p:spPr bwMode="auto">
          <a:xfrm>
            <a:off x="9493621" y="3152501"/>
            <a:ext cx="19145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cap="all" dirty="0" smtClean="0">
                <a:solidFill>
                  <a:srgbClr val="54B9B9"/>
                </a:solidFill>
                <a:cs typeface="Arial" panose="020B0604020202020204" pitchFamily="34" charset="0"/>
              </a:rPr>
              <a:t>04</a:t>
            </a:r>
            <a:endParaRPr lang="zh-CN" altLang="en-US" sz="5400" b="1" cap="all" dirty="0">
              <a:solidFill>
                <a:srgbClr val="54B9B9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9640405" y="461943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B3838"/>
                </a:solidFill>
                <a:ea typeface="微软雅黑" panose="020B0503020204020204" pitchFamily="34" charset="-122"/>
              </a:rPr>
              <a:t>我的改进</a:t>
            </a:r>
            <a:endParaRPr lang="zh-CN" altLang="en-US" sz="2800" dirty="0">
              <a:solidFill>
                <a:srgbClr val="3B3838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57877" y="952029"/>
            <a:ext cx="1313018" cy="76934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solidFill>
                  <a:srgbClr val="54B9B9"/>
                </a:solidFill>
                <a:ea typeface="微软雅黑" panose="020B0503020204020204" pitchFamily="34" charset="-122"/>
              </a:rPr>
              <a:t>目录</a:t>
            </a:r>
          </a:p>
        </p:txBody>
      </p: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2848753041"/>
              </p:ext>
            </p:extLst>
          </p:nvPr>
        </p:nvGraphicFramePr>
        <p:xfrm>
          <a:off x="-582726" y="5660442"/>
          <a:ext cx="5231165" cy="348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3181" y="1904380"/>
            <a:ext cx="9896912" cy="3423893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3386" y="327372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我的成长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5" y="643501"/>
            <a:ext cx="2972828" cy="5945657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3B3838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41096" y="3442182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5559" y="3271420"/>
            <a:ext cx="724557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 节</a:t>
            </a:r>
          </a:p>
        </p:txBody>
      </p:sp>
      <p:sp>
        <p:nvSpPr>
          <p:cNvPr id="12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6567" y="2794292"/>
            <a:ext cx="1442703" cy="15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五边形 50"/>
          <p:cNvSpPr/>
          <p:nvPr/>
        </p:nvSpPr>
        <p:spPr>
          <a:xfrm rot="10800000" flipH="1">
            <a:off x="0" y="359470"/>
            <a:ext cx="3044999" cy="679761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-108768" y="259312"/>
            <a:ext cx="3153767" cy="768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我的成长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97127" y="289624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本章节，主要描述在入职期间的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学习成果，可用数据、图表、图画等形式展示；</a:t>
            </a:r>
            <a:endParaRPr lang="en-US" altLang="zh-CN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建议讲解时间：</a:t>
            </a:r>
            <a:r>
              <a:rPr lang="en-US" altLang="zh-CN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1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3181" y="1904380"/>
            <a:ext cx="9896912" cy="3423893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3386" y="327372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我的成果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5" y="643501"/>
            <a:ext cx="2972828" cy="5945657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3B3838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41096" y="3442182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5559" y="3271420"/>
            <a:ext cx="724557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 节</a:t>
            </a:r>
          </a:p>
        </p:txBody>
      </p:sp>
      <p:sp>
        <p:nvSpPr>
          <p:cNvPr id="12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6567" y="2794292"/>
            <a:ext cx="1442703" cy="15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3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12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五边形 50"/>
          <p:cNvSpPr/>
          <p:nvPr/>
        </p:nvSpPr>
        <p:spPr>
          <a:xfrm rot="10800000" flipH="1">
            <a:off x="0" y="359470"/>
            <a:ext cx="3044999" cy="679761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-108768" y="259312"/>
            <a:ext cx="3153767" cy="768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我的成果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65079" y="289624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章节主要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描述在入职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</a:t>
            </a: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工作成果、关键业绩、价值</a:t>
            </a:r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贡献；</a:t>
            </a:r>
            <a:endParaRPr lang="en-US" altLang="zh-CN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成果以数据形式呈现</a:t>
            </a:r>
            <a:endParaRPr lang="en-US" altLang="zh-CN" dirty="0" smtClean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建议讲解时间：</a:t>
            </a:r>
            <a:r>
              <a:rPr lang="en-US" altLang="zh-CN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smtClean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7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3181" y="1904380"/>
            <a:ext cx="9896912" cy="3423893"/>
          </a:xfrm>
          <a:prstGeom prst="homePlate">
            <a:avLst/>
          </a:prstGeom>
          <a:solidFill>
            <a:srgbClr val="54B9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3386" y="327372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我的案例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5" y="643501"/>
            <a:ext cx="2972828" cy="5945657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3B3838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41096" y="3442182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5559" y="3271420"/>
            <a:ext cx="724557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 节</a:t>
            </a:r>
          </a:p>
        </p:txBody>
      </p:sp>
      <p:sp>
        <p:nvSpPr>
          <p:cNvPr id="12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6567" y="2794292"/>
            <a:ext cx="1442703" cy="15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3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012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3" y="5969571"/>
            <a:ext cx="2719646" cy="20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805E60D-D295-41E5-80F5-F301D8721E8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908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heme/theme1.xml><?xml version="1.0" encoding="utf-8"?>
<a:theme xmlns:a="http://schemas.openxmlformats.org/drawingml/2006/main" name="1_自定义设计方案">
  <a:themeElements>
    <a:clrScheme name="自定义 2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872F"/>
      </a:accent1>
      <a:accent2>
        <a:srgbClr val="1C327F"/>
      </a:accent2>
      <a:accent3>
        <a:srgbClr val="FF872F"/>
      </a:accent3>
      <a:accent4>
        <a:srgbClr val="1C327F"/>
      </a:accent4>
      <a:accent5>
        <a:srgbClr val="FF872F"/>
      </a:accent5>
      <a:accent6>
        <a:srgbClr val="1C327F"/>
      </a:accent6>
      <a:hlink>
        <a:srgbClr val="FF872F"/>
      </a:hlink>
      <a:folHlink>
        <a:srgbClr val="1C32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自定义</PresentationFormat>
  <Paragraphs>82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新細明體</vt:lpstr>
      <vt:lpstr>方正正黑简体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bt908.pptx</dc:title>
  <dc:creator/>
  <cp:lastModifiedBy/>
  <cp:revision>1</cp:revision>
  <dcterms:created xsi:type="dcterms:W3CDTF">2016-10-17T14:00:15Z</dcterms:created>
  <dcterms:modified xsi:type="dcterms:W3CDTF">2019-03-20T09:46:25Z</dcterms:modified>
</cp:coreProperties>
</file>