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3895B3-EC38-4858-BDD2-790B40DF14A3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11/18/19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2ED8D7-FA2F-49EA-B3DF-6D2C37127E58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76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Master text styles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F953B36-EE9D-47D7-9019-718CA09AC386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11/18/19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B6A880C-DF9B-4D7F-AE76-3DFDA06F56FD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SI PET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12000"/>
              </a:lnSpc>
            </a:pPr>
            <a:r>
              <a:rPr b="0" lang="en-US" sz="2300" spc="-1" strike="noStrike">
                <a:solidFill>
                  <a:srgbClr val="191b0e"/>
                </a:solidFill>
                <a:latin typeface="Franklin Gothic Book"/>
              </a:rPr>
              <a:t>Casa inteligente para o seu animal de estimação</a:t>
            </a: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Propósitos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Atender as necessidades do seu animal à distancia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Tornar seu ambiente mais agradável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Ajustas o local às suas necessidades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Informar o dono sobre a situação do ambiente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Postar em redes sociais, caso deseje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Funcionalidades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Controle da distribuição de alimento do animal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Controle de ventilação do aposento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Controle da iluminação do aposento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Alertas de atividade (Saiu/entrou em casa)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Log de diversos dados do animal (Peso, alimentação, atividades e outros)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Integração com redes sociais (Tweets sobre seus hábitos e atividades)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Implementação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 Sistema contará com um conjunto de sensores para monitorar o ambiente do animal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Termostato para controlar ventilação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Balança para log de peso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Sensor na porta de acesso externo no caso de animal com acesso a rua (log de entrada/saida + notificações)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Sensor de iluminação para ajustar a luz do aposento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Os dados fornecidos pelos sensores alimentaram um servidor local (raspberrypi + arduino, por exemplo) que fará o log, tomará as decições e fornecerá controle remoto e acesso aos dados para o dono, por meio de uma interface gráfica simples.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Sistema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 controle e acesso aos dados serão feitos por meio de uma aplicação PWA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Por ser uma PWA, o usuário pode adicionar a aplicação ao seu dispositivo móvel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 aplicação será construída em node.js para tirar proveito da infraestrutura do google firebase (hosting, functions e database)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Consideraçoes finais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O sistema possui o objetivo de ser simples, com facilidade de alterar o seu escopo com poucos ajustes (adição / remoção de sensores e módulos), de forma que possa se ajustar à necessidades específicas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As implementações do sistema e da estrutura é facilmente escalável para atender diversos tipos de animais.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A idéia vem com o propósito de construir algo que seria útil para os membros do grupo (ou pelo menos um deles)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Obrigado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https://singlehorizon.com/si-pet/app/login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212080" y="3566160"/>
            <a:ext cx="190476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61</TotalTime>
  <Application>LibreOffice/6.1.5.2$Linux_X86_64 LibreOffice_project/10$Build-2</Application>
  <Words>335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2019-08-28T19:40:56Z</dcterms:created>
  <dc:creator>Murilo da Silva Mascarenhas Moraes</dc:creator>
  <dc:description/>
  <dc:language>en-US</dc:language>
  <cp:lastModifiedBy/>
  <dcterms:modified xsi:type="dcterms:W3CDTF">2019-11-18T09:24:52Z</dcterms:modified>
  <cp:revision>7</cp:revision>
  <dc:subject/>
  <dc:title>SI PET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