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2F213-06E2-4C87-ACED-2A83D8DC425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7177-8993-4FB4-88B1-0B1F4C6B7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4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65609" y="443061"/>
            <a:ext cx="5349811" cy="6093976"/>
            <a:chOff x="565609" y="443061"/>
            <a:chExt cx="5349811" cy="6093976"/>
          </a:xfrm>
        </p:grpSpPr>
        <p:sp>
          <p:nvSpPr>
            <p:cNvPr id="4" name="TextBox 3"/>
            <p:cNvSpPr txBox="1"/>
            <p:nvPr/>
          </p:nvSpPr>
          <p:spPr>
            <a:xfrm>
              <a:off x="669304" y="904726"/>
              <a:ext cx="5246116" cy="5632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version: '3.8'</a:t>
              </a:r>
            </a:p>
            <a:p>
              <a:r>
                <a:rPr lang="en-US" dirty="0" smtClean="0"/>
                <a:t>volumes:</a:t>
              </a:r>
            </a:p>
            <a:p>
              <a:r>
                <a:rPr lang="en-US" dirty="0" smtClean="0"/>
                <a:t>  </a:t>
              </a:r>
              <a:r>
                <a:rPr lang="en-US" dirty="0" err="1" smtClean="0"/>
                <a:t>db_data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    name: </a:t>
              </a:r>
              <a:r>
                <a:rPr lang="en-US" dirty="0" err="1" smtClean="0"/>
                <a:t>sqlserver_data</a:t>
              </a:r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services:</a:t>
              </a:r>
            </a:p>
            <a:p>
              <a:r>
                <a:rPr lang="en-US" dirty="0" smtClean="0"/>
                <a:t>  </a:t>
              </a:r>
              <a:r>
                <a:rPr lang="en-US" dirty="0" err="1" smtClean="0"/>
                <a:t>sqlserver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    hostname: agsipsdh.ddns.net</a:t>
              </a:r>
            </a:p>
            <a:p>
              <a:r>
                <a:rPr lang="en-US" dirty="0" smtClean="0"/>
                <a:t>    </a:t>
              </a:r>
              <a:r>
                <a:rPr lang="en-US" dirty="0" err="1" smtClean="0"/>
                <a:t>container_name</a:t>
              </a:r>
              <a:r>
                <a:rPr lang="en-US" dirty="0" smtClean="0"/>
                <a:t>: MSSQL</a:t>
              </a:r>
            </a:p>
            <a:p>
              <a:r>
                <a:rPr lang="en-US" dirty="0" smtClean="0"/>
                <a:t>    image: mcr.microsoft.com/</a:t>
              </a:r>
              <a:r>
                <a:rPr lang="en-US" dirty="0" err="1" smtClean="0"/>
                <a:t>mssql</a:t>
              </a:r>
              <a:r>
                <a:rPr lang="en-US" dirty="0" smtClean="0"/>
                <a:t>/server:2019-latest</a:t>
              </a:r>
            </a:p>
            <a:p>
              <a:r>
                <a:rPr lang="en-US" dirty="0" smtClean="0"/>
                <a:t>    </a:t>
              </a:r>
              <a:r>
                <a:rPr lang="en-US" dirty="0" err="1" smtClean="0"/>
                <a:t>env_file</a:t>
              </a:r>
              <a:r>
                <a:rPr lang="en-US" dirty="0" smtClean="0"/>
                <a:t>: .</a:t>
              </a:r>
              <a:r>
                <a:rPr lang="en-US" dirty="0" err="1" smtClean="0"/>
                <a:t>env</a:t>
              </a:r>
              <a:endParaRPr lang="en-US" dirty="0" smtClean="0"/>
            </a:p>
            <a:p>
              <a:r>
                <a:rPr lang="en-US" dirty="0" smtClean="0"/>
                <a:t>    environment:</a:t>
              </a:r>
            </a:p>
            <a:p>
              <a:r>
                <a:rPr lang="en-US" dirty="0" smtClean="0"/>
                <a:t>      ACCEPT_EULA: "Y"</a:t>
              </a:r>
            </a:p>
            <a:p>
              <a:r>
                <a:rPr lang="en-US" dirty="0" smtClean="0"/>
                <a:t>      SA_PASSWORD: ${SA_PASSWORD}</a:t>
              </a:r>
            </a:p>
            <a:p>
              <a:r>
                <a:rPr lang="en-US" dirty="0" smtClean="0"/>
                <a:t>      TZ: ${TIMEZONE}</a:t>
              </a:r>
            </a:p>
            <a:p>
              <a:r>
                <a:rPr lang="en-US" dirty="0" smtClean="0"/>
                <a:t>    volumes:</a:t>
              </a:r>
            </a:p>
            <a:p>
              <a:r>
                <a:rPr lang="en-US" dirty="0" smtClean="0"/>
                <a:t>      - </a:t>
              </a:r>
              <a:r>
                <a:rPr lang="en-US" dirty="0" err="1" smtClean="0"/>
                <a:t>db_data</a:t>
              </a:r>
              <a:r>
                <a:rPr lang="en-US" dirty="0" smtClean="0"/>
                <a:t>:/</a:t>
              </a:r>
              <a:r>
                <a:rPr lang="en-US" dirty="0" err="1" smtClean="0"/>
                <a:t>var</a:t>
              </a:r>
              <a:r>
                <a:rPr lang="en-US" dirty="0" smtClean="0"/>
                <a:t>/opt/</a:t>
              </a:r>
              <a:r>
                <a:rPr lang="en-US" dirty="0" err="1" smtClean="0"/>
                <a:t>mssql</a:t>
              </a:r>
              <a:endParaRPr lang="en-US" dirty="0" smtClean="0"/>
            </a:p>
            <a:p>
              <a:r>
                <a:rPr lang="en-US" dirty="0" smtClean="0"/>
                <a:t>    ports:</a:t>
              </a:r>
            </a:p>
            <a:p>
              <a:r>
                <a:rPr lang="en-US" dirty="0" smtClean="0"/>
                <a:t>      - 1433:1433</a:t>
              </a:r>
            </a:p>
            <a:p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5609" y="443061"/>
              <a:ext cx="30173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Docker-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compose.yaml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01056" y="1500329"/>
            <a:ext cx="6020239" cy="1553957"/>
            <a:chOff x="5901056" y="918991"/>
            <a:chExt cx="6020239" cy="1553957"/>
          </a:xfrm>
        </p:grpSpPr>
        <p:sp>
          <p:nvSpPr>
            <p:cNvPr id="6" name="TextBox 5"/>
            <p:cNvSpPr txBox="1"/>
            <p:nvPr/>
          </p:nvSpPr>
          <p:spPr>
            <a:xfrm>
              <a:off x="5915420" y="1272619"/>
              <a:ext cx="60058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SA_PASSWORD=ipsdh#2023</a:t>
              </a:r>
            </a:p>
            <a:p>
              <a:r>
                <a:rPr lang="en-US" dirty="0" smtClean="0"/>
                <a:t>TIMEZONE="Asia/Jakarta"</a:t>
              </a:r>
            </a:p>
            <a:p>
              <a:r>
                <a:rPr lang="en-US" dirty="0" smtClean="0"/>
                <a:t>MSSQL_PID=&lt;TDKQD-PKV44-PJT4N-TCJG2-3YJ6B | Enterprise&gt;</a:t>
              </a: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01056" y="918991"/>
              <a:ext cx="711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.</a:t>
              </a:r>
              <a:r>
                <a:rPr lang="en-US" sz="2400" dirty="0" err="1" smtClean="0">
                  <a:solidFill>
                    <a:srgbClr val="FF0000"/>
                  </a:solidFill>
                </a:rPr>
                <a:t>env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691" y="4018943"/>
            <a:ext cx="6694604" cy="21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1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88" y="2696066"/>
            <a:ext cx="5796002" cy="4075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88" y="1613805"/>
            <a:ext cx="5698780" cy="1082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950" y="1364581"/>
            <a:ext cx="50204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DATABASE [</a:t>
            </a:r>
            <a:r>
              <a:rPr lang="en-US" dirty="0" err="1" smtClean="0"/>
              <a:t>dblhk</a:t>
            </a:r>
            <a:r>
              <a:rPr lang="en-US" dirty="0" smtClean="0"/>
              <a:t>]</a:t>
            </a:r>
          </a:p>
          <a:p>
            <a:r>
              <a:rPr lang="en-US" dirty="0" smtClean="0"/>
              <a:t>ON</a:t>
            </a:r>
          </a:p>
          <a:p>
            <a:r>
              <a:rPr lang="en-US" dirty="0" smtClean="0"/>
              <a:t>PRIMARY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  NAME = </a:t>
            </a:r>
            <a:r>
              <a:rPr lang="en-US" dirty="0" err="1" smtClean="0"/>
              <a:t>N'dblhk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FILENAME = N'/</a:t>
            </a:r>
            <a:r>
              <a:rPr lang="en-US" dirty="0" err="1" smtClean="0"/>
              <a:t>var</a:t>
            </a:r>
            <a:r>
              <a:rPr lang="en-US" dirty="0" smtClean="0"/>
              <a:t>/opt/</a:t>
            </a:r>
            <a:r>
              <a:rPr lang="en-US" dirty="0" err="1" smtClean="0"/>
              <a:t>mssql</a:t>
            </a:r>
            <a:r>
              <a:rPr lang="en-US" dirty="0" smtClean="0"/>
              <a:t>/data\</a:t>
            </a:r>
            <a:r>
              <a:rPr lang="en-US" dirty="0" err="1" smtClean="0"/>
              <a:t>dblhk.ndf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SIZE = 8MB,</a:t>
            </a:r>
          </a:p>
          <a:p>
            <a:r>
              <a:rPr lang="en-US" dirty="0" smtClean="0"/>
              <a:t>  MAXSIZE = UNLIMITED,</a:t>
            </a:r>
          </a:p>
          <a:p>
            <a:r>
              <a:rPr lang="en-US" dirty="0" smtClean="0"/>
              <a:t>  FILEGROWTH = 64MB</a:t>
            </a:r>
          </a:p>
          <a:p>
            <a:r>
              <a:rPr lang="en-US" dirty="0" smtClean="0"/>
              <a:t>)</a:t>
            </a:r>
          </a:p>
          <a:p>
            <a:r>
              <a:rPr lang="en-US" dirty="0" smtClean="0"/>
              <a:t>LOG ON</a:t>
            </a:r>
          </a:p>
          <a:p>
            <a:r>
              <a:rPr lang="en-US" dirty="0" smtClean="0"/>
              <a:t>(</a:t>
            </a:r>
          </a:p>
          <a:p>
            <a:r>
              <a:rPr lang="en-US" dirty="0" smtClean="0"/>
              <a:t>  NAME = </a:t>
            </a:r>
            <a:r>
              <a:rPr lang="en-US" dirty="0" err="1" smtClean="0"/>
              <a:t>N'dblhk_log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FILENAME = N'/</a:t>
            </a:r>
            <a:r>
              <a:rPr lang="en-US" dirty="0" err="1" smtClean="0"/>
              <a:t>var</a:t>
            </a:r>
            <a:r>
              <a:rPr lang="en-US" dirty="0" smtClean="0"/>
              <a:t>/opt/</a:t>
            </a:r>
            <a:r>
              <a:rPr lang="en-US" dirty="0" err="1" smtClean="0"/>
              <a:t>mssql</a:t>
            </a:r>
            <a:r>
              <a:rPr lang="en-US" dirty="0" smtClean="0"/>
              <a:t>/data\</a:t>
            </a:r>
            <a:r>
              <a:rPr lang="en-US" dirty="0" err="1" smtClean="0"/>
              <a:t>dblhk_log.ldf</a:t>
            </a:r>
            <a:r>
              <a:rPr lang="en-US" dirty="0" smtClean="0"/>
              <a:t>',</a:t>
            </a:r>
          </a:p>
          <a:p>
            <a:r>
              <a:rPr lang="en-US" dirty="0" smtClean="0"/>
              <a:t>  SIZE = 8MB,</a:t>
            </a:r>
          </a:p>
          <a:p>
            <a:r>
              <a:rPr lang="en-US" dirty="0" smtClean="0"/>
              <a:t>  MAXSIZE = UNLIMITED,</a:t>
            </a:r>
          </a:p>
          <a:p>
            <a:r>
              <a:rPr lang="en-US" dirty="0" smtClean="0"/>
              <a:t>  FILEGROWTH = 64MB</a:t>
            </a:r>
          </a:p>
          <a:p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950" y="980388"/>
            <a:ext cx="151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Buatdb.sql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9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49" y="207134"/>
            <a:ext cx="5095767" cy="3271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4" y="4053526"/>
            <a:ext cx="9016567" cy="2580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88" y="345435"/>
            <a:ext cx="6233434" cy="349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0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7" y="308815"/>
            <a:ext cx="6075065" cy="2717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3185223"/>
            <a:ext cx="7360028" cy="2463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246" y="4417187"/>
            <a:ext cx="5721644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6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150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JIGLHK</dc:creator>
  <cp:lastModifiedBy>JIGLHK</cp:lastModifiedBy>
  <cp:revision>8</cp:revision>
  <dcterms:created xsi:type="dcterms:W3CDTF">2023-06-08T02:50:46Z</dcterms:created>
  <dcterms:modified xsi:type="dcterms:W3CDTF">2023-06-08T03:28:12Z</dcterms:modified>
</cp:coreProperties>
</file>