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5" r:id="rId6"/>
    <p:sldId id="261" r:id="rId7"/>
    <p:sldId id="263" r:id="rId8"/>
    <p:sldId id="262" r:id="rId9"/>
    <p:sldId id="28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1CEAB-7CF3-4A8D-B818-E4C695863B46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55BC-BF44-4EEC-B76B-1A36CBBD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5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555BC-BF44-4EEC-B76B-1A36CBBD5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3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57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45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3F4CD4-4BFD-42D9-8D60-C4AABDA3316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7158162-2227-4F53-B2A1-9EB6A0918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E09-2D38-6156-4386-A7BA7849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17" y="-300446"/>
            <a:ext cx="11252809" cy="2473375"/>
          </a:xfrm>
        </p:spPr>
        <p:txBody>
          <a:bodyPr>
            <a:noAutofit/>
          </a:bodyPr>
          <a:lstStyle/>
          <a:p>
            <a:r>
              <a:rPr lang="en-US" sz="4800" b="1" dirty="0"/>
              <a:t>SUPERMARKET   MARKETING       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7D2F5-AD73-0936-9D24-AFE067DB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2852" y="4847303"/>
            <a:ext cx="4365522" cy="141584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Kotla</a:t>
            </a:r>
            <a:r>
              <a:rPr lang="en-US" dirty="0"/>
              <a:t> </a:t>
            </a:r>
            <a:r>
              <a:rPr lang="en-US" dirty="0" err="1"/>
              <a:t>Likitha</a:t>
            </a:r>
            <a:r>
              <a:rPr lang="en-US" dirty="0"/>
              <a:t> Reddy</a:t>
            </a:r>
          </a:p>
          <a:p>
            <a:pPr algn="l"/>
            <a:r>
              <a:rPr lang="en-US" dirty="0"/>
              <a:t>Sacred Heart University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423E4-ABE1-E781-01F4-5F31F2651BEF}"/>
              </a:ext>
            </a:extLst>
          </p:cNvPr>
          <p:cNvSpPr txBox="1"/>
          <p:nvPr/>
        </p:nvSpPr>
        <p:spPr>
          <a:xfrm>
            <a:off x="-290051" y="3429000"/>
            <a:ext cx="5805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Applied Statistics</a:t>
            </a:r>
          </a:p>
          <a:p>
            <a:pPr algn="ctr"/>
            <a:r>
              <a:rPr lang="en-US" sz="2400" dirty="0" err="1"/>
              <a:t>Prof.Weijia</a:t>
            </a:r>
            <a:r>
              <a:rPr lang="en-US" sz="2400" dirty="0"/>
              <a:t> Peng</a:t>
            </a:r>
          </a:p>
        </p:txBody>
      </p:sp>
    </p:spTree>
    <p:extLst>
      <p:ext uri="{BB962C8B-B14F-4D97-AF65-F5344CB8AC3E}">
        <p14:creationId xmlns:p14="http://schemas.microsoft.com/office/powerpoint/2010/main" val="34473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5057A-5AD8-9DBF-AB5D-52DD7E62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E09-2D38-6156-4386-A7BA7849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8" y="594852"/>
            <a:ext cx="10048568" cy="791496"/>
          </a:xfrm>
        </p:spPr>
        <p:txBody>
          <a:bodyPr>
            <a:noAutofit/>
          </a:bodyPr>
          <a:lstStyle/>
          <a:p>
            <a:r>
              <a:rPr lang="en-US" sz="3400" b="1" dirty="0"/>
              <a:t>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3DBA2B-2E32-C852-8A24-C871F17B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8" y="1254035"/>
            <a:ext cx="9728739" cy="467650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objective of this analysis is to provide insights to supermarket owner, which customer is spending more money on shopping at that supermarket based on information </a:t>
            </a:r>
            <a:r>
              <a:rPr lang="en-US" dirty="0" err="1"/>
              <a:t>Annual_Income</a:t>
            </a:r>
            <a:r>
              <a:rPr lang="en-US" dirty="0"/>
              <a:t> , Age and Gender collected through membership card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will help owner to do better marketing based on customer who is having better </a:t>
            </a:r>
            <a:r>
              <a:rPr lang="en-US" dirty="0" err="1"/>
              <a:t>spending_Score</a:t>
            </a:r>
            <a:r>
              <a:rPr lang="en-US" dirty="0"/>
              <a:t>, which will further help them to improve sales. </a:t>
            </a:r>
          </a:p>
        </p:txBody>
      </p:sp>
    </p:spTree>
    <p:extLst>
      <p:ext uri="{BB962C8B-B14F-4D97-AF65-F5344CB8AC3E}">
        <p14:creationId xmlns:p14="http://schemas.microsoft.com/office/powerpoint/2010/main" val="17660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E09-2D38-6156-4386-A7BA7849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8" y="594852"/>
            <a:ext cx="10805652" cy="791496"/>
          </a:xfrm>
        </p:spPr>
        <p:txBody>
          <a:bodyPr>
            <a:noAutofit/>
          </a:bodyPr>
          <a:lstStyle/>
          <a:p>
            <a:r>
              <a:rPr lang="en-US" sz="3600" b="1" dirty="0"/>
              <a:t>About The </a:t>
            </a:r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3DBA2B-2E32-C852-8A24-C871F17B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8" y="2079096"/>
            <a:ext cx="9458633" cy="3028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This dataset has four numeric variables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Customer_Id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Annual_Income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Spending_Score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One categorical variable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83814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A3DBA2B-2E32-C852-8A24-C871F17B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926" y="679269"/>
            <a:ext cx="9611945" cy="5778065"/>
          </a:xfrm>
        </p:spPr>
        <p:txBody>
          <a:bodyPr>
            <a:normAutofit/>
          </a:bodyPr>
          <a:lstStyle/>
          <a:p>
            <a:r>
              <a:rPr lang="en-US" sz="3400" b="1" dirty="0"/>
              <a:t>DATA INSPECTION :</a:t>
            </a:r>
          </a:p>
          <a:p>
            <a:endParaRPr lang="en-US" dirty="0"/>
          </a:p>
          <a:p>
            <a:r>
              <a:rPr lang="en-US" dirty="0"/>
              <a:t>Dataset has five columns and Two-Hundred rows with zero missing values. </a:t>
            </a:r>
          </a:p>
          <a:p>
            <a:r>
              <a:rPr lang="en-US" dirty="0"/>
              <a:t>In this dataset two attributes Annual Income (k$), Spending Score (1-100) are  renamed as </a:t>
            </a:r>
            <a:r>
              <a:rPr lang="en-US" dirty="0" err="1"/>
              <a:t>Annual_Income</a:t>
            </a:r>
            <a:r>
              <a:rPr lang="en-US" dirty="0"/>
              <a:t>, </a:t>
            </a:r>
            <a:r>
              <a:rPr lang="en-US" dirty="0" err="1"/>
              <a:t>Spending_Score</a:t>
            </a:r>
            <a:endParaRPr lang="en-US" dirty="0"/>
          </a:p>
          <a:p>
            <a:r>
              <a:rPr lang="en-US" dirty="0"/>
              <a:t>There are Zero Null values in the data  set</a:t>
            </a:r>
          </a:p>
        </p:txBody>
      </p:sp>
    </p:spTree>
    <p:extLst>
      <p:ext uri="{BB962C8B-B14F-4D97-AF65-F5344CB8AC3E}">
        <p14:creationId xmlns:p14="http://schemas.microsoft.com/office/powerpoint/2010/main" val="170950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DCE4-1A93-9660-144D-2461EACF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65760"/>
            <a:ext cx="10529969" cy="1325562"/>
          </a:xfrm>
        </p:spPr>
        <p:txBody>
          <a:bodyPr>
            <a:normAutofit/>
          </a:bodyPr>
          <a:lstStyle/>
          <a:p>
            <a:r>
              <a:rPr lang="en-IN" sz="3600" b="1" dirty="0"/>
              <a:t>DATA VISUALISATION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AA7DCB-32A5-53E4-36F5-D2A0B1CF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90" y="2057398"/>
            <a:ext cx="5018102" cy="395151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C6537-CA0E-B667-1A5E-855444FE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7" y="2057398"/>
            <a:ext cx="5583112" cy="39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8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E09-2D38-6156-4386-A7BA7849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8" y="594852"/>
            <a:ext cx="10805652" cy="791496"/>
          </a:xfrm>
        </p:spPr>
        <p:txBody>
          <a:bodyPr>
            <a:noAutofit/>
          </a:bodyPr>
          <a:lstStyle/>
          <a:p>
            <a:r>
              <a:rPr lang="en-US" sz="3600" b="1" dirty="0"/>
              <a:t>DATA MODELING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3DBA2B-2E32-C852-8A24-C871F17B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78" y="1861456"/>
            <a:ext cx="9559694" cy="4583587"/>
          </a:xfrm>
        </p:spPr>
        <p:txBody>
          <a:bodyPr>
            <a:normAutofit/>
          </a:bodyPr>
          <a:lstStyle/>
          <a:p>
            <a:r>
              <a:rPr lang="en-US" sz="1800" dirty="0"/>
              <a:t>Ordinary Least Square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R-squared: 0.000</a:t>
            </a:r>
            <a:endParaRPr lang="en-US" sz="18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std err   t    P&gt;|t|  [0.025   0.975]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const         49.6104   4.610  10.761  0.000  40.519   58.702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Annual_Income</a:t>
            </a: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0.0097   0.070  0.139   0.889  -0.128   0.148</a:t>
            </a:r>
            <a:endParaRPr lang="en-US" sz="1800" dirty="0"/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low R-squared and high p-value suggest that the model does not provide a good fit to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E09-2D38-6156-4386-A7BA7849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8" y="594852"/>
            <a:ext cx="10805652" cy="7914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CCCCC"/>
                </a:solidFill>
                <a:latin typeface="Consolas" panose="020B0609020204030204" pitchFamily="49" charset="0"/>
              </a:rPr>
              <a:t>RANDOM FOREST REGRESSOR</a:t>
            </a:r>
            <a:endParaRPr lang="en-IN" sz="4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3DBA2B-2E32-C852-8A24-C871F17B4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8" y="1386348"/>
            <a:ext cx="9458633" cy="50586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 Squared Error: 478.8813484029798 </a:t>
            </a:r>
          </a:p>
          <a:p>
            <a:r>
              <a:rPr lang="en-US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R-squared         : 0.029110882323047926</a:t>
            </a:r>
          </a:p>
          <a:p>
            <a:endParaRPr lang="en-US" sz="2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Random Forest Regressor trained on the given features (Age and Annual Income) has a relatively high mean squared error (MSE) of 478.88, indicating a considerable variance between predicted and actual Spending Scores. Additionally, the low R-squared value of 0.03 suggests that the model explains only a small proportion of the variability in the target variable.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11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A08ED-9310-9B95-FE0B-A2E92C5B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T-Statistic: -14.7698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P-Value: 0.0000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Statistically significant difference detected. The marketing campaign may have an impact.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10AE31D-17DD-EDF5-4EB6-466A1D39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290027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5BDE-CE3F-3F5C-7303-47533C25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DB3C-7713-88DD-1840-08B9C03F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efforts, including OLS regression and Random Forest, indicated challenges in predicting Spending Scores. </a:t>
            </a:r>
          </a:p>
          <a:p>
            <a:r>
              <a:rPr lang="en-US" dirty="0"/>
              <a:t>The Random Forest Regressor exhibited a high MSE and low </a:t>
            </a:r>
            <a:r>
              <a:rPr lang="en-US" dirty="0" err="1"/>
              <a:t>Rsquared</a:t>
            </a:r>
            <a:r>
              <a:rPr lang="en-US" dirty="0"/>
              <a:t>, suggesting room for improvement. </a:t>
            </a:r>
          </a:p>
          <a:p>
            <a:r>
              <a:rPr lang="en-US" dirty="0"/>
              <a:t>Single variable </a:t>
            </a:r>
            <a:r>
              <a:rPr lang="en-US" dirty="0" err="1"/>
              <a:t>Annual_Income</a:t>
            </a:r>
            <a:r>
              <a:rPr lang="en-US" dirty="0"/>
              <a:t> is not helping much in predicting </a:t>
            </a:r>
            <a:r>
              <a:rPr lang="en-US" dirty="0" err="1"/>
              <a:t>Spending_score</a:t>
            </a:r>
            <a:r>
              <a:rPr lang="en-US" dirty="0"/>
              <a:t>.</a:t>
            </a:r>
          </a:p>
          <a:p>
            <a:r>
              <a:rPr lang="en-US" dirty="0"/>
              <a:t>A/B testing results, however, highlighted a significant impact of a marketing campaign on spending behavior.</a:t>
            </a:r>
          </a:p>
          <a:p>
            <a:r>
              <a:rPr lang="en-US" dirty="0"/>
              <a:t> In conclusion, while predictive models may need refinement, the marketing initiative appears to have positively influenced customer spending.</a:t>
            </a:r>
          </a:p>
        </p:txBody>
      </p:sp>
    </p:spTree>
    <p:extLst>
      <p:ext uri="{BB962C8B-B14F-4D97-AF65-F5344CB8AC3E}">
        <p14:creationId xmlns:p14="http://schemas.microsoft.com/office/powerpoint/2010/main" val="31528924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362</TotalTime>
  <Words>410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SUPERMARKET   MARKETING        STRATEGY</vt:lpstr>
      <vt:lpstr>INTRODUCTION</vt:lpstr>
      <vt:lpstr>About The DataSet</vt:lpstr>
      <vt:lpstr>PowerPoint Presentation</vt:lpstr>
      <vt:lpstr>DATA VISUALISATION</vt:lpstr>
      <vt:lpstr>DATA MODELING</vt:lpstr>
      <vt:lpstr>RANDOM FOREST REGRESSOR</vt:lpstr>
      <vt:lpstr>A/B TESTING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</dc:title>
  <dc:creator>RaviKumarKosgi</dc:creator>
  <cp:lastModifiedBy>laxmipriya kotha</cp:lastModifiedBy>
  <cp:revision>10</cp:revision>
  <dcterms:created xsi:type="dcterms:W3CDTF">2023-11-04T13:41:11Z</dcterms:created>
  <dcterms:modified xsi:type="dcterms:W3CDTF">2023-12-02T05:00:13Z</dcterms:modified>
</cp:coreProperties>
</file>