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774" r:id="rId2"/>
  </p:sldMasterIdLst>
  <p:notesMasterIdLst>
    <p:notesMasterId r:id="rId94"/>
  </p:notesMasterIdLst>
  <p:sldIdLst>
    <p:sldId id="265" r:id="rId3"/>
    <p:sldId id="266" r:id="rId4"/>
    <p:sldId id="260" r:id="rId5"/>
    <p:sldId id="258" r:id="rId6"/>
    <p:sldId id="267" r:id="rId7"/>
    <p:sldId id="261" r:id="rId8"/>
    <p:sldId id="262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19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264" r:id="rId9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" id="{E7D18A2C-C935-4871-9E89-25E4D34F830A}">
          <p14:sldIdLst>
            <p14:sldId id="265"/>
            <p14:sldId id="266"/>
            <p14:sldId id="260"/>
          </p14:sldIdLst>
        </p14:section>
        <p14:section name="JS Básico. ES6. Varibles y funciones" id="{FEB3456D-B05B-4CF1-BF53-985C96CFECB0}">
          <p14:sldIdLst>
            <p14:sldId id="258"/>
            <p14:sldId id="267"/>
            <p14:sldId id="261"/>
            <p14:sldId id="262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JS Básico. ES6. OOP" id="{DB516890-1DAA-47CA-9DAC-6AD2B1C0468D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JS en la Web. BOM y DOM" id="{BDFE53C4-85E1-4B78-A6E3-D3945D6966EE}">
          <p14:sldIdLst>
            <p14:sldId id="304"/>
            <p14:sldId id="305"/>
            <p14:sldId id="319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Eventos en JS" id="{91906352-E2E2-4667-8DC2-52721E9DA7B6}">
          <p14:sldIdLst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Formularios" id="{536BBAFC-F9E8-4EC3-B80C-A8349F8F33D6}">
          <p14:sldIdLst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</p14:sldIdLst>
        </p14:section>
        <p14:section name="JS Asíncrono" id="{CFD0EE36-6A13-4C3F-8BAB-90A6AC6843AC}">
          <p14:sldIdLst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</p14:sldIdLst>
        </p14:section>
        <p14:section name="Fin" id="{E4988133-D22B-4429-8982-4668F0171CAE}">
          <p14:sldIdLst>
            <p14:sldId id="350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9F"/>
    <a:srgbClr val="8BB425"/>
    <a:srgbClr val="FFFF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38D6EE-9821-4D7A-8F9A-7D84A5A6EA23}" v="1" dt="2018-12-05T11:20:34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3" d="100"/>
          <a:sy n="93" d="100"/>
        </p:scale>
        <p:origin x="9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notesMaster" Target="notesMasters/notesMaster1.xml"/><Relationship Id="rId9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Cerezo" userId="5ea20e796f35876f" providerId="LiveId" clId="{02C6208D-F0CD-4F33-9543-28E211DB9DC5}"/>
    <pc:docChg chg="undo custSel delSld modSld sldOrd modMainMaster modSection">
      <pc:chgData name="Alejandro Cerezo" userId="5ea20e796f35876f" providerId="LiveId" clId="{02C6208D-F0CD-4F33-9543-28E211DB9DC5}" dt="2018-11-18T21:30:09.039" v="263" actId="1076"/>
      <pc:docMkLst>
        <pc:docMk/>
      </pc:docMkLst>
      <pc:sldChg chg="delSp modSp">
        <pc:chgData name="Alejandro Cerezo" userId="5ea20e796f35876f" providerId="LiveId" clId="{02C6208D-F0CD-4F33-9543-28E211DB9DC5}" dt="2018-11-18T21:05:04.152" v="2"/>
        <pc:sldMkLst>
          <pc:docMk/>
          <pc:sldMk cId="0" sldId="260"/>
        </pc:sldMkLst>
        <pc:spChg chg="mod">
          <ac:chgData name="Alejandro Cerezo" userId="5ea20e796f35876f" providerId="LiveId" clId="{02C6208D-F0CD-4F33-9543-28E211DB9DC5}" dt="2018-11-18T09:41:14.142" v="1" actId="313"/>
          <ac:spMkLst>
            <pc:docMk/>
            <pc:sldMk cId="0" sldId="260"/>
            <ac:spMk id="3" creationId="{00000000-0000-0000-0000-000000000000}"/>
          </ac:spMkLst>
        </pc:spChg>
        <pc:spChg chg="del">
          <ac:chgData name="Alejandro Cerezo" userId="5ea20e796f35876f" providerId="LiveId" clId="{02C6208D-F0CD-4F33-9543-28E211DB9DC5}" dt="2018-11-18T21:05:04.152" v="2"/>
          <ac:spMkLst>
            <pc:docMk/>
            <pc:sldMk cId="0" sldId="260"/>
            <ac:spMk id="10" creationId="{00000000-0000-0000-0000-000000000000}"/>
          </ac:spMkLst>
        </pc:spChg>
        <pc:spChg chg="del">
          <ac:chgData name="Alejandro Cerezo" userId="5ea20e796f35876f" providerId="LiveId" clId="{02C6208D-F0CD-4F33-9543-28E211DB9DC5}" dt="2018-11-18T21:05:04.152" v="2"/>
          <ac:spMkLst>
            <pc:docMk/>
            <pc:sldMk cId="0" sldId="260"/>
            <ac:spMk id="12" creationId="{00000000-0000-0000-0000-000000000000}"/>
          </ac:spMkLst>
        </pc:spChg>
        <pc:picChg chg="del">
          <ac:chgData name="Alejandro Cerezo" userId="5ea20e796f35876f" providerId="LiveId" clId="{02C6208D-F0CD-4F33-9543-28E211DB9DC5}" dt="2018-11-18T21:05:04.152" v="2"/>
          <ac:picMkLst>
            <pc:docMk/>
            <pc:sldMk cId="0" sldId="260"/>
            <ac:picMk id="11" creationId="{00000000-0000-0000-0000-000000000000}"/>
          </ac:picMkLst>
        </pc:picChg>
      </pc:sldChg>
      <pc:sldChg chg="modSp">
        <pc:chgData name="Alejandro Cerezo" userId="5ea20e796f35876f" providerId="LiveId" clId="{02C6208D-F0CD-4F33-9543-28E211DB9DC5}" dt="2018-11-18T21:17:04.041" v="89" actId="1076"/>
        <pc:sldMkLst>
          <pc:docMk/>
          <pc:sldMk cId="0" sldId="261"/>
        </pc:sldMkLst>
        <pc:spChg chg="mod">
          <ac:chgData name="Alejandro Cerezo" userId="5ea20e796f35876f" providerId="LiveId" clId="{02C6208D-F0CD-4F33-9543-28E211DB9DC5}" dt="2018-11-18T21:17:04.041" v="89" actId="1076"/>
          <ac:spMkLst>
            <pc:docMk/>
            <pc:sldMk cId="0" sldId="261"/>
            <ac:spMk id="99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17:12.471" v="91" actId="1076"/>
        <pc:sldMkLst>
          <pc:docMk/>
          <pc:sldMk cId="0" sldId="262"/>
        </pc:sldMkLst>
        <pc:spChg chg="mod">
          <ac:chgData name="Alejandro Cerezo" userId="5ea20e796f35876f" providerId="LiveId" clId="{02C6208D-F0CD-4F33-9543-28E211DB9DC5}" dt="2018-11-18T21:17:07.168" v="90" actId="1076"/>
          <ac:spMkLst>
            <pc:docMk/>
            <pc:sldMk cId="0" sldId="262"/>
            <ac:spMk id="106" creationId="{00000000-0000-0000-0000-000000000000}"/>
          </ac:spMkLst>
        </pc:spChg>
        <pc:spChg chg="mod">
          <ac:chgData name="Alejandro Cerezo" userId="5ea20e796f35876f" providerId="LiveId" clId="{02C6208D-F0CD-4F33-9543-28E211DB9DC5}" dt="2018-11-18T21:17:12.471" v="91" actId="1076"/>
          <ac:spMkLst>
            <pc:docMk/>
            <pc:sldMk cId="0" sldId="262"/>
            <ac:spMk id="109" creationId="{00000000-0000-0000-0000-000000000000}"/>
          </ac:spMkLst>
        </pc:spChg>
        <pc:spChg chg="mod">
          <ac:chgData name="Alejandro Cerezo" userId="5ea20e796f35876f" providerId="LiveId" clId="{02C6208D-F0CD-4F33-9543-28E211DB9DC5}" dt="2018-11-18T21:17:12.471" v="91" actId="1076"/>
          <ac:spMkLst>
            <pc:docMk/>
            <pc:sldMk cId="0" sldId="262"/>
            <ac:spMk id="110" creationId="{00000000-0000-0000-0000-000000000000}"/>
          </ac:spMkLst>
        </pc:spChg>
        <pc:picChg chg="mod">
          <ac:chgData name="Alejandro Cerezo" userId="5ea20e796f35876f" providerId="LiveId" clId="{02C6208D-F0CD-4F33-9543-28E211DB9DC5}" dt="2018-11-18T21:17:12.471" v="91" actId="1076"/>
          <ac:picMkLst>
            <pc:docMk/>
            <pc:sldMk cId="0" sldId="262"/>
            <ac:picMk id="107" creationId="{00000000-0000-0000-0000-000000000000}"/>
          </ac:picMkLst>
        </pc:picChg>
        <pc:picChg chg="mod">
          <ac:chgData name="Alejandro Cerezo" userId="5ea20e796f35876f" providerId="LiveId" clId="{02C6208D-F0CD-4F33-9543-28E211DB9DC5}" dt="2018-11-18T21:17:12.471" v="91" actId="1076"/>
          <ac:picMkLst>
            <pc:docMk/>
            <pc:sldMk cId="0" sldId="262"/>
            <ac:picMk id="108" creationId="{00000000-0000-0000-0000-000000000000}"/>
          </ac:picMkLst>
        </pc:picChg>
        <pc:cxnChg chg="mod">
          <ac:chgData name="Alejandro Cerezo" userId="5ea20e796f35876f" providerId="LiveId" clId="{02C6208D-F0CD-4F33-9543-28E211DB9DC5}" dt="2018-11-18T21:17:12.471" v="91" actId="1076"/>
          <ac:cxnSpMkLst>
            <pc:docMk/>
            <pc:sldMk cId="0" sldId="262"/>
            <ac:cxnSpMk id="111" creationId="{00000000-0000-0000-0000-000000000000}"/>
          </ac:cxnSpMkLst>
        </pc:cxnChg>
        <pc:cxnChg chg="mod">
          <ac:chgData name="Alejandro Cerezo" userId="5ea20e796f35876f" providerId="LiveId" clId="{02C6208D-F0CD-4F33-9543-28E211DB9DC5}" dt="2018-11-18T21:17:12.471" v="91" actId="1076"/>
          <ac:cxnSpMkLst>
            <pc:docMk/>
            <pc:sldMk cId="0" sldId="262"/>
            <ac:cxnSpMk id="112" creationId="{00000000-0000-0000-0000-000000000000}"/>
          </ac:cxnSpMkLst>
        </pc:cxnChg>
      </pc:sldChg>
      <pc:sldChg chg="modSp">
        <pc:chgData name="Alejandro Cerezo" userId="5ea20e796f35876f" providerId="LiveId" clId="{02C6208D-F0CD-4F33-9543-28E211DB9DC5}" dt="2018-11-18T21:16:28.962" v="85" actId="1076"/>
        <pc:sldMkLst>
          <pc:docMk/>
          <pc:sldMk cId="0" sldId="267"/>
        </pc:sldMkLst>
        <pc:spChg chg="mod">
          <ac:chgData name="Alejandro Cerezo" userId="5ea20e796f35876f" providerId="LiveId" clId="{02C6208D-F0CD-4F33-9543-28E211DB9DC5}" dt="2018-11-18T21:16:28.962" v="85" actId="1076"/>
          <ac:spMkLst>
            <pc:docMk/>
            <pc:sldMk cId="0" sldId="267"/>
            <ac:spMk id="93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17:22.834" v="93" actId="1076"/>
        <pc:sldMkLst>
          <pc:docMk/>
          <pc:sldMk cId="0" sldId="268"/>
        </pc:sldMkLst>
        <pc:spChg chg="mod">
          <ac:chgData name="Alejandro Cerezo" userId="5ea20e796f35876f" providerId="LiveId" clId="{02C6208D-F0CD-4F33-9543-28E211DB9DC5}" dt="2018-11-18T21:17:22.834" v="93" actId="1076"/>
          <ac:spMkLst>
            <pc:docMk/>
            <pc:sldMk cId="0" sldId="268"/>
            <ac:spMk id="117" creationId="{00000000-0000-0000-0000-000000000000}"/>
          </ac:spMkLst>
        </pc:spChg>
        <pc:spChg chg="mod">
          <ac:chgData name="Alejandro Cerezo" userId="5ea20e796f35876f" providerId="LiveId" clId="{02C6208D-F0CD-4F33-9543-28E211DB9DC5}" dt="2018-11-18T21:17:20.072" v="92" actId="1076"/>
          <ac:spMkLst>
            <pc:docMk/>
            <pc:sldMk cId="0" sldId="268"/>
            <ac:spMk id="118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17:51.897" v="108" actId="20577"/>
        <pc:sldMkLst>
          <pc:docMk/>
          <pc:sldMk cId="0" sldId="269"/>
        </pc:sldMkLst>
        <pc:spChg chg="mod">
          <ac:chgData name="Alejandro Cerezo" userId="5ea20e796f35876f" providerId="LiveId" clId="{02C6208D-F0CD-4F33-9543-28E211DB9DC5}" dt="2018-11-18T21:17:51.897" v="108" actId="20577"/>
          <ac:spMkLst>
            <pc:docMk/>
            <pc:sldMk cId="0" sldId="269"/>
            <ac:spMk id="123" creationId="{00000000-0000-0000-0000-000000000000}"/>
          </ac:spMkLst>
        </pc:spChg>
        <pc:spChg chg="mod">
          <ac:chgData name="Alejandro Cerezo" userId="5ea20e796f35876f" providerId="LiveId" clId="{02C6208D-F0CD-4F33-9543-28E211DB9DC5}" dt="2018-11-18T21:17:30.594" v="94" actId="1076"/>
          <ac:spMkLst>
            <pc:docMk/>
            <pc:sldMk cId="0" sldId="269"/>
            <ac:spMk id="124" creationId="{00000000-0000-0000-0000-000000000000}"/>
          </ac:spMkLst>
        </pc:spChg>
        <pc:spChg chg="mod">
          <ac:chgData name="Alejandro Cerezo" userId="5ea20e796f35876f" providerId="LiveId" clId="{02C6208D-F0CD-4F33-9543-28E211DB9DC5}" dt="2018-11-18T21:17:30.594" v="94" actId="1076"/>
          <ac:spMkLst>
            <pc:docMk/>
            <pc:sldMk cId="0" sldId="269"/>
            <ac:spMk id="125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18:05.266" v="113" actId="20577"/>
        <pc:sldMkLst>
          <pc:docMk/>
          <pc:sldMk cId="0" sldId="270"/>
        </pc:sldMkLst>
        <pc:spChg chg="mod">
          <ac:chgData name="Alejandro Cerezo" userId="5ea20e796f35876f" providerId="LiveId" clId="{02C6208D-F0CD-4F33-9543-28E211DB9DC5}" dt="2018-11-18T21:18:05.266" v="113" actId="20577"/>
          <ac:spMkLst>
            <pc:docMk/>
            <pc:sldMk cId="0" sldId="270"/>
            <ac:spMk id="130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18:17.962" v="132" actId="20577"/>
        <pc:sldMkLst>
          <pc:docMk/>
          <pc:sldMk cId="0" sldId="272"/>
        </pc:sldMkLst>
        <pc:spChg chg="mod">
          <ac:chgData name="Alejandro Cerezo" userId="5ea20e796f35876f" providerId="LiveId" clId="{02C6208D-F0CD-4F33-9543-28E211DB9DC5}" dt="2018-11-18T21:18:17.962" v="132" actId="20577"/>
          <ac:spMkLst>
            <pc:docMk/>
            <pc:sldMk cId="0" sldId="272"/>
            <ac:spMk id="142" creationId="{00000000-0000-0000-0000-000000000000}"/>
          </ac:spMkLst>
        </pc:spChg>
        <pc:spChg chg="mod">
          <ac:chgData name="Alejandro Cerezo" userId="5ea20e796f35876f" providerId="LiveId" clId="{02C6208D-F0CD-4F33-9543-28E211DB9DC5}" dt="2018-11-18T21:18:10.981" v="114" actId="1076"/>
          <ac:spMkLst>
            <pc:docMk/>
            <pc:sldMk cId="0" sldId="272"/>
            <ac:spMk id="143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18:31.682" v="151" actId="20577"/>
        <pc:sldMkLst>
          <pc:docMk/>
          <pc:sldMk cId="0" sldId="273"/>
        </pc:sldMkLst>
        <pc:spChg chg="mod">
          <ac:chgData name="Alejandro Cerezo" userId="5ea20e796f35876f" providerId="LiveId" clId="{02C6208D-F0CD-4F33-9543-28E211DB9DC5}" dt="2018-11-18T21:18:31.682" v="151" actId="20577"/>
          <ac:spMkLst>
            <pc:docMk/>
            <pc:sldMk cId="0" sldId="273"/>
            <ac:spMk id="148" creationId="{00000000-0000-0000-0000-000000000000}"/>
          </ac:spMkLst>
        </pc:spChg>
        <pc:spChg chg="mod">
          <ac:chgData name="Alejandro Cerezo" userId="5ea20e796f35876f" providerId="LiveId" clId="{02C6208D-F0CD-4F33-9543-28E211DB9DC5}" dt="2018-11-18T21:18:25.290" v="133" actId="1076"/>
          <ac:spMkLst>
            <pc:docMk/>
            <pc:sldMk cId="0" sldId="273"/>
            <ac:spMk id="149" creationId="{00000000-0000-0000-0000-000000000000}"/>
          </ac:spMkLst>
        </pc:spChg>
      </pc:sldChg>
      <pc:sldChg chg="addSp delSp modSp">
        <pc:chgData name="Alejandro Cerezo" userId="5ea20e796f35876f" providerId="LiveId" clId="{02C6208D-F0CD-4F33-9543-28E211DB9DC5}" dt="2018-11-18T21:19:07.930" v="174" actId="1076"/>
        <pc:sldMkLst>
          <pc:docMk/>
          <pc:sldMk cId="0" sldId="275"/>
        </pc:sldMkLst>
        <pc:spChg chg="add del mod">
          <ac:chgData name="Alejandro Cerezo" userId="5ea20e796f35876f" providerId="LiveId" clId="{02C6208D-F0CD-4F33-9543-28E211DB9DC5}" dt="2018-11-18T21:18:49.511" v="153" actId="478"/>
          <ac:spMkLst>
            <pc:docMk/>
            <pc:sldMk cId="0" sldId="275"/>
            <ac:spMk id="3" creationId="{DFF5B377-CCCE-4151-A74F-B06FEC15BF4F}"/>
          </ac:spMkLst>
        </pc:spChg>
        <pc:spChg chg="add del mod">
          <ac:chgData name="Alejandro Cerezo" userId="5ea20e796f35876f" providerId="LiveId" clId="{02C6208D-F0CD-4F33-9543-28E211DB9DC5}" dt="2018-11-18T21:19:01.243" v="171" actId="20577"/>
          <ac:spMkLst>
            <pc:docMk/>
            <pc:sldMk cId="0" sldId="275"/>
            <ac:spMk id="160" creationId="{00000000-0000-0000-0000-000000000000}"/>
          </ac:spMkLst>
        </pc:spChg>
        <pc:spChg chg="mod">
          <ac:chgData name="Alejandro Cerezo" userId="5ea20e796f35876f" providerId="LiveId" clId="{02C6208D-F0CD-4F33-9543-28E211DB9DC5}" dt="2018-11-18T21:19:07.930" v="174" actId="1076"/>
          <ac:spMkLst>
            <pc:docMk/>
            <pc:sldMk cId="0" sldId="275"/>
            <ac:spMk id="161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19:15.946" v="175" actId="1076"/>
        <pc:sldMkLst>
          <pc:docMk/>
          <pc:sldMk cId="0" sldId="277"/>
        </pc:sldMkLst>
        <pc:spChg chg="mod">
          <ac:chgData name="Alejandro Cerezo" userId="5ea20e796f35876f" providerId="LiveId" clId="{02C6208D-F0CD-4F33-9543-28E211DB9DC5}" dt="2018-11-18T21:08:35.104" v="27" actId="108"/>
          <ac:spMkLst>
            <pc:docMk/>
            <pc:sldMk cId="0" sldId="277"/>
            <ac:spMk id="172" creationId="{00000000-0000-0000-0000-000000000000}"/>
          </ac:spMkLst>
        </pc:spChg>
        <pc:spChg chg="mod">
          <ac:chgData name="Alejandro Cerezo" userId="5ea20e796f35876f" providerId="LiveId" clId="{02C6208D-F0CD-4F33-9543-28E211DB9DC5}" dt="2018-11-18T21:19:15.946" v="175" actId="1076"/>
          <ac:spMkLst>
            <pc:docMk/>
            <pc:sldMk cId="0" sldId="277"/>
            <ac:spMk id="173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19:21.800" v="176" actId="1076"/>
        <pc:sldMkLst>
          <pc:docMk/>
          <pc:sldMk cId="0" sldId="279"/>
        </pc:sldMkLst>
        <pc:spChg chg="mod">
          <ac:chgData name="Alejandro Cerezo" userId="5ea20e796f35876f" providerId="LiveId" clId="{02C6208D-F0CD-4F33-9543-28E211DB9DC5}" dt="2018-11-18T21:19:21.800" v="176" actId="1076"/>
          <ac:spMkLst>
            <pc:docMk/>
            <pc:sldMk cId="0" sldId="279"/>
            <ac:spMk id="184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19:25.106" v="177" actId="1076"/>
        <pc:sldMkLst>
          <pc:docMk/>
          <pc:sldMk cId="0" sldId="280"/>
        </pc:sldMkLst>
        <pc:spChg chg="mod">
          <ac:chgData name="Alejandro Cerezo" userId="5ea20e796f35876f" providerId="LiveId" clId="{02C6208D-F0CD-4F33-9543-28E211DB9DC5}" dt="2018-11-18T21:19:25.106" v="177" actId="1076"/>
          <ac:spMkLst>
            <pc:docMk/>
            <pc:sldMk cId="0" sldId="280"/>
            <ac:spMk id="190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08:44.213" v="30" actId="108"/>
        <pc:sldMkLst>
          <pc:docMk/>
          <pc:sldMk cId="0" sldId="281"/>
        </pc:sldMkLst>
        <pc:spChg chg="mod">
          <ac:chgData name="Alejandro Cerezo" userId="5ea20e796f35876f" providerId="LiveId" clId="{02C6208D-F0CD-4F33-9543-28E211DB9DC5}" dt="2018-11-18T21:08:44.213" v="30" actId="108"/>
          <ac:spMkLst>
            <pc:docMk/>
            <pc:sldMk cId="0" sldId="281"/>
            <ac:spMk id="196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19:29.970" v="178" actId="1076"/>
        <pc:sldMkLst>
          <pc:docMk/>
          <pc:sldMk cId="0" sldId="282"/>
        </pc:sldMkLst>
        <pc:spChg chg="mod">
          <ac:chgData name="Alejandro Cerezo" userId="5ea20e796f35876f" providerId="LiveId" clId="{02C6208D-F0CD-4F33-9543-28E211DB9DC5}" dt="2018-11-18T21:19:29.970" v="178" actId="1076"/>
          <ac:spMkLst>
            <pc:docMk/>
            <pc:sldMk cId="0" sldId="282"/>
            <ac:spMk id="202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19:33.798" v="179" actId="1076"/>
        <pc:sldMkLst>
          <pc:docMk/>
          <pc:sldMk cId="0" sldId="283"/>
        </pc:sldMkLst>
        <pc:spChg chg="mod">
          <ac:chgData name="Alejandro Cerezo" userId="5ea20e796f35876f" providerId="LiveId" clId="{02C6208D-F0CD-4F33-9543-28E211DB9DC5}" dt="2018-11-18T21:19:33.798" v="179" actId="1076"/>
          <ac:spMkLst>
            <pc:docMk/>
            <pc:sldMk cId="0" sldId="283"/>
            <ac:spMk id="208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19:39.270" v="180" actId="1076"/>
        <pc:sldMkLst>
          <pc:docMk/>
          <pc:sldMk cId="0" sldId="285"/>
        </pc:sldMkLst>
        <pc:spChg chg="mod">
          <ac:chgData name="Alejandro Cerezo" userId="5ea20e796f35876f" providerId="LiveId" clId="{02C6208D-F0CD-4F33-9543-28E211DB9DC5}" dt="2018-11-18T21:19:39.270" v="180" actId="1076"/>
          <ac:spMkLst>
            <pc:docMk/>
            <pc:sldMk cId="0" sldId="285"/>
            <ac:spMk id="220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19:44.640" v="181" actId="1076"/>
        <pc:sldMkLst>
          <pc:docMk/>
          <pc:sldMk cId="0" sldId="286"/>
        </pc:sldMkLst>
        <pc:spChg chg="mod">
          <ac:chgData name="Alejandro Cerezo" userId="5ea20e796f35876f" providerId="LiveId" clId="{02C6208D-F0CD-4F33-9543-28E211DB9DC5}" dt="2018-11-18T21:19:44.640" v="181" actId="1076"/>
          <ac:spMkLst>
            <pc:docMk/>
            <pc:sldMk cId="0" sldId="286"/>
            <ac:spMk id="227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19:49.473" v="182" actId="1076"/>
        <pc:sldMkLst>
          <pc:docMk/>
          <pc:sldMk cId="0" sldId="287"/>
        </pc:sldMkLst>
        <pc:spChg chg="mod">
          <ac:chgData name="Alejandro Cerezo" userId="5ea20e796f35876f" providerId="LiveId" clId="{02C6208D-F0CD-4F33-9543-28E211DB9DC5}" dt="2018-11-18T21:19:49.473" v="182" actId="1076"/>
          <ac:spMkLst>
            <pc:docMk/>
            <pc:sldMk cId="0" sldId="287"/>
            <ac:spMk id="235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19:54.930" v="183" actId="1076"/>
        <pc:sldMkLst>
          <pc:docMk/>
          <pc:sldMk cId="0" sldId="288"/>
        </pc:sldMkLst>
        <pc:spChg chg="mod">
          <ac:chgData name="Alejandro Cerezo" userId="5ea20e796f35876f" providerId="LiveId" clId="{02C6208D-F0CD-4F33-9543-28E211DB9DC5}" dt="2018-11-18T21:19:54.930" v="183" actId="1076"/>
          <ac:spMkLst>
            <pc:docMk/>
            <pc:sldMk cId="0" sldId="288"/>
            <ac:spMk id="241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20:07.126" v="187" actId="1076"/>
        <pc:sldMkLst>
          <pc:docMk/>
          <pc:sldMk cId="0" sldId="289"/>
        </pc:sldMkLst>
        <pc:spChg chg="mod">
          <ac:chgData name="Alejandro Cerezo" userId="5ea20e796f35876f" providerId="LiveId" clId="{02C6208D-F0CD-4F33-9543-28E211DB9DC5}" dt="2018-11-18T21:20:07.126" v="187" actId="1076"/>
          <ac:spMkLst>
            <pc:docMk/>
            <pc:sldMk cId="0" sldId="289"/>
            <ac:spMk id="247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20:11.692" v="188" actId="1076"/>
        <pc:sldMkLst>
          <pc:docMk/>
          <pc:sldMk cId="0" sldId="291"/>
        </pc:sldMkLst>
        <pc:spChg chg="mod">
          <ac:chgData name="Alejandro Cerezo" userId="5ea20e796f35876f" providerId="LiveId" clId="{02C6208D-F0CD-4F33-9543-28E211DB9DC5}" dt="2018-11-18T21:20:11.692" v="188" actId="1076"/>
          <ac:spMkLst>
            <pc:docMk/>
            <pc:sldMk cId="0" sldId="291"/>
            <ac:spMk id="260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20:34.121" v="191" actId="14100"/>
        <pc:sldMkLst>
          <pc:docMk/>
          <pc:sldMk cId="0" sldId="292"/>
        </pc:sldMkLst>
        <pc:spChg chg="mod">
          <ac:chgData name="Alejandro Cerezo" userId="5ea20e796f35876f" providerId="LiveId" clId="{02C6208D-F0CD-4F33-9543-28E211DB9DC5}" dt="2018-11-18T21:20:34.121" v="191" actId="14100"/>
          <ac:spMkLst>
            <pc:docMk/>
            <pc:sldMk cId="0" sldId="292"/>
            <ac:spMk id="266" creationId="{00000000-0000-0000-0000-000000000000}"/>
          </ac:spMkLst>
        </pc:spChg>
        <pc:spChg chg="mod">
          <ac:chgData name="Alejandro Cerezo" userId="5ea20e796f35876f" providerId="LiveId" clId="{02C6208D-F0CD-4F33-9543-28E211DB9DC5}" dt="2018-11-18T21:20:29.426" v="189" actId="1076"/>
          <ac:spMkLst>
            <pc:docMk/>
            <pc:sldMk cId="0" sldId="292"/>
            <ac:spMk id="267" creationId="{00000000-0000-0000-0000-000000000000}"/>
          </ac:spMkLst>
        </pc:spChg>
        <pc:spChg chg="mod">
          <ac:chgData name="Alejandro Cerezo" userId="5ea20e796f35876f" providerId="LiveId" clId="{02C6208D-F0CD-4F33-9543-28E211DB9DC5}" dt="2018-11-18T21:20:29.426" v="189" actId="1076"/>
          <ac:spMkLst>
            <pc:docMk/>
            <pc:sldMk cId="0" sldId="292"/>
            <ac:spMk id="268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20:42.137" v="192" actId="1076"/>
        <pc:sldMkLst>
          <pc:docMk/>
          <pc:sldMk cId="0" sldId="293"/>
        </pc:sldMkLst>
        <pc:spChg chg="mod">
          <ac:chgData name="Alejandro Cerezo" userId="5ea20e796f35876f" providerId="LiveId" clId="{02C6208D-F0CD-4F33-9543-28E211DB9DC5}" dt="2018-11-18T21:20:42.137" v="192" actId="1076"/>
          <ac:spMkLst>
            <pc:docMk/>
            <pc:sldMk cId="0" sldId="293"/>
            <ac:spMk id="273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20:53.764" v="194" actId="1076"/>
        <pc:sldMkLst>
          <pc:docMk/>
          <pc:sldMk cId="0" sldId="295"/>
        </pc:sldMkLst>
        <pc:spChg chg="mod">
          <ac:chgData name="Alejandro Cerezo" userId="5ea20e796f35876f" providerId="LiveId" clId="{02C6208D-F0CD-4F33-9543-28E211DB9DC5}" dt="2018-11-18T21:20:49.272" v="193" actId="14100"/>
          <ac:spMkLst>
            <pc:docMk/>
            <pc:sldMk cId="0" sldId="295"/>
            <ac:spMk id="286" creationId="{00000000-0000-0000-0000-000000000000}"/>
          </ac:spMkLst>
        </pc:spChg>
        <pc:spChg chg="mod">
          <ac:chgData name="Alejandro Cerezo" userId="5ea20e796f35876f" providerId="LiveId" clId="{02C6208D-F0CD-4F33-9543-28E211DB9DC5}" dt="2018-11-18T21:20:53.764" v="194" actId="1076"/>
          <ac:spMkLst>
            <pc:docMk/>
            <pc:sldMk cId="0" sldId="295"/>
            <ac:spMk id="287" creationId="{00000000-0000-0000-0000-000000000000}"/>
          </ac:spMkLst>
        </pc:spChg>
        <pc:spChg chg="mod">
          <ac:chgData name="Alejandro Cerezo" userId="5ea20e796f35876f" providerId="LiveId" clId="{02C6208D-F0CD-4F33-9543-28E211DB9DC5}" dt="2018-11-18T21:20:53.764" v="194" actId="1076"/>
          <ac:spMkLst>
            <pc:docMk/>
            <pc:sldMk cId="0" sldId="295"/>
            <ac:spMk id="288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21:07.428" v="195" actId="1076"/>
        <pc:sldMkLst>
          <pc:docMk/>
          <pc:sldMk cId="0" sldId="296"/>
        </pc:sldMkLst>
        <pc:spChg chg="mod">
          <ac:chgData name="Alejandro Cerezo" userId="5ea20e796f35876f" providerId="LiveId" clId="{02C6208D-F0CD-4F33-9543-28E211DB9DC5}" dt="2018-11-18T21:21:07.428" v="195" actId="1076"/>
          <ac:spMkLst>
            <pc:docMk/>
            <pc:sldMk cId="0" sldId="296"/>
            <ac:spMk id="293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21:10.388" v="196" actId="1076"/>
        <pc:sldMkLst>
          <pc:docMk/>
          <pc:sldMk cId="0" sldId="297"/>
        </pc:sldMkLst>
        <pc:spChg chg="mod">
          <ac:chgData name="Alejandro Cerezo" userId="5ea20e796f35876f" providerId="LiveId" clId="{02C6208D-F0CD-4F33-9543-28E211DB9DC5}" dt="2018-11-18T21:21:10.388" v="196" actId="1076"/>
          <ac:spMkLst>
            <pc:docMk/>
            <pc:sldMk cId="0" sldId="297"/>
            <ac:spMk id="299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21:15.219" v="197" actId="1076"/>
        <pc:sldMkLst>
          <pc:docMk/>
          <pc:sldMk cId="0" sldId="299"/>
        </pc:sldMkLst>
        <pc:spChg chg="mod">
          <ac:chgData name="Alejandro Cerezo" userId="5ea20e796f35876f" providerId="LiveId" clId="{02C6208D-F0CD-4F33-9543-28E211DB9DC5}" dt="2018-11-18T21:21:15.219" v="197" actId="1076"/>
          <ac:spMkLst>
            <pc:docMk/>
            <pc:sldMk cId="0" sldId="299"/>
            <ac:spMk id="311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21:20.433" v="198" actId="1076"/>
        <pc:sldMkLst>
          <pc:docMk/>
          <pc:sldMk cId="0" sldId="300"/>
        </pc:sldMkLst>
        <pc:spChg chg="mod">
          <ac:chgData name="Alejandro Cerezo" userId="5ea20e796f35876f" providerId="LiveId" clId="{02C6208D-F0CD-4F33-9543-28E211DB9DC5}" dt="2018-11-18T21:09:27.831" v="45" actId="108"/>
          <ac:spMkLst>
            <pc:docMk/>
            <pc:sldMk cId="0" sldId="300"/>
            <ac:spMk id="317" creationId="{00000000-0000-0000-0000-000000000000}"/>
          </ac:spMkLst>
        </pc:spChg>
        <pc:spChg chg="mod">
          <ac:chgData name="Alejandro Cerezo" userId="5ea20e796f35876f" providerId="LiveId" clId="{02C6208D-F0CD-4F33-9543-28E211DB9DC5}" dt="2018-11-18T21:21:20.433" v="198" actId="1076"/>
          <ac:spMkLst>
            <pc:docMk/>
            <pc:sldMk cId="0" sldId="300"/>
            <ac:spMk id="318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21:37.220" v="202" actId="1076"/>
        <pc:sldMkLst>
          <pc:docMk/>
          <pc:sldMk cId="0" sldId="301"/>
        </pc:sldMkLst>
        <pc:spChg chg="mod">
          <ac:chgData name="Alejandro Cerezo" userId="5ea20e796f35876f" providerId="LiveId" clId="{02C6208D-F0CD-4F33-9543-28E211DB9DC5}" dt="2018-11-18T21:21:31.017" v="200" actId="14100"/>
          <ac:spMkLst>
            <pc:docMk/>
            <pc:sldMk cId="0" sldId="301"/>
            <ac:spMk id="323" creationId="{00000000-0000-0000-0000-000000000000}"/>
          </ac:spMkLst>
        </pc:spChg>
        <pc:spChg chg="mod">
          <ac:chgData name="Alejandro Cerezo" userId="5ea20e796f35876f" providerId="LiveId" clId="{02C6208D-F0CD-4F33-9543-28E211DB9DC5}" dt="2018-11-18T21:21:37.220" v="202" actId="1076"/>
          <ac:spMkLst>
            <pc:docMk/>
            <pc:sldMk cId="0" sldId="301"/>
            <ac:spMk id="324" creationId="{00000000-0000-0000-0000-000000000000}"/>
          </ac:spMkLst>
        </pc:spChg>
        <pc:spChg chg="mod">
          <ac:chgData name="Alejandro Cerezo" userId="5ea20e796f35876f" providerId="LiveId" clId="{02C6208D-F0CD-4F33-9543-28E211DB9DC5}" dt="2018-11-18T21:21:37.220" v="202" actId="1076"/>
          <ac:spMkLst>
            <pc:docMk/>
            <pc:sldMk cId="0" sldId="301"/>
            <ac:spMk id="325" creationId="{00000000-0000-0000-0000-000000000000}"/>
          </ac:spMkLst>
        </pc:spChg>
        <pc:spChg chg="mod">
          <ac:chgData name="Alejandro Cerezo" userId="5ea20e796f35876f" providerId="LiveId" clId="{02C6208D-F0CD-4F33-9543-28E211DB9DC5}" dt="2018-11-18T21:21:37.220" v="202" actId="1076"/>
          <ac:spMkLst>
            <pc:docMk/>
            <pc:sldMk cId="0" sldId="301"/>
            <ac:spMk id="326" creationId="{00000000-0000-0000-0000-000000000000}"/>
          </ac:spMkLst>
        </pc:spChg>
        <pc:cxnChg chg="mod">
          <ac:chgData name="Alejandro Cerezo" userId="5ea20e796f35876f" providerId="LiveId" clId="{02C6208D-F0CD-4F33-9543-28E211DB9DC5}" dt="2018-11-18T21:21:37.220" v="202" actId="1076"/>
          <ac:cxnSpMkLst>
            <pc:docMk/>
            <pc:sldMk cId="0" sldId="301"/>
            <ac:cxnSpMk id="327" creationId="{00000000-0000-0000-0000-000000000000}"/>
          </ac:cxnSpMkLst>
        </pc:cxnChg>
      </pc:sldChg>
      <pc:sldChg chg="modSp">
        <pc:chgData name="Alejandro Cerezo" userId="5ea20e796f35876f" providerId="LiveId" clId="{02C6208D-F0CD-4F33-9543-28E211DB9DC5}" dt="2018-11-18T21:21:42.751" v="203" actId="1076"/>
        <pc:sldMkLst>
          <pc:docMk/>
          <pc:sldMk cId="0" sldId="302"/>
        </pc:sldMkLst>
        <pc:spChg chg="mod">
          <ac:chgData name="Alejandro Cerezo" userId="5ea20e796f35876f" providerId="LiveId" clId="{02C6208D-F0CD-4F33-9543-28E211DB9DC5}" dt="2018-11-18T21:21:42.751" v="203" actId="1076"/>
          <ac:spMkLst>
            <pc:docMk/>
            <pc:sldMk cId="0" sldId="302"/>
            <ac:spMk id="332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22:28.952" v="223" actId="108"/>
        <pc:sldMkLst>
          <pc:docMk/>
          <pc:sldMk cId="0" sldId="305"/>
        </pc:sldMkLst>
        <pc:spChg chg="mod">
          <ac:chgData name="Alejandro Cerezo" userId="5ea20e796f35876f" providerId="LiveId" clId="{02C6208D-F0CD-4F33-9543-28E211DB9DC5}" dt="2018-11-18T21:21:49.491" v="204" actId="1076"/>
          <ac:spMkLst>
            <pc:docMk/>
            <pc:sldMk cId="0" sldId="305"/>
            <ac:spMk id="350" creationId="{00000000-0000-0000-0000-000000000000}"/>
          </ac:spMkLst>
        </pc:spChg>
        <pc:spChg chg="mod">
          <ac:chgData name="Alejandro Cerezo" userId="5ea20e796f35876f" providerId="LiveId" clId="{02C6208D-F0CD-4F33-9543-28E211DB9DC5}" dt="2018-11-18T21:22:28.952" v="223" actId="108"/>
          <ac:spMkLst>
            <pc:docMk/>
            <pc:sldMk cId="0" sldId="305"/>
            <ac:spMk id="351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22:36.427" v="224" actId="1076"/>
        <pc:sldMkLst>
          <pc:docMk/>
          <pc:sldMk cId="0" sldId="306"/>
        </pc:sldMkLst>
        <pc:spChg chg="mod">
          <ac:chgData name="Alejandro Cerezo" userId="5ea20e796f35876f" providerId="LiveId" clId="{02C6208D-F0CD-4F33-9543-28E211DB9DC5}" dt="2018-11-18T21:21:54.820" v="205" actId="1076"/>
          <ac:spMkLst>
            <pc:docMk/>
            <pc:sldMk cId="0" sldId="306"/>
            <ac:spMk id="356" creationId="{00000000-0000-0000-0000-000000000000}"/>
          </ac:spMkLst>
        </pc:spChg>
        <pc:spChg chg="mod">
          <ac:chgData name="Alejandro Cerezo" userId="5ea20e796f35876f" providerId="LiveId" clId="{02C6208D-F0CD-4F33-9543-28E211DB9DC5}" dt="2018-11-18T21:22:36.427" v="224" actId="1076"/>
          <ac:spMkLst>
            <pc:docMk/>
            <pc:sldMk cId="0" sldId="306"/>
            <ac:spMk id="357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22:43.562" v="225" actId="1076"/>
        <pc:sldMkLst>
          <pc:docMk/>
          <pc:sldMk cId="0" sldId="307"/>
        </pc:sldMkLst>
        <pc:spChg chg="mod">
          <ac:chgData name="Alejandro Cerezo" userId="5ea20e796f35876f" providerId="LiveId" clId="{02C6208D-F0CD-4F33-9543-28E211DB9DC5}" dt="2018-11-18T21:09:44.964" v="50" actId="108"/>
          <ac:spMkLst>
            <pc:docMk/>
            <pc:sldMk cId="0" sldId="307"/>
            <ac:spMk id="362" creationId="{00000000-0000-0000-0000-000000000000}"/>
          </ac:spMkLst>
        </pc:spChg>
        <pc:spChg chg="mod">
          <ac:chgData name="Alejandro Cerezo" userId="5ea20e796f35876f" providerId="LiveId" clId="{02C6208D-F0CD-4F33-9543-28E211DB9DC5}" dt="2018-11-18T21:22:43.562" v="225" actId="1076"/>
          <ac:spMkLst>
            <pc:docMk/>
            <pc:sldMk cId="0" sldId="307"/>
            <ac:spMk id="363" creationId="{00000000-0000-0000-0000-000000000000}"/>
          </ac:spMkLst>
        </pc:spChg>
        <pc:spChg chg="mod">
          <ac:chgData name="Alejandro Cerezo" userId="5ea20e796f35876f" providerId="LiveId" clId="{02C6208D-F0CD-4F33-9543-28E211DB9DC5}" dt="2018-11-18T21:22:43.562" v="225" actId="1076"/>
          <ac:spMkLst>
            <pc:docMk/>
            <pc:sldMk cId="0" sldId="307"/>
            <ac:spMk id="364" creationId="{00000000-0000-0000-0000-000000000000}"/>
          </ac:spMkLst>
        </pc:spChg>
        <pc:cxnChg chg="mod">
          <ac:chgData name="Alejandro Cerezo" userId="5ea20e796f35876f" providerId="LiveId" clId="{02C6208D-F0CD-4F33-9543-28E211DB9DC5}" dt="2018-11-18T21:22:43.562" v="225" actId="1076"/>
          <ac:cxnSpMkLst>
            <pc:docMk/>
            <pc:sldMk cId="0" sldId="307"/>
            <ac:cxnSpMk id="365" creationId="{00000000-0000-0000-0000-000000000000}"/>
          </ac:cxnSpMkLst>
        </pc:cxnChg>
      </pc:sldChg>
      <pc:sldChg chg="modSp">
        <pc:chgData name="Alejandro Cerezo" userId="5ea20e796f35876f" providerId="LiveId" clId="{02C6208D-F0CD-4F33-9543-28E211DB9DC5}" dt="2018-11-18T21:22:52.449" v="226" actId="1076"/>
        <pc:sldMkLst>
          <pc:docMk/>
          <pc:sldMk cId="0" sldId="308"/>
        </pc:sldMkLst>
        <pc:spChg chg="mod">
          <ac:chgData name="Alejandro Cerezo" userId="5ea20e796f35876f" providerId="LiveId" clId="{02C6208D-F0CD-4F33-9543-28E211DB9DC5}" dt="2018-11-18T21:09:48.025" v="51" actId="108"/>
          <ac:spMkLst>
            <pc:docMk/>
            <pc:sldMk cId="0" sldId="308"/>
            <ac:spMk id="370" creationId="{00000000-0000-0000-0000-000000000000}"/>
          </ac:spMkLst>
        </pc:spChg>
        <pc:spChg chg="mod">
          <ac:chgData name="Alejandro Cerezo" userId="5ea20e796f35876f" providerId="LiveId" clId="{02C6208D-F0CD-4F33-9543-28E211DB9DC5}" dt="2018-11-18T21:22:52.449" v="226" actId="1076"/>
          <ac:spMkLst>
            <pc:docMk/>
            <pc:sldMk cId="0" sldId="308"/>
            <ac:spMk id="371" creationId="{00000000-0000-0000-0000-000000000000}"/>
          </ac:spMkLst>
        </pc:spChg>
        <pc:spChg chg="mod">
          <ac:chgData name="Alejandro Cerezo" userId="5ea20e796f35876f" providerId="LiveId" clId="{02C6208D-F0CD-4F33-9543-28E211DB9DC5}" dt="2018-11-18T21:22:52.449" v="226" actId="1076"/>
          <ac:spMkLst>
            <pc:docMk/>
            <pc:sldMk cId="0" sldId="308"/>
            <ac:spMk id="372" creationId="{00000000-0000-0000-0000-000000000000}"/>
          </ac:spMkLst>
        </pc:spChg>
        <pc:spChg chg="mod">
          <ac:chgData name="Alejandro Cerezo" userId="5ea20e796f35876f" providerId="LiveId" clId="{02C6208D-F0CD-4F33-9543-28E211DB9DC5}" dt="2018-11-18T21:22:52.449" v="226" actId="1076"/>
          <ac:spMkLst>
            <pc:docMk/>
            <pc:sldMk cId="0" sldId="308"/>
            <ac:spMk id="373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23:01.990" v="227" actId="1076"/>
        <pc:sldMkLst>
          <pc:docMk/>
          <pc:sldMk cId="0" sldId="309"/>
        </pc:sldMkLst>
        <pc:spChg chg="mod">
          <ac:chgData name="Alejandro Cerezo" userId="5ea20e796f35876f" providerId="LiveId" clId="{02C6208D-F0CD-4F33-9543-28E211DB9DC5}" dt="2018-11-18T21:09:50.580" v="52" actId="108"/>
          <ac:spMkLst>
            <pc:docMk/>
            <pc:sldMk cId="0" sldId="309"/>
            <ac:spMk id="378" creationId="{00000000-0000-0000-0000-000000000000}"/>
          </ac:spMkLst>
        </pc:spChg>
        <pc:spChg chg="mod">
          <ac:chgData name="Alejandro Cerezo" userId="5ea20e796f35876f" providerId="LiveId" clId="{02C6208D-F0CD-4F33-9543-28E211DB9DC5}" dt="2018-11-18T21:23:01.990" v="227" actId="1076"/>
          <ac:spMkLst>
            <pc:docMk/>
            <pc:sldMk cId="0" sldId="309"/>
            <ac:spMk id="379" creationId="{00000000-0000-0000-0000-000000000000}"/>
          </ac:spMkLst>
        </pc:spChg>
        <pc:spChg chg="mod">
          <ac:chgData name="Alejandro Cerezo" userId="5ea20e796f35876f" providerId="LiveId" clId="{02C6208D-F0CD-4F33-9543-28E211DB9DC5}" dt="2018-11-18T21:23:01.990" v="227" actId="1076"/>
          <ac:spMkLst>
            <pc:docMk/>
            <pc:sldMk cId="0" sldId="309"/>
            <ac:spMk id="380" creationId="{00000000-0000-0000-0000-000000000000}"/>
          </ac:spMkLst>
        </pc:spChg>
        <pc:spChg chg="mod">
          <ac:chgData name="Alejandro Cerezo" userId="5ea20e796f35876f" providerId="LiveId" clId="{02C6208D-F0CD-4F33-9543-28E211DB9DC5}" dt="2018-11-18T21:23:01.990" v="227" actId="1076"/>
          <ac:spMkLst>
            <pc:docMk/>
            <pc:sldMk cId="0" sldId="309"/>
            <ac:spMk id="381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09:56.355" v="53" actId="108"/>
        <pc:sldMkLst>
          <pc:docMk/>
          <pc:sldMk cId="0" sldId="310"/>
        </pc:sldMkLst>
        <pc:spChg chg="mod">
          <ac:chgData name="Alejandro Cerezo" userId="5ea20e796f35876f" providerId="LiveId" clId="{02C6208D-F0CD-4F33-9543-28E211DB9DC5}" dt="2018-11-18T21:09:56.355" v="53" actId="108"/>
          <ac:spMkLst>
            <pc:docMk/>
            <pc:sldMk cId="0" sldId="310"/>
            <ac:spMk id="386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23:25.973" v="230" actId="1076"/>
        <pc:sldMkLst>
          <pc:docMk/>
          <pc:sldMk cId="0" sldId="311"/>
        </pc:sldMkLst>
        <pc:spChg chg="mod">
          <ac:chgData name="Alejandro Cerezo" userId="5ea20e796f35876f" providerId="LiveId" clId="{02C6208D-F0CD-4F33-9543-28E211DB9DC5}" dt="2018-11-18T21:23:08.868" v="228" actId="1076"/>
          <ac:spMkLst>
            <pc:docMk/>
            <pc:sldMk cId="0" sldId="311"/>
            <ac:spMk id="393" creationId="{00000000-0000-0000-0000-000000000000}"/>
          </ac:spMkLst>
        </pc:spChg>
        <pc:picChg chg="mod">
          <ac:chgData name="Alejandro Cerezo" userId="5ea20e796f35876f" providerId="LiveId" clId="{02C6208D-F0CD-4F33-9543-28E211DB9DC5}" dt="2018-11-18T21:23:25.973" v="230" actId="1076"/>
          <ac:picMkLst>
            <pc:docMk/>
            <pc:sldMk cId="0" sldId="311"/>
            <ac:picMk id="395" creationId="{00000000-0000-0000-0000-000000000000}"/>
          </ac:picMkLst>
        </pc:picChg>
      </pc:sldChg>
      <pc:sldChg chg="modSp">
        <pc:chgData name="Alejandro Cerezo" userId="5ea20e796f35876f" providerId="LiveId" clId="{02C6208D-F0CD-4F33-9543-28E211DB9DC5}" dt="2018-11-18T21:23:38.478" v="232" actId="1076"/>
        <pc:sldMkLst>
          <pc:docMk/>
          <pc:sldMk cId="0" sldId="312"/>
        </pc:sldMkLst>
        <pc:spChg chg="mod">
          <ac:chgData name="Alejandro Cerezo" userId="5ea20e796f35876f" providerId="LiveId" clId="{02C6208D-F0CD-4F33-9543-28E211DB9DC5}" dt="2018-11-18T21:23:33.108" v="231" actId="1076"/>
          <ac:spMkLst>
            <pc:docMk/>
            <pc:sldMk cId="0" sldId="312"/>
            <ac:spMk id="401" creationId="{00000000-0000-0000-0000-000000000000}"/>
          </ac:spMkLst>
        </pc:spChg>
        <pc:spChg chg="mod">
          <ac:chgData name="Alejandro Cerezo" userId="5ea20e796f35876f" providerId="LiveId" clId="{02C6208D-F0CD-4F33-9543-28E211DB9DC5}" dt="2018-11-18T21:23:38.478" v="232" actId="1076"/>
          <ac:spMkLst>
            <pc:docMk/>
            <pc:sldMk cId="0" sldId="312"/>
            <ac:spMk id="402" creationId="{00000000-0000-0000-0000-000000000000}"/>
          </ac:spMkLst>
        </pc:spChg>
        <pc:spChg chg="mod">
          <ac:chgData name="Alejandro Cerezo" userId="5ea20e796f35876f" providerId="LiveId" clId="{02C6208D-F0CD-4F33-9543-28E211DB9DC5}" dt="2018-11-18T21:23:38.478" v="232" actId="1076"/>
          <ac:spMkLst>
            <pc:docMk/>
            <pc:sldMk cId="0" sldId="312"/>
            <ac:spMk id="403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23:45.421" v="233" actId="1076"/>
        <pc:sldMkLst>
          <pc:docMk/>
          <pc:sldMk cId="0" sldId="313"/>
        </pc:sldMkLst>
        <pc:spChg chg="mod">
          <ac:chgData name="Alejandro Cerezo" userId="5ea20e796f35876f" providerId="LiveId" clId="{02C6208D-F0CD-4F33-9543-28E211DB9DC5}" dt="2018-11-18T21:10:07.073" v="56" actId="108"/>
          <ac:spMkLst>
            <pc:docMk/>
            <pc:sldMk cId="0" sldId="313"/>
            <ac:spMk id="408" creationId="{00000000-0000-0000-0000-000000000000}"/>
          </ac:spMkLst>
        </pc:spChg>
        <pc:spChg chg="mod">
          <ac:chgData name="Alejandro Cerezo" userId="5ea20e796f35876f" providerId="LiveId" clId="{02C6208D-F0CD-4F33-9543-28E211DB9DC5}" dt="2018-11-18T21:23:45.421" v="233" actId="1076"/>
          <ac:spMkLst>
            <pc:docMk/>
            <pc:sldMk cId="0" sldId="313"/>
            <ac:spMk id="409" creationId="{00000000-0000-0000-0000-000000000000}"/>
          </ac:spMkLst>
        </pc:spChg>
        <pc:spChg chg="mod">
          <ac:chgData name="Alejandro Cerezo" userId="5ea20e796f35876f" providerId="LiveId" clId="{02C6208D-F0CD-4F33-9543-28E211DB9DC5}" dt="2018-11-18T21:23:45.421" v="233" actId="1076"/>
          <ac:spMkLst>
            <pc:docMk/>
            <pc:sldMk cId="0" sldId="313"/>
            <ac:spMk id="410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23:52.453" v="234" actId="1076"/>
        <pc:sldMkLst>
          <pc:docMk/>
          <pc:sldMk cId="0" sldId="314"/>
        </pc:sldMkLst>
        <pc:spChg chg="mod">
          <ac:chgData name="Alejandro Cerezo" userId="5ea20e796f35876f" providerId="LiveId" clId="{02C6208D-F0CD-4F33-9543-28E211DB9DC5}" dt="2018-11-18T21:10:10" v="57" actId="108"/>
          <ac:spMkLst>
            <pc:docMk/>
            <pc:sldMk cId="0" sldId="314"/>
            <ac:spMk id="415" creationId="{00000000-0000-0000-0000-000000000000}"/>
          </ac:spMkLst>
        </pc:spChg>
        <pc:spChg chg="mod">
          <ac:chgData name="Alejandro Cerezo" userId="5ea20e796f35876f" providerId="LiveId" clId="{02C6208D-F0CD-4F33-9543-28E211DB9DC5}" dt="2018-11-18T21:23:52.453" v="234" actId="1076"/>
          <ac:spMkLst>
            <pc:docMk/>
            <pc:sldMk cId="0" sldId="314"/>
            <ac:spMk id="416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23:59.954" v="235" actId="1076"/>
        <pc:sldMkLst>
          <pc:docMk/>
          <pc:sldMk cId="0" sldId="315"/>
        </pc:sldMkLst>
        <pc:spChg chg="mod">
          <ac:chgData name="Alejandro Cerezo" userId="5ea20e796f35876f" providerId="LiveId" clId="{02C6208D-F0CD-4F33-9543-28E211DB9DC5}" dt="2018-11-18T21:10:12.963" v="58" actId="108"/>
          <ac:spMkLst>
            <pc:docMk/>
            <pc:sldMk cId="0" sldId="315"/>
            <ac:spMk id="421" creationId="{00000000-0000-0000-0000-000000000000}"/>
          </ac:spMkLst>
        </pc:spChg>
        <pc:spChg chg="mod">
          <ac:chgData name="Alejandro Cerezo" userId="5ea20e796f35876f" providerId="LiveId" clId="{02C6208D-F0CD-4F33-9543-28E211DB9DC5}" dt="2018-11-18T21:23:59.954" v="235" actId="1076"/>
          <ac:spMkLst>
            <pc:docMk/>
            <pc:sldMk cId="0" sldId="315"/>
            <ac:spMk id="422" creationId="{00000000-0000-0000-0000-000000000000}"/>
          </ac:spMkLst>
        </pc:spChg>
        <pc:spChg chg="mod">
          <ac:chgData name="Alejandro Cerezo" userId="5ea20e796f35876f" providerId="LiveId" clId="{02C6208D-F0CD-4F33-9543-28E211DB9DC5}" dt="2018-11-18T21:23:59.954" v="235" actId="1076"/>
          <ac:spMkLst>
            <pc:docMk/>
            <pc:sldMk cId="0" sldId="315"/>
            <ac:spMk id="423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10:15.566" v="59" actId="108"/>
        <pc:sldMkLst>
          <pc:docMk/>
          <pc:sldMk cId="0" sldId="316"/>
        </pc:sldMkLst>
        <pc:spChg chg="mod">
          <ac:chgData name="Alejandro Cerezo" userId="5ea20e796f35876f" providerId="LiveId" clId="{02C6208D-F0CD-4F33-9543-28E211DB9DC5}" dt="2018-11-18T21:10:15.566" v="59" actId="108"/>
          <ac:spMkLst>
            <pc:docMk/>
            <pc:sldMk cId="0" sldId="316"/>
            <ac:spMk id="428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24:04.778" v="236" actId="1076"/>
        <pc:sldMkLst>
          <pc:docMk/>
          <pc:sldMk cId="0" sldId="317"/>
        </pc:sldMkLst>
        <pc:spChg chg="mod">
          <ac:chgData name="Alejandro Cerezo" userId="5ea20e796f35876f" providerId="LiveId" clId="{02C6208D-F0CD-4F33-9543-28E211DB9DC5}" dt="2018-11-18T21:10:18.105" v="60" actId="108"/>
          <ac:spMkLst>
            <pc:docMk/>
            <pc:sldMk cId="0" sldId="317"/>
            <ac:spMk id="434" creationId="{00000000-0000-0000-0000-000000000000}"/>
          </ac:spMkLst>
        </pc:spChg>
        <pc:spChg chg="mod">
          <ac:chgData name="Alejandro Cerezo" userId="5ea20e796f35876f" providerId="LiveId" clId="{02C6208D-F0CD-4F33-9543-28E211DB9DC5}" dt="2018-11-18T21:24:04.778" v="236" actId="1076"/>
          <ac:spMkLst>
            <pc:docMk/>
            <pc:sldMk cId="0" sldId="317"/>
            <ac:spMk id="435" creationId="{00000000-0000-0000-0000-000000000000}"/>
          </ac:spMkLst>
        </pc:spChg>
      </pc:sldChg>
      <pc:sldChg chg="modSp ord">
        <pc:chgData name="Alejandro Cerezo" userId="5ea20e796f35876f" providerId="LiveId" clId="{02C6208D-F0CD-4F33-9543-28E211DB9DC5}" dt="2018-11-18T21:24:36.518" v="244"/>
        <pc:sldMkLst>
          <pc:docMk/>
          <pc:sldMk cId="0" sldId="319"/>
        </pc:sldMkLst>
        <pc:spChg chg="mod">
          <ac:chgData name="Alejandro Cerezo" userId="5ea20e796f35876f" providerId="LiveId" clId="{02C6208D-F0CD-4F33-9543-28E211DB9DC5}" dt="2018-11-18T21:24:13.058" v="238" actId="1076"/>
          <ac:spMkLst>
            <pc:docMk/>
            <pc:sldMk cId="0" sldId="319"/>
            <ac:spMk id="446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24:57.357" v="247" actId="1076"/>
        <pc:sldMkLst>
          <pc:docMk/>
          <pc:sldMk cId="0" sldId="321"/>
        </pc:sldMkLst>
        <pc:spChg chg="mod">
          <ac:chgData name="Alejandro Cerezo" userId="5ea20e796f35876f" providerId="LiveId" clId="{02C6208D-F0CD-4F33-9543-28E211DB9DC5}" dt="2018-11-18T21:24:47.249" v="245" actId="1076"/>
          <ac:spMkLst>
            <pc:docMk/>
            <pc:sldMk cId="0" sldId="321"/>
            <ac:spMk id="458" creationId="{00000000-0000-0000-0000-000000000000}"/>
          </ac:spMkLst>
        </pc:spChg>
        <pc:spChg chg="mod">
          <ac:chgData name="Alejandro Cerezo" userId="5ea20e796f35876f" providerId="LiveId" clId="{02C6208D-F0CD-4F33-9543-28E211DB9DC5}" dt="2018-11-18T21:24:57.357" v="247" actId="1076"/>
          <ac:spMkLst>
            <pc:docMk/>
            <pc:sldMk cId="0" sldId="321"/>
            <ac:spMk id="459" creationId="{00000000-0000-0000-0000-000000000000}"/>
          </ac:spMkLst>
        </pc:spChg>
        <pc:spChg chg="mod">
          <ac:chgData name="Alejandro Cerezo" userId="5ea20e796f35876f" providerId="LiveId" clId="{02C6208D-F0CD-4F33-9543-28E211DB9DC5}" dt="2018-11-18T21:24:57.357" v="247" actId="1076"/>
          <ac:spMkLst>
            <pc:docMk/>
            <pc:sldMk cId="0" sldId="321"/>
            <ac:spMk id="461" creationId="{00000000-0000-0000-0000-000000000000}"/>
          </ac:spMkLst>
        </pc:spChg>
        <pc:picChg chg="mod">
          <ac:chgData name="Alejandro Cerezo" userId="5ea20e796f35876f" providerId="LiveId" clId="{02C6208D-F0CD-4F33-9543-28E211DB9DC5}" dt="2018-11-18T21:24:57.357" v="247" actId="1076"/>
          <ac:picMkLst>
            <pc:docMk/>
            <pc:sldMk cId="0" sldId="321"/>
            <ac:picMk id="460" creationId="{00000000-0000-0000-0000-000000000000}"/>
          </ac:picMkLst>
        </pc:picChg>
      </pc:sldChg>
      <pc:sldChg chg="modSp">
        <pc:chgData name="Alejandro Cerezo" userId="5ea20e796f35876f" providerId="LiveId" clId="{02C6208D-F0CD-4F33-9543-28E211DB9DC5}" dt="2018-11-18T21:25:23.977" v="256" actId="1076"/>
        <pc:sldMkLst>
          <pc:docMk/>
          <pc:sldMk cId="0" sldId="322"/>
        </pc:sldMkLst>
        <pc:spChg chg="mod">
          <ac:chgData name="Alejandro Cerezo" userId="5ea20e796f35876f" providerId="LiveId" clId="{02C6208D-F0CD-4F33-9543-28E211DB9DC5}" dt="2018-11-18T21:10:31.137" v="63" actId="108"/>
          <ac:spMkLst>
            <pc:docMk/>
            <pc:sldMk cId="0" sldId="322"/>
            <ac:spMk id="466" creationId="{00000000-0000-0000-0000-000000000000}"/>
          </ac:spMkLst>
        </pc:spChg>
        <pc:spChg chg="mod">
          <ac:chgData name="Alejandro Cerezo" userId="5ea20e796f35876f" providerId="LiveId" clId="{02C6208D-F0CD-4F33-9543-28E211DB9DC5}" dt="2018-11-18T21:25:23.977" v="256" actId="1076"/>
          <ac:spMkLst>
            <pc:docMk/>
            <pc:sldMk cId="0" sldId="322"/>
            <ac:spMk id="467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10:33.891" v="64" actId="108"/>
        <pc:sldMkLst>
          <pc:docMk/>
          <pc:sldMk cId="0" sldId="323"/>
        </pc:sldMkLst>
        <pc:spChg chg="mod">
          <ac:chgData name="Alejandro Cerezo" userId="5ea20e796f35876f" providerId="LiveId" clId="{02C6208D-F0CD-4F33-9543-28E211DB9DC5}" dt="2018-11-18T21:10:33.891" v="64" actId="108"/>
          <ac:spMkLst>
            <pc:docMk/>
            <pc:sldMk cId="0" sldId="323"/>
            <ac:spMk id="472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29:44.233" v="259" actId="1076"/>
        <pc:sldMkLst>
          <pc:docMk/>
          <pc:sldMk cId="0" sldId="324"/>
        </pc:sldMkLst>
        <pc:spChg chg="mod">
          <ac:chgData name="Alejandro Cerezo" userId="5ea20e796f35876f" providerId="LiveId" clId="{02C6208D-F0CD-4F33-9543-28E211DB9DC5}" dt="2018-11-18T21:29:37.290" v="257" actId="1076"/>
          <ac:spMkLst>
            <pc:docMk/>
            <pc:sldMk cId="0" sldId="324"/>
            <ac:spMk id="478" creationId="{00000000-0000-0000-0000-000000000000}"/>
          </ac:spMkLst>
        </pc:spChg>
        <pc:spChg chg="mod">
          <ac:chgData name="Alejandro Cerezo" userId="5ea20e796f35876f" providerId="LiveId" clId="{02C6208D-F0CD-4F33-9543-28E211DB9DC5}" dt="2018-11-18T21:29:44.233" v="259" actId="1076"/>
          <ac:spMkLst>
            <pc:docMk/>
            <pc:sldMk cId="0" sldId="324"/>
            <ac:spMk id="479" creationId="{00000000-0000-0000-0000-000000000000}"/>
          </ac:spMkLst>
        </pc:spChg>
        <pc:spChg chg="mod">
          <ac:chgData name="Alejandro Cerezo" userId="5ea20e796f35876f" providerId="LiveId" clId="{02C6208D-F0CD-4F33-9543-28E211DB9DC5}" dt="2018-11-18T21:29:44.233" v="259" actId="1076"/>
          <ac:spMkLst>
            <pc:docMk/>
            <pc:sldMk cId="0" sldId="324"/>
            <ac:spMk id="480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29:55.111" v="261" actId="1076"/>
        <pc:sldMkLst>
          <pc:docMk/>
          <pc:sldMk cId="0" sldId="326"/>
        </pc:sldMkLst>
        <pc:spChg chg="mod">
          <ac:chgData name="Alejandro Cerezo" userId="5ea20e796f35876f" providerId="LiveId" clId="{02C6208D-F0CD-4F33-9543-28E211DB9DC5}" dt="2018-11-18T21:29:48.607" v="260" actId="1076"/>
          <ac:spMkLst>
            <pc:docMk/>
            <pc:sldMk cId="0" sldId="326"/>
            <ac:spMk id="491" creationId="{00000000-0000-0000-0000-000000000000}"/>
          </ac:spMkLst>
        </pc:spChg>
        <pc:spChg chg="mod">
          <ac:chgData name="Alejandro Cerezo" userId="5ea20e796f35876f" providerId="LiveId" clId="{02C6208D-F0CD-4F33-9543-28E211DB9DC5}" dt="2018-11-18T21:29:55.111" v="261" actId="1076"/>
          <ac:spMkLst>
            <pc:docMk/>
            <pc:sldMk cId="0" sldId="326"/>
            <ac:spMk id="492" creationId="{00000000-0000-0000-0000-000000000000}"/>
          </ac:spMkLst>
        </pc:spChg>
        <pc:picChg chg="mod">
          <ac:chgData name="Alejandro Cerezo" userId="5ea20e796f35876f" providerId="LiveId" clId="{02C6208D-F0CD-4F33-9543-28E211DB9DC5}" dt="2018-11-18T21:29:55.111" v="261" actId="1076"/>
          <ac:picMkLst>
            <pc:docMk/>
            <pc:sldMk cId="0" sldId="326"/>
            <ac:picMk id="493" creationId="{00000000-0000-0000-0000-000000000000}"/>
          </ac:picMkLst>
        </pc:picChg>
        <pc:picChg chg="mod">
          <ac:chgData name="Alejandro Cerezo" userId="5ea20e796f35876f" providerId="LiveId" clId="{02C6208D-F0CD-4F33-9543-28E211DB9DC5}" dt="2018-11-18T21:29:55.111" v="261" actId="1076"/>
          <ac:picMkLst>
            <pc:docMk/>
            <pc:sldMk cId="0" sldId="326"/>
            <ac:picMk id="494" creationId="{00000000-0000-0000-0000-000000000000}"/>
          </ac:picMkLst>
        </pc:picChg>
      </pc:sldChg>
      <pc:sldChg chg="modSp">
        <pc:chgData name="Alejandro Cerezo" userId="5ea20e796f35876f" providerId="LiveId" clId="{02C6208D-F0CD-4F33-9543-28E211DB9DC5}" dt="2018-11-18T21:30:09.039" v="263" actId="1076"/>
        <pc:sldMkLst>
          <pc:docMk/>
          <pc:sldMk cId="0" sldId="327"/>
        </pc:sldMkLst>
        <pc:spChg chg="mod">
          <ac:chgData name="Alejandro Cerezo" userId="5ea20e796f35876f" providerId="LiveId" clId="{02C6208D-F0CD-4F33-9543-28E211DB9DC5}" dt="2018-11-18T21:30:02.359" v="262" actId="1076"/>
          <ac:spMkLst>
            <pc:docMk/>
            <pc:sldMk cId="0" sldId="327"/>
            <ac:spMk id="499" creationId="{00000000-0000-0000-0000-000000000000}"/>
          </ac:spMkLst>
        </pc:spChg>
        <pc:spChg chg="mod">
          <ac:chgData name="Alejandro Cerezo" userId="5ea20e796f35876f" providerId="LiveId" clId="{02C6208D-F0CD-4F33-9543-28E211DB9DC5}" dt="2018-11-18T21:30:09.039" v="263" actId="1076"/>
          <ac:spMkLst>
            <pc:docMk/>
            <pc:sldMk cId="0" sldId="327"/>
            <ac:spMk id="500" creationId="{00000000-0000-0000-0000-000000000000}"/>
          </ac:spMkLst>
        </pc:spChg>
        <pc:spChg chg="mod">
          <ac:chgData name="Alejandro Cerezo" userId="5ea20e796f35876f" providerId="LiveId" clId="{02C6208D-F0CD-4F33-9543-28E211DB9DC5}" dt="2018-11-18T21:30:09.039" v="263" actId="1076"/>
          <ac:spMkLst>
            <pc:docMk/>
            <pc:sldMk cId="0" sldId="327"/>
            <ac:spMk id="502" creationId="{00000000-0000-0000-0000-000000000000}"/>
          </ac:spMkLst>
        </pc:spChg>
        <pc:picChg chg="mod">
          <ac:chgData name="Alejandro Cerezo" userId="5ea20e796f35876f" providerId="LiveId" clId="{02C6208D-F0CD-4F33-9543-28E211DB9DC5}" dt="2018-11-18T21:30:09.039" v="263" actId="1076"/>
          <ac:picMkLst>
            <pc:docMk/>
            <pc:sldMk cId="0" sldId="327"/>
            <ac:picMk id="501" creationId="{00000000-0000-0000-0000-000000000000}"/>
          </ac:picMkLst>
        </pc:picChg>
      </pc:sldChg>
      <pc:sldChg chg="modSp">
        <pc:chgData name="Alejandro Cerezo" userId="5ea20e796f35876f" providerId="LiveId" clId="{02C6208D-F0CD-4F33-9543-28E211DB9DC5}" dt="2018-11-18T21:10:46.441" v="68" actId="108"/>
        <pc:sldMkLst>
          <pc:docMk/>
          <pc:sldMk cId="0" sldId="328"/>
        </pc:sldMkLst>
        <pc:spChg chg="mod">
          <ac:chgData name="Alejandro Cerezo" userId="5ea20e796f35876f" providerId="LiveId" clId="{02C6208D-F0CD-4F33-9543-28E211DB9DC5}" dt="2018-11-18T21:10:46.441" v="68" actId="108"/>
          <ac:spMkLst>
            <pc:docMk/>
            <pc:sldMk cId="0" sldId="328"/>
            <ac:spMk id="507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10:51.841" v="69" actId="108"/>
        <pc:sldMkLst>
          <pc:docMk/>
          <pc:sldMk cId="0" sldId="331"/>
        </pc:sldMkLst>
        <pc:spChg chg="mod">
          <ac:chgData name="Alejandro Cerezo" userId="5ea20e796f35876f" providerId="LiveId" clId="{02C6208D-F0CD-4F33-9543-28E211DB9DC5}" dt="2018-11-18T21:10:51.841" v="69" actId="108"/>
          <ac:spMkLst>
            <pc:docMk/>
            <pc:sldMk cId="0" sldId="331"/>
            <ac:spMk id="527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10:55.205" v="70" actId="108"/>
        <pc:sldMkLst>
          <pc:docMk/>
          <pc:sldMk cId="0" sldId="333"/>
        </pc:sldMkLst>
        <pc:spChg chg="mod">
          <ac:chgData name="Alejandro Cerezo" userId="5ea20e796f35876f" providerId="LiveId" clId="{02C6208D-F0CD-4F33-9543-28E211DB9DC5}" dt="2018-11-18T21:10:55.205" v="70" actId="108"/>
          <ac:spMkLst>
            <pc:docMk/>
            <pc:sldMk cId="0" sldId="333"/>
            <ac:spMk id="542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10:58.632" v="71" actId="108"/>
        <pc:sldMkLst>
          <pc:docMk/>
          <pc:sldMk cId="0" sldId="334"/>
        </pc:sldMkLst>
        <pc:spChg chg="mod">
          <ac:chgData name="Alejandro Cerezo" userId="5ea20e796f35876f" providerId="LiveId" clId="{02C6208D-F0CD-4F33-9543-28E211DB9DC5}" dt="2018-11-18T21:10:58.632" v="71" actId="108"/>
          <ac:spMkLst>
            <pc:docMk/>
            <pc:sldMk cId="0" sldId="334"/>
            <ac:spMk id="552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11:03.239" v="72" actId="108"/>
        <pc:sldMkLst>
          <pc:docMk/>
          <pc:sldMk cId="0" sldId="336"/>
        </pc:sldMkLst>
        <pc:spChg chg="mod">
          <ac:chgData name="Alejandro Cerezo" userId="5ea20e796f35876f" providerId="LiveId" clId="{02C6208D-F0CD-4F33-9543-28E211DB9DC5}" dt="2018-11-18T21:11:03.239" v="72" actId="108"/>
          <ac:spMkLst>
            <pc:docMk/>
            <pc:sldMk cId="0" sldId="336"/>
            <ac:spMk id="564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11:05.490" v="73" actId="108"/>
        <pc:sldMkLst>
          <pc:docMk/>
          <pc:sldMk cId="0" sldId="337"/>
        </pc:sldMkLst>
        <pc:spChg chg="mod">
          <ac:chgData name="Alejandro Cerezo" userId="5ea20e796f35876f" providerId="LiveId" clId="{02C6208D-F0CD-4F33-9543-28E211DB9DC5}" dt="2018-11-18T21:11:05.490" v="73" actId="108"/>
          <ac:spMkLst>
            <pc:docMk/>
            <pc:sldMk cId="0" sldId="337"/>
            <ac:spMk id="570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11:08.795" v="74" actId="108"/>
        <pc:sldMkLst>
          <pc:docMk/>
          <pc:sldMk cId="0" sldId="338"/>
        </pc:sldMkLst>
        <pc:spChg chg="mod">
          <ac:chgData name="Alejandro Cerezo" userId="5ea20e796f35876f" providerId="LiveId" clId="{02C6208D-F0CD-4F33-9543-28E211DB9DC5}" dt="2018-11-18T21:11:08.795" v="74" actId="108"/>
          <ac:spMkLst>
            <pc:docMk/>
            <pc:sldMk cId="0" sldId="338"/>
            <ac:spMk id="576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11:11.770" v="75" actId="108"/>
        <pc:sldMkLst>
          <pc:docMk/>
          <pc:sldMk cId="0" sldId="339"/>
        </pc:sldMkLst>
        <pc:spChg chg="mod">
          <ac:chgData name="Alejandro Cerezo" userId="5ea20e796f35876f" providerId="LiveId" clId="{02C6208D-F0CD-4F33-9543-28E211DB9DC5}" dt="2018-11-18T21:11:11.770" v="75" actId="108"/>
          <ac:spMkLst>
            <pc:docMk/>
            <pc:sldMk cId="0" sldId="339"/>
            <ac:spMk id="582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11:14.937" v="76" actId="108"/>
        <pc:sldMkLst>
          <pc:docMk/>
          <pc:sldMk cId="0" sldId="340"/>
        </pc:sldMkLst>
        <pc:spChg chg="mod">
          <ac:chgData name="Alejandro Cerezo" userId="5ea20e796f35876f" providerId="LiveId" clId="{02C6208D-F0CD-4F33-9543-28E211DB9DC5}" dt="2018-11-18T21:11:14.937" v="76" actId="108"/>
          <ac:spMkLst>
            <pc:docMk/>
            <pc:sldMk cId="0" sldId="340"/>
            <ac:spMk id="588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11:19.435" v="77" actId="108"/>
        <pc:sldMkLst>
          <pc:docMk/>
          <pc:sldMk cId="0" sldId="343"/>
        </pc:sldMkLst>
        <pc:spChg chg="mod">
          <ac:chgData name="Alejandro Cerezo" userId="5ea20e796f35876f" providerId="LiveId" clId="{02C6208D-F0CD-4F33-9543-28E211DB9DC5}" dt="2018-11-18T21:11:19.435" v="77" actId="108"/>
          <ac:spMkLst>
            <pc:docMk/>
            <pc:sldMk cId="0" sldId="343"/>
            <ac:spMk id="608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11:21.793" v="78" actId="108"/>
        <pc:sldMkLst>
          <pc:docMk/>
          <pc:sldMk cId="0" sldId="344"/>
        </pc:sldMkLst>
        <pc:spChg chg="mod">
          <ac:chgData name="Alejandro Cerezo" userId="5ea20e796f35876f" providerId="LiveId" clId="{02C6208D-F0CD-4F33-9543-28E211DB9DC5}" dt="2018-11-18T21:11:21.793" v="78" actId="108"/>
          <ac:spMkLst>
            <pc:docMk/>
            <pc:sldMk cId="0" sldId="344"/>
            <ac:spMk id="614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11:24.274" v="79" actId="108"/>
        <pc:sldMkLst>
          <pc:docMk/>
          <pc:sldMk cId="0" sldId="345"/>
        </pc:sldMkLst>
        <pc:spChg chg="mod">
          <ac:chgData name="Alejandro Cerezo" userId="5ea20e796f35876f" providerId="LiveId" clId="{02C6208D-F0CD-4F33-9543-28E211DB9DC5}" dt="2018-11-18T21:11:24.274" v="79" actId="108"/>
          <ac:spMkLst>
            <pc:docMk/>
            <pc:sldMk cId="0" sldId="345"/>
            <ac:spMk id="620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11:30.202" v="80" actId="108"/>
        <pc:sldMkLst>
          <pc:docMk/>
          <pc:sldMk cId="0" sldId="346"/>
        </pc:sldMkLst>
        <pc:spChg chg="mod">
          <ac:chgData name="Alejandro Cerezo" userId="5ea20e796f35876f" providerId="LiveId" clId="{02C6208D-F0CD-4F33-9543-28E211DB9DC5}" dt="2018-11-18T21:11:30.202" v="80" actId="108"/>
          <ac:spMkLst>
            <pc:docMk/>
            <pc:sldMk cId="0" sldId="346"/>
            <ac:spMk id="626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11:31.880" v="81" actId="108"/>
        <pc:sldMkLst>
          <pc:docMk/>
          <pc:sldMk cId="0" sldId="347"/>
        </pc:sldMkLst>
        <pc:spChg chg="mod">
          <ac:chgData name="Alejandro Cerezo" userId="5ea20e796f35876f" providerId="LiveId" clId="{02C6208D-F0CD-4F33-9543-28E211DB9DC5}" dt="2018-11-18T21:11:31.880" v="81" actId="108"/>
          <ac:spMkLst>
            <pc:docMk/>
            <pc:sldMk cId="0" sldId="347"/>
            <ac:spMk id="632" creationId="{00000000-0000-0000-0000-000000000000}"/>
          </ac:spMkLst>
        </pc:spChg>
      </pc:sldChg>
      <pc:sldChg chg="modSp">
        <pc:chgData name="Alejandro Cerezo" userId="5ea20e796f35876f" providerId="LiveId" clId="{02C6208D-F0CD-4F33-9543-28E211DB9DC5}" dt="2018-11-18T21:11:33.975" v="82" actId="108"/>
        <pc:sldMkLst>
          <pc:docMk/>
          <pc:sldMk cId="0" sldId="348"/>
        </pc:sldMkLst>
        <pc:spChg chg="mod">
          <ac:chgData name="Alejandro Cerezo" userId="5ea20e796f35876f" providerId="LiveId" clId="{02C6208D-F0CD-4F33-9543-28E211DB9DC5}" dt="2018-11-18T21:11:33.975" v="82" actId="108"/>
          <ac:spMkLst>
            <pc:docMk/>
            <pc:sldMk cId="0" sldId="348"/>
            <ac:spMk id="640" creationId="{00000000-0000-0000-0000-000000000000}"/>
          </ac:spMkLst>
        </pc:spChg>
      </pc:sldChg>
      <pc:sldMasterChg chg="addSp modSp modSldLayout">
        <pc:chgData name="Alejandro Cerezo" userId="5ea20e796f35876f" providerId="LiveId" clId="{02C6208D-F0CD-4F33-9543-28E211DB9DC5}" dt="2018-11-18T21:16:54.709" v="88" actId="478"/>
        <pc:sldMasterMkLst>
          <pc:docMk/>
          <pc:sldMasterMk cId="0" sldId="2147483750"/>
        </pc:sldMasterMkLst>
        <pc:spChg chg="add">
          <ac:chgData name="Alejandro Cerezo" userId="5ea20e796f35876f" providerId="LiveId" clId="{02C6208D-F0CD-4F33-9543-28E211DB9DC5}" dt="2018-11-18T21:05:14.319" v="3"/>
          <ac:spMkLst>
            <pc:docMk/>
            <pc:sldMasterMk cId="0" sldId="2147483750"/>
            <ac:spMk id="7" creationId="{157D3146-90CE-4E2F-A3B9-E53F854BECDF}"/>
          </ac:spMkLst>
        </pc:spChg>
        <pc:spChg chg="add">
          <ac:chgData name="Alejandro Cerezo" userId="5ea20e796f35876f" providerId="LiveId" clId="{02C6208D-F0CD-4F33-9543-28E211DB9DC5}" dt="2018-11-18T21:05:14.319" v="3"/>
          <ac:spMkLst>
            <pc:docMk/>
            <pc:sldMasterMk cId="0" sldId="2147483750"/>
            <ac:spMk id="9" creationId="{59C838CE-F2DD-4DA0-8350-EF68B202192B}"/>
          </ac:spMkLst>
        </pc:spChg>
        <pc:picChg chg="add mod">
          <ac:chgData name="Alejandro Cerezo" userId="5ea20e796f35876f" providerId="LiveId" clId="{02C6208D-F0CD-4F33-9543-28E211DB9DC5}" dt="2018-11-18T21:06:51.880" v="11"/>
          <ac:picMkLst>
            <pc:docMk/>
            <pc:sldMasterMk cId="0" sldId="2147483750"/>
            <ac:picMk id="8" creationId="{A69ED9BB-8FBB-4482-B755-85F0520C3B06}"/>
          </ac:picMkLst>
        </pc:picChg>
        <pc:sldLayoutChg chg="addSp delSp modSp">
          <pc:chgData name="Alejandro Cerezo" userId="5ea20e796f35876f" providerId="LiveId" clId="{02C6208D-F0CD-4F33-9543-28E211DB9DC5}" dt="2018-11-18T21:16:54.709" v="88" actId="478"/>
          <pc:sldLayoutMkLst>
            <pc:docMk/>
            <pc:sldMasterMk cId="0" sldId="2147483750"/>
            <pc:sldLayoutMk cId="4133298485" sldId="2147483788"/>
          </pc:sldLayoutMkLst>
          <pc:spChg chg="add">
            <ac:chgData name="Alejandro Cerezo" userId="5ea20e796f35876f" providerId="LiveId" clId="{02C6208D-F0CD-4F33-9543-28E211DB9DC5}" dt="2018-11-18T21:07:11.183" v="12"/>
            <ac:spMkLst>
              <pc:docMk/>
              <pc:sldMasterMk cId="0" sldId="2147483750"/>
              <pc:sldLayoutMk cId="4133298485" sldId="2147483788"/>
              <ac:spMk id="11" creationId="{250D0E31-B3DC-40F8-8588-0DD82335AEA0}"/>
            </ac:spMkLst>
          </pc:spChg>
          <pc:spChg chg="add">
            <ac:chgData name="Alejandro Cerezo" userId="5ea20e796f35876f" providerId="LiveId" clId="{02C6208D-F0CD-4F33-9543-28E211DB9DC5}" dt="2018-11-18T21:07:11.183" v="12"/>
            <ac:spMkLst>
              <pc:docMk/>
              <pc:sldMasterMk cId="0" sldId="2147483750"/>
              <pc:sldLayoutMk cId="4133298485" sldId="2147483788"/>
              <ac:spMk id="12" creationId="{8B9ACE8C-7B29-4734-8375-31D62CE5280D}"/>
            </ac:spMkLst>
          </pc:spChg>
          <pc:spChg chg="add">
            <ac:chgData name="Alejandro Cerezo" userId="5ea20e796f35876f" providerId="LiveId" clId="{02C6208D-F0CD-4F33-9543-28E211DB9DC5}" dt="2018-11-18T21:07:11.183" v="12"/>
            <ac:spMkLst>
              <pc:docMk/>
              <pc:sldMasterMk cId="0" sldId="2147483750"/>
              <pc:sldLayoutMk cId="4133298485" sldId="2147483788"/>
              <ac:spMk id="13" creationId="{5C8D7ABD-B139-4F17-9699-28CDDE2941F2}"/>
            </ac:spMkLst>
          </pc:spChg>
          <pc:spChg chg="add">
            <ac:chgData name="Alejandro Cerezo" userId="5ea20e796f35876f" providerId="LiveId" clId="{02C6208D-F0CD-4F33-9543-28E211DB9DC5}" dt="2018-11-18T21:07:11.183" v="12"/>
            <ac:spMkLst>
              <pc:docMk/>
              <pc:sldMasterMk cId="0" sldId="2147483750"/>
              <pc:sldLayoutMk cId="4133298485" sldId="2147483788"/>
              <ac:spMk id="14" creationId="{47514928-5247-413F-96A1-BD54C3F52191}"/>
            </ac:spMkLst>
          </pc:spChg>
          <pc:spChg chg="add">
            <ac:chgData name="Alejandro Cerezo" userId="5ea20e796f35876f" providerId="LiveId" clId="{02C6208D-F0CD-4F33-9543-28E211DB9DC5}" dt="2018-11-18T21:07:11.183" v="12"/>
            <ac:spMkLst>
              <pc:docMk/>
              <pc:sldMasterMk cId="0" sldId="2147483750"/>
              <pc:sldLayoutMk cId="4133298485" sldId="2147483788"/>
              <ac:spMk id="16" creationId="{1E75CAA6-4C6A-45E6-9239-6C82F6C9C49D}"/>
            </ac:spMkLst>
          </pc:spChg>
          <pc:spChg chg="del">
            <ac:chgData name="Alejandro Cerezo" userId="5ea20e796f35876f" providerId="LiveId" clId="{02C6208D-F0CD-4F33-9543-28E211DB9DC5}" dt="2018-11-18T21:16:52.863" v="86" actId="478"/>
            <ac:spMkLst>
              <pc:docMk/>
              <pc:sldMasterMk cId="0" sldId="2147483750"/>
              <pc:sldLayoutMk cId="4133298485" sldId="2147483788"/>
              <ac:spMk id="44" creationId="{00000000-0000-0000-0000-000000000000}"/>
            </ac:spMkLst>
          </pc:spChg>
          <pc:spChg chg="del">
            <ac:chgData name="Alejandro Cerezo" userId="5ea20e796f35876f" providerId="LiveId" clId="{02C6208D-F0CD-4F33-9543-28E211DB9DC5}" dt="2018-11-18T21:05:33.820" v="8" actId="478"/>
            <ac:spMkLst>
              <pc:docMk/>
              <pc:sldMasterMk cId="0" sldId="2147483750"/>
              <pc:sldLayoutMk cId="4133298485" sldId="2147483788"/>
              <ac:spMk id="45" creationId="{00000000-0000-0000-0000-000000000000}"/>
            </ac:spMkLst>
          </pc:spChg>
          <pc:spChg chg="del">
            <ac:chgData name="Alejandro Cerezo" userId="5ea20e796f35876f" providerId="LiveId" clId="{02C6208D-F0CD-4F33-9543-28E211DB9DC5}" dt="2018-11-18T21:16:53.999" v="87" actId="478"/>
            <ac:spMkLst>
              <pc:docMk/>
              <pc:sldMasterMk cId="0" sldId="2147483750"/>
              <pc:sldLayoutMk cId="4133298485" sldId="2147483788"/>
              <ac:spMk id="46" creationId="{00000000-0000-0000-0000-000000000000}"/>
            </ac:spMkLst>
          </pc:spChg>
          <pc:spChg chg="del">
            <ac:chgData name="Alejandro Cerezo" userId="5ea20e796f35876f" providerId="LiveId" clId="{02C6208D-F0CD-4F33-9543-28E211DB9DC5}" dt="2018-11-18T21:16:54.709" v="88" actId="478"/>
            <ac:spMkLst>
              <pc:docMk/>
              <pc:sldMasterMk cId="0" sldId="2147483750"/>
              <pc:sldLayoutMk cId="4133298485" sldId="2147483788"/>
              <ac:spMk id="47" creationId="{00000000-0000-0000-0000-000000000000}"/>
            </ac:spMkLst>
          </pc:spChg>
          <pc:spChg chg="del mod">
            <ac:chgData name="Alejandro Cerezo" userId="5ea20e796f35876f" providerId="LiveId" clId="{02C6208D-F0CD-4F33-9543-28E211DB9DC5}" dt="2018-11-18T21:05:37.494" v="10" actId="478"/>
            <ac:spMkLst>
              <pc:docMk/>
              <pc:sldMasterMk cId="0" sldId="2147483750"/>
              <pc:sldLayoutMk cId="4133298485" sldId="2147483788"/>
              <ac:spMk id="50" creationId="{00000000-0000-0000-0000-000000000000}"/>
            </ac:spMkLst>
          </pc:spChg>
          <pc:picChg chg="add">
            <ac:chgData name="Alejandro Cerezo" userId="5ea20e796f35876f" providerId="LiveId" clId="{02C6208D-F0CD-4F33-9543-28E211DB9DC5}" dt="2018-11-18T21:07:11.183" v="12"/>
            <ac:picMkLst>
              <pc:docMk/>
              <pc:sldMasterMk cId="0" sldId="2147483750"/>
              <pc:sldLayoutMk cId="4133298485" sldId="2147483788"/>
              <ac:picMk id="15" creationId="{F0FBFE38-A94A-4CF5-9287-852DB82DFFCE}"/>
            </ac:picMkLst>
          </pc:picChg>
          <pc:picChg chg="del">
            <ac:chgData name="Alejandro Cerezo" userId="5ea20e796f35876f" providerId="LiveId" clId="{02C6208D-F0CD-4F33-9543-28E211DB9DC5}" dt="2018-11-18T21:05:32.895" v="7" actId="478"/>
            <ac:picMkLst>
              <pc:docMk/>
              <pc:sldMasterMk cId="0" sldId="2147483750"/>
              <pc:sldLayoutMk cId="4133298485" sldId="2147483788"/>
              <ac:picMk id="51" creationId="{00000000-0000-0000-0000-000000000000}"/>
            </ac:picMkLst>
          </pc:picChg>
        </pc:sldLayoutChg>
        <pc:sldLayoutChg chg="addSp delSp">
          <pc:chgData name="Alejandro Cerezo" userId="5ea20e796f35876f" providerId="LiveId" clId="{02C6208D-F0CD-4F33-9543-28E211DB9DC5}" dt="2018-11-18T21:07:26.011" v="17"/>
          <pc:sldLayoutMkLst>
            <pc:docMk/>
            <pc:sldMasterMk cId="0" sldId="2147483750"/>
            <pc:sldLayoutMk cId="3244182403" sldId="2147483789"/>
          </pc:sldLayoutMkLst>
          <pc:spChg chg="add">
            <ac:chgData name="Alejandro Cerezo" userId="5ea20e796f35876f" providerId="LiveId" clId="{02C6208D-F0CD-4F33-9543-28E211DB9DC5}" dt="2018-11-18T21:07:26.011" v="17"/>
            <ac:spMkLst>
              <pc:docMk/>
              <pc:sldMasterMk cId="0" sldId="2147483750"/>
              <pc:sldLayoutMk cId="3244182403" sldId="2147483789"/>
              <ac:spMk id="9" creationId="{80E22F14-E032-4B71-BCFC-E7FA8201531E}"/>
            </ac:spMkLst>
          </pc:spChg>
          <pc:spChg chg="add">
            <ac:chgData name="Alejandro Cerezo" userId="5ea20e796f35876f" providerId="LiveId" clId="{02C6208D-F0CD-4F33-9543-28E211DB9DC5}" dt="2018-11-18T21:07:26.011" v="17"/>
            <ac:spMkLst>
              <pc:docMk/>
              <pc:sldMasterMk cId="0" sldId="2147483750"/>
              <pc:sldLayoutMk cId="3244182403" sldId="2147483789"/>
              <ac:spMk id="10" creationId="{9BFFADB5-BFB1-44C3-A5A6-BDE42A559201}"/>
            </ac:spMkLst>
          </pc:spChg>
          <pc:spChg chg="add">
            <ac:chgData name="Alejandro Cerezo" userId="5ea20e796f35876f" providerId="LiveId" clId="{02C6208D-F0CD-4F33-9543-28E211DB9DC5}" dt="2018-11-18T21:07:26.011" v="17"/>
            <ac:spMkLst>
              <pc:docMk/>
              <pc:sldMasterMk cId="0" sldId="2147483750"/>
              <pc:sldLayoutMk cId="3244182403" sldId="2147483789"/>
              <ac:spMk id="11" creationId="{00555546-C3CE-48B4-AD40-59C9FB944E50}"/>
            </ac:spMkLst>
          </pc:spChg>
          <pc:spChg chg="add">
            <ac:chgData name="Alejandro Cerezo" userId="5ea20e796f35876f" providerId="LiveId" clId="{02C6208D-F0CD-4F33-9543-28E211DB9DC5}" dt="2018-11-18T21:07:26.011" v="17"/>
            <ac:spMkLst>
              <pc:docMk/>
              <pc:sldMasterMk cId="0" sldId="2147483750"/>
              <pc:sldLayoutMk cId="3244182403" sldId="2147483789"/>
              <ac:spMk id="12" creationId="{6F2F90C5-5B79-458E-B49E-A0150F97434A}"/>
            </ac:spMkLst>
          </pc:spChg>
          <pc:spChg chg="add">
            <ac:chgData name="Alejandro Cerezo" userId="5ea20e796f35876f" providerId="LiveId" clId="{02C6208D-F0CD-4F33-9543-28E211DB9DC5}" dt="2018-11-18T21:07:26.011" v="17"/>
            <ac:spMkLst>
              <pc:docMk/>
              <pc:sldMasterMk cId="0" sldId="2147483750"/>
              <pc:sldLayoutMk cId="3244182403" sldId="2147483789"/>
              <ac:spMk id="14" creationId="{21FD4DC9-77CB-49F5-A1AE-8EAFE7817CFB}"/>
            </ac:spMkLst>
          </pc:spChg>
          <pc:spChg chg="del">
            <ac:chgData name="Alejandro Cerezo" userId="5ea20e796f35876f" providerId="LiveId" clId="{02C6208D-F0CD-4F33-9543-28E211DB9DC5}" dt="2018-11-18T21:07:17.253" v="14" actId="478"/>
            <ac:spMkLst>
              <pc:docMk/>
              <pc:sldMasterMk cId="0" sldId="2147483750"/>
              <pc:sldLayoutMk cId="3244182403" sldId="2147483789"/>
              <ac:spMk id="36" creationId="{00000000-0000-0000-0000-000000000000}"/>
            </ac:spMkLst>
          </pc:spChg>
          <pc:spChg chg="del">
            <ac:chgData name="Alejandro Cerezo" userId="5ea20e796f35876f" providerId="LiveId" clId="{02C6208D-F0CD-4F33-9543-28E211DB9DC5}" dt="2018-11-18T21:07:23.106" v="15" actId="478"/>
            <ac:spMkLst>
              <pc:docMk/>
              <pc:sldMasterMk cId="0" sldId="2147483750"/>
              <pc:sldLayoutMk cId="3244182403" sldId="2147483789"/>
              <ac:spMk id="40" creationId="{00000000-0000-0000-0000-000000000000}"/>
            </ac:spMkLst>
          </pc:spChg>
          <pc:spChg chg="del">
            <ac:chgData name="Alejandro Cerezo" userId="5ea20e796f35876f" providerId="LiveId" clId="{02C6208D-F0CD-4F33-9543-28E211DB9DC5}" dt="2018-11-18T21:07:24.280" v="16" actId="478"/>
            <ac:spMkLst>
              <pc:docMk/>
              <pc:sldMasterMk cId="0" sldId="2147483750"/>
              <pc:sldLayoutMk cId="3244182403" sldId="2147483789"/>
              <ac:spMk id="42" creationId="{00000000-0000-0000-0000-000000000000}"/>
            </ac:spMkLst>
          </pc:spChg>
          <pc:picChg chg="add">
            <ac:chgData name="Alejandro Cerezo" userId="5ea20e796f35876f" providerId="LiveId" clId="{02C6208D-F0CD-4F33-9543-28E211DB9DC5}" dt="2018-11-18T21:07:26.011" v="17"/>
            <ac:picMkLst>
              <pc:docMk/>
              <pc:sldMasterMk cId="0" sldId="2147483750"/>
              <pc:sldLayoutMk cId="3244182403" sldId="2147483789"/>
              <ac:picMk id="13" creationId="{5168E246-E930-4582-93D2-9E2F758A6DB8}"/>
            </ac:picMkLst>
          </pc:picChg>
          <pc:picChg chg="del">
            <ac:chgData name="Alejandro Cerezo" userId="5ea20e796f35876f" providerId="LiveId" clId="{02C6208D-F0CD-4F33-9543-28E211DB9DC5}" dt="2018-11-18T21:07:16.341" v="13" actId="478"/>
            <ac:picMkLst>
              <pc:docMk/>
              <pc:sldMasterMk cId="0" sldId="2147483750"/>
              <pc:sldLayoutMk cId="3244182403" sldId="2147483789"/>
              <ac:picMk id="41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2D3A2-C0AF-4B02-9AE0-113DF1E79CCB}" type="datetimeFigureOut">
              <a:rPr lang="es-ES" smtClean="0"/>
              <a:pPr/>
              <a:t>05/12/2018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CFBC6-7CFB-4BC9-A9A8-4239762C0B8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6CFBC6-7CFB-4BC9-A9A8-4239762C0B8F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316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a41acfa3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a41acfa3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a41acfa3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a41acfa3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a41acfa3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a41acfa3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a41acfa3f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a41acfa3f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a41acfa3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a41acfa3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a41acfa3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a41acfa3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a41acfa3f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a41acfa3f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a09f882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a09f882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a41acfa3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a41acfa3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a41acfa3f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a41acfa3f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CFBC6-7CFB-4BC9-A9A8-4239762C0B8F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a41acfa3f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a41acfa3f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a41acfa3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a41acfa3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a41acfa3f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a41acfa3f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a41acfa3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a41acfa3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a41acfa3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a41acfa3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a41acfa3f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a41acfa3f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a41acfa3f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a41acfa3f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a41acfa3f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a41acfa3f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a41acfa3f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a41acfa3f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a41acfa3f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a41acfa3f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a09f87df6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a09f87df6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d46010a0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d46010a0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d46010a0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d46010a0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d46010a0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d46010a0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d46010a0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d46010a0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a41acfa3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a41acfa3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a41acfa3f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a41acfa3f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d46010a0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d46010a0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d46010a0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d46010a0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d46010a0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d46010a0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d46010a0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d46010a02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a41acfa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a41acfa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a41acfa3f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a41acfa3f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d46010a0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d46010a0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d46010a0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d46010a0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a09f87d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a09f87d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a41acfa3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a41acfa3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d46010a02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d46010a02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d46010a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d46010a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a41acfa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a41acfa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d46010a0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d46010a0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d46010a0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d46010a0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a41acfa3f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a41acfa3f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d46010a0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d46010a0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a41acfa3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a41acfa3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d46010a0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d46010a0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d46010a0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d46010a0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d46010a02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d46010a02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d46010a02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d46010a02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a41acfa3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a41acfa3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d46010a02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d46010a02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d46010a02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d46010a02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a09f882d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a09f882d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a41acfa3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a41acfa3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d46010a02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d46010a02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d46010a02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d46010a02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a41acfa3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3a41acfa3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d46010a02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d46010a02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d46010a02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d46010a02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d46010a0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d46010a02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d46010a02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3d46010a02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d46010a02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d46010a02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a4b14e15e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a4b14e15e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a09f882d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a09f882d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a41acfa3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a41acfa3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a4b14e15e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a4b14e15e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a4b14e15e_6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a4b14e15e_6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a4b14e15e_6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a4b14e15e_6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a41acfa3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a41acfa3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a4b14e15e_6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3a4b14e15e_6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a4b14e15e_6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a4b14e15e_6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a4b14e15e_6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3a4b14e15e_6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a4b14e15e_6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a4b14e15e_6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a4b14e15e_6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3a4b14e15e_6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a4b14e15e_6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3a4b14e15e_6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a41acfa3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a41acfa3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a4b14e15e_6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a4b14e15e_6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a09f882d0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3a09f882d0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3a41acfa3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3a41acfa3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a4b14e15e_6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a4b14e15e_6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3a4b14e15e_6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3a4b14e15e_6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a4b14e15e_6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a4b14e15e_6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a4b14e15e_6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a4b14e15e_6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3a4b14e15e_6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3a4b14e15e_6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3a41acfa3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3a41acfa3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CFBC6-7CFB-4BC9-A9A8-4239762C0B8F}" type="slidenum">
              <a:rPr lang="es-ES" smtClean="0"/>
              <a:pPr/>
              <a:t>90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a41acfa3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a41acfa3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s-ES_tradnl"/>
          </a:p>
        </p:txBody>
      </p:sp>
      <p:sp>
        <p:nvSpPr>
          <p:cNvPr id="32771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CB590B-4272-455A-B3C4-02B4FD3CE7C3}" type="slidenum">
              <a:rPr lang="es-ES"/>
              <a:pPr/>
              <a:t>91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eepcoding.io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1FE8-81B1-45B0-A358-18BFBDEADDE9}" type="datetime1">
              <a:rPr lang="es-ES" smtClean="0"/>
              <a:pPr/>
              <a:t>05/12/2018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C96D-C2EB-4DC8-A555-5DC744584C41}" type="datetime1">
              <a:rPr lang="es-ES" smtClean="0"/>
              <a:pPr/>
              <a:t>05/12/2018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5F1-0E43-4ECB-948D-33D4EDDC94B2}" type="datetime1">
              <a:rPr lang="es-ES" smtClean="0"/>
              <a:pPr/>
              <a:t>05/12/2018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incipio capítulo" type="tx">
  <p:cSld name="Principio capítulo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314450" y="2705100"/>
            <a:ext cx="74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1314450" y="3457575"/>
            <a:ext cx="7472400" cy="22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4477940" y="6515100"/>
            <a:ext cx="178500" cy="2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95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stándar Título+Texto">
  <p:cSld name="Estándar Título+Text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578644" y="142875"/>
            <a:ext cx="7836600" cy="7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700"/>
              <a:buFont typeface="Helvetica Neue"/>
              <a:buNone/>
              <a:defRPr sz="27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592931" y="1047751"/>
            <a:ext cx="7836600" cy="3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&gt;"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‣"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๏"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1037096" y="6624636"/>
            <a:ext cx="4100400" cy="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2"/>
            </a:endParaRPr>
          </a:p>
        </p:txBody>
      </p:sp>
      <p:sp>
        <p:nvSpPr>
          <p:cNvPr id="11" name="3 Marcador de fecha">
            <a:extLst>
              <a:ext uri="{FF2B5EF4-FFF2-40B4-BE49-F238E27FC236}">
                <a16:creationId xmlns:a16="http://schemas.microsoft.com/office/drawing/2014/main" id="{250D0E31-B3DC-40F8-8588-0DD82335A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53EE4-0BC1-415E-A038-819F865C325A}" type="datetime1">
              <a:rPr lang="es-ES" smtClean="0"/>
              <a:pPr/>
              <a:t>05/12/2018</a:t>
            </a:fld>
            <a:endParaRPr lang="es-ES"/>
          </a:p>
        </p:txBody>
      </p:sp>
      <p:sp>
        <p:nvSpPr>
          <p:cNvPr id="12" name="4 Marcador de pie de página">
            <a:extLst>
              <a:ext uri="{FF2B5EF4-FFF2-40B4-BE49-F238E27FC236}">
                <a16:creationId xmlns:a16="http://schemas.microsoft.com/office/drawing/2014/main" id="{8B9ACE8C-7B29-4734-8375-31D62CE52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3" name="5 Marcador de número de diapositiva">
            <a:extLst>
              <a:ext uri="{FF2B5EF4-FFF2-40B4-BE49-F238E27FC236}">
                <a16:creationId xmlns:a16="http://schemas.microsoft.com/office/drawing/2014/main" id="{5C8D7ABD-B139-4F17-9699-28CDDE29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47514928-5247-413F-96A1-BD54C3F5219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9552" y="6381328"/>
            <a:ext cx="7200800" cy="0"/>
          </a:xfrm>
          <a:prstGeom prst="line">
            <a:avLst/>
          </a:prstGeom>
          <a:noFill/>
          <a:ln w="28575">
            <a:solidFill>
              <a:srgbClr val="8BB42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F0FBFE38-A94A-4CF5-9287-852DB82DFF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84368" y="6299331"/>
            <a:ext cx="768127" cy="44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1 CuadroTexto">
            <a:extLst>
              <a:ext uri="{FF2B5EF4-FFF2-40B4-BE49-F238E27FC236}">
                <a16:creationId xmlns:a16="http://schemas.microsoft.com/office/drawing/2014/main" id="{1E75CAA6-4C6A-45E6-9239-6C82F6C9C49D}"/>
              </a:ext>
            </a:extLst>
          </p:cNvPr>
          <p:cNvSpPr txBox="1"/>
          <p:nvPr userDrawn="1"/>
        </p:nvSpPr>
        <p:spPr>
          <a:xfrm>
            <a:off x="395536" y="6453336"/>
            <a:ext cx="1223962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+mn-cs"/>
              </a:rPr>
              <a:t>www.iconotc.com</a:t>
            </a:r>
          </a:p>
        </p:txBody>
      </p:sp>
    </p:spTree>
    <p:extLst>
      <p:ext uri="{BB962C8B-B14F-4D97-AF65-F5344CB8AC3E}">
        <p14:creationId xmlns:p14="http://schemas.microsoft.com/office/powerpoint/2010/main" val="4133298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acia con Imagen de fondo">
  <p:cSld name="Vacia con Imagen de fondo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8626547" y="4544"/>
            <a:ext cx="239400" cy="3192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8902558" y="4544"/>
            <a:ext cx="239400" cy="3192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650081" y="1152525"/>
            <a:ext cx="7836600" cy="2314400"/>
          </a:xfrm>
          <a:prstGeom prst="rect">
            <a:avLst/>
          </a:prstGeom>
          <a:noFill/>
          <a:ln>
            <a:noFill/>
          </a:ln>
          <a:effectLst>
            <a:outerShdw blurRad="38100" dist="508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51425" rIns="51425" bIns="5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Helvetica Neue Light"/>
              <a:buNone/>
              <a:defRPr sz="43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" name="3 Marcador de fecha">
            <a:extLst>
              <a:ext uri="{FF2B5EF4-FFF2-40B4-BE49-F238E27FC236}">
                <a16:creationId xmlns:a16="http://schemas.microsoft.com/office/drawing/2014/main" id="{80E22F14-E032-4B71-BCFC-E7FA82015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53EE4-0BC1-415E-A038-819F865C325A}" type="datetime1">
              <a:rPr lang="es-ES" smtClean="0"/>
              <a:pPr/>
              <a:t>05/12/2018</a:t>
            </a:fld>
            <a:endParaRPr lang="es-ES"/>
          </a:p>
        </p:txBody>
      </p:sp>
      <p:sp>
        <p:nvSpPr>
          <p:cNvPr id="10" name="4 Marcador de pie de página">
            <a:extLst>
              <a:ext uri="{FF2B5EF4-FFF2-40B4-BE49-F238E27FC236}">
                <a16:creationId xmlns:a16="http://schemas.microsoft.com/office/drawing/2014/main" id="{9BFFADB5-BFB1-44C3-A5A6-BDE42A559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5 Marcador de número de diapositiva">
            <a:extLst>
              <a:ext uri="{FF2B5EF4-FFF2-40B4-BE49-F238E27FC236}">
                <a16:creationId xmlns:a16="http://schemas.microsoft.com/office/drawing/2014/main" id="{00555546-C3CE-48B4-AD40-59C9FB944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6F2F90C5-5B79-458E-B49E-A0150F97434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9552" y="6381328"/>
            <a:ext cx="7200800" cy="0"/>
          </a:xfrm>
          <a:prstGeom prst="line">
            <a:avLst/>
          </a:prstGeom>
          <a:noFill/>
          <a:ln w="28575">
            <a:solidFill>
              <a:srgbClr val="8BB42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5168E246-E930-4582-93D2-9E2F758A6D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84368" y="6299331"/>
            <a:ext cx="768127" cy="44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11 CuadroTexto">
            <a:extLst>
              <a:ext uri="{FF2B5EF4-FFF2-40B4-BE49-F238E27FC236}">
                <a16:creationId xmlns:a16="http://schemas.microsoft.com/office/drawing/2014/main" id="{21FD4DC9-77CB-49F5-A1AE-8EAFE7817CFB}"/>
              </a:ext>
            </a:extLst>
          </p:cNvPr>
          <p:cNvSpPr txBox="1"/>
          <p:nvPr userDrawn="1"/>
        </p:nvSpPr>
        <p:spPr>
          <a:xfrm>
            <a:off x="395536" y="6453336"/>
            <a:ext cx="1223962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+mn-cs"/>
              </a:rPr>
              <a:t>www.iconotc.com</a:t>
            </a:r>
          </a:p>
        </p:txBody>
      </p:sp>
    </p:spTree>
    <p:extLst>
      <p:ext uri="{BB962C8B-B14F-4D97-AF65-F5344CB8AC3E}">
        <p14:creationId xmlns:p14="http://schemas.microsoft.com/office/powerpoint/2010/main" val="3244182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6170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8495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1944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47719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067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32B7-AC63-4D9F-AA6E-D92106291A55}" type="datetime1">
              <a:rPr lang="es-ES" smtClean="0"/>
              <a:pPr/>
              <a:t>05/12/2018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22757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1448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19311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859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41543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76056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192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4E07-1838-481D-BD4C-D6C98A6FFC29}" type="datetime1">
              <a:rPr lang="es-ES" smtClean="0"/>
              <a:pPr/>
              <a:t>05/12/2018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D977-EC33-4055-B412-9CF72D7FD8E5}" type="datetime1">
              <a:rPr lang="es-ES" smtClean="0"/>
              <a:pPr/>
              <a:t>05/12/2018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604-08F0-43F6-B615-C56C84905922}" type="datetime1">
              <a:rPr lang="es-ES" smtClean="0"/>
              <a:pPr/>
              <a:t>05/12/2018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3356-B8A7-432E-90D7-D348FDC8F469}" type="datetime1">
              <a:rPr lang="es-ES" smtClean="0"/>
              <a:pPr/>
              <a:t>05/12/2018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F038-98E1-4F0D-A584-66F9E6B25BE8}" type="datetime1">
              <a:rPr lang="es-ES" smtClean="0"/>
              <a:pPr/>
              <a:t>05/12/2018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05AB-D3D7-4C6A-87FF-A30259AD69B2}" type="datetime1">
              <a:rPr lang="es-ES" smtClean="0"/>
              <a:pPr/>
              <a:t>05/12/2018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4374-9C37-41FF-9FB0-BE9446C86A96}" type="datetime1">
              <a:rPr lang="es-ES" smtClean="0"/>
              <a:pPr/>
              <a:t>05/12/2018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53EE4-0BC1-415E-A038-819F865C325A}" type="datetime1">
              <a:rPr lang="es-ES" smtClean="0"/>
              <a:pPr/>
              <a:t>05/12/2018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157D3146-90CE-4E2F-A3B9-E53F854BECD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9552" y="6381328"/>
            <a:ext cx="7200800" cy="0"/>
          </a:xfrm>
          <a:prstGeom prst="line">
            <a:avLst/>
          </a:prstGeom>
          <a:noFill/>
          <a:ln w="28575">
            <a:solidFill>
              <a:srgbClr val="8BB42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A69ED9BB-8FBB-4482-B755-85F0520C3B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84368" y="6299331"/>
            <a:ext cx="768127" cy="44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11 CuadroTexto">
            <a:extLst>
              <a:ext uri="{FF2B5EF4-FFF2-40B4-BE49-F238E27FC236}">
                <a16:creationId xmlns:a16="http://schemas.microsoft.com/office/drawing/2014/main" id="{59C838CE-F2DD-4DA0-8350-EF68B202192B}"/>
              </a:ext>
            </a:extLst>
          </p:cNvPr>
          <p:cNvSpPr txBox="1"/>
          <p:nvPr userDrawn="1"/>
        </p:nvSpPr>
        <p:spPr>
          <a:xfrm>
            <a:off x="395536" y="6453336"/>
            <a:ext cx="1223962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+mn-cs"/>
              </a:rPr>
              <a:t>www.iconotc.com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87" r:id="rId12"/>
    <p:sldLayoutId id="2147483788" r:id="rId13"/>
    <p:sldLayoutId id="2147483789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3600" b="0" strike="noStrike" spc="-1">
                <a:solidFill>
                  <a:srgbClr val="8BB425"/>
                </a:solidFill>
                <a:latin typeface="Calibri"/>
              </a:rPr>
              <a:t>Haga clic para modificar el estilo de título del patrón</a:t>
            </a:r>
            <a:endParaRPr lang="es-E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67898154-9C7B-4501-91C0-D49EA1E5B3EC}" type="datetime1">
              <a:rPr lang="es-ES" spc="-1">
                <a:solidFill>
                  <a:srgbClr val="000000"/>
                </a:solidFill>
                <a:latin typeface="Calibri"/>
              </a:rPr>
              <a:pPr/>
              <a:t>05/12/2018</a:t>
            </a:fld>
            <a:endParaRPr lang="es-ES" spc="-1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es-ES" sz="2400" spc="-1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87112CC5-B567-4F58-BDDA-84798B7D4EFE}" type="slidenum">
              <a:rPr lang="es-ES" spc="-1">
                <a:solidFill>
                  <a:srgbClr val="000000"/>
                </a:solidFill>
                <a:latin typeface="Calibri"/>
              </a:rPr>
              <a:pPr/>
              <a:t>‹Nº›</a:t>
            </a:fld>
            <a:endParaRPr lang="es-ES" spc="-1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  <p:extLst>
      <p:ext uri="{BB962C8B-B14F-4D97-AF65-F5344CB8AC3E}">
        <p14:creationId xmlns:p14="http://schemas.microsoft.com/office/powerpoint/2010/main" val="347672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5" Type="http://schemas.openxmlformats.org/officeDocument/2006/relationships/image" Target="https://www.mundofranquicia.com/wp-content/uploads/2017/09/bbva.jpg" TargetMode="Externa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hyperlink" Target="mailto:training@iconotc.com" TargetMode="Externa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linkedin.com/company/icono-training-consulting" TargetMode="External"/><Relationship Id="rId11" Type="http://schemas.openxmlformats.org/officeDocument/2006/relationships/image" Target="../media/image10.png"/><Relationship Id="rId5" Type="http://schemas.openxmlformats.org/officeDocument/2006/relationships/hyperlink" Target="http://www.iconotc.com/" TargetMode="Externa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eveloper.mozilla.org/en-US/docs/Web/Events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kangax.github.io/compat-table/es6/" TargetMode="External"/><Relationship Id="rId5" Type="http://schemas.openxmlformats.org/officeDocument/2006/relationships/hyperlink" Target="http://es6-features.org/" TargetMode="External"/><Relationship Id="rId4" Type="http://schemas.openxmlformats.org/officeDocument/2006/relationships/image" Target="../media/image1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#feat=fetch" TargetMode="Externa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orms/AcbUzsvCq1MYnOjM2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83680" y="4825440"/>
            <a:ext cx="8578800" cy="1843920"/>
          </a:xfrm>
          <a:prstGeom prst="rect">
            <a:avLst/>
          </a:prstGeom>
          <a:solidFill>
            <a:srgbClr val="00519F"/>
          </a:solidFill>
          <a:ln w="127080">
            <a:solidFill>
              <a:srgbClr val="00519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Line 2"/>
          <p:cNvSpPr/>
          <p:nvPr/>
        </p:nvSpPr>
        <p:spPr>
          <a:xfrm>
            <a:off x="1657080" y="5733256"/>
            <a:ext cx="5829480" cy="360"/>
          </a:xfrm>
          <a:prstGeom prst="line">
            <a:avLst/>
          </a:prstGeom>
          <a:ln w="38100">
            <a:solidFill>
              <a:srgbClr val="8BB42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Line 3"/>
          <p:cNvSpPr/>
          <p:nvPr/>
        </p:nvSpPr>
        <p:spPr>
          <a:xfrm>
            <a:off x="4572000" y="404664"/>
            <a:ext cx="0" cy="4247424"/>
          </a:xfrm>
          <a:prstGeom prst="line">
            <a:avLst/>
          </a:prstGeom>
          <a:ln w="38100">
            <a:solidFill>
              <a:srgbClr val="00519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1" name="Picture 2"/>
          <p:cNvPicPr/>
          <p:nvPr/>
        </p:nvPicPr>
        <p:blipFill>
          <a:blip r:embed="rId2" cstate="print"/>
          <a:stretch/>
        </p:blipFill>
        <p:spPr>
          <a:xfrm>
            <a:off x="539640" y="1268760"/>
            <a:ext cx="3615480" cy="2088000"/>
          </a:xfrm>
          <a:prstGeom prst="rect">
            <a:avLst/>
          </a:prstGeom>
          <a:ln>
            <a:noFill/>
          </a:ln>
        </p:spPr>
      </p:pic>
      <p:sp>
        <p:nvSpPr>
          <p:cNvPr id="132" name="CustomShape 4"/>
          <p:cNvSpPr/>
          <p:nvPr/>
        </p:nvSpPr>
        <p:spPr>
          <a:xfrm>
            <a:off x="283680" y="4725144"/>
            <a:ext cx="8354520" cy="144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1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rPr>
              <a:t>FORMACIÓN EN NUEVAS TECNOLOGÍAS</a:t>
            </a:r>
            <a:endParaRPr kumimoji="0" lang="es-ES" sz="2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1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rPr>
              <a:t>JAVASCRIPT BÁSICO</a:t>
            </a:r>
            <a:endParaRPr kumimoji="0" lang="es-ES" sz="2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7" name="Picture 2" descr="C:\Users\icono\Pictures\LOGOS, FOTOS y VIDEOS\Icono-formac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764944"/>
            <a:ext cx="2197672" cy="2160000"/>
          </a:xfrm>
          <a:prstGeom prst="rect">
            <a:avLst/>
          </a:prstGeom>
          <a:noFill/>
        </p:spPr>
      </p:pic>
      <p:pic>
        <p:nvPicPr>
          <p:cNvPr id="2" name="Picture 2" descr="Resultado de imagen de logo bbva formacion">
            <a:extLst>
              <a:ext uri="{FF2B5EF4-FFF2-40B4-BE49-F238E27FC236}">
                <a16:creationId xmlns:a16="http://schemas.microsoft.com/office/drawing/2014/main" id="{F101E296-FD72-49F7-8F89-DDA3B0524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43" y="3180907"/>
            <a:ext cx="17748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336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-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V</a:t>
            </a: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ariables y scopes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>
            <a:off x="592925" y="1643075"/>
            <a:ext cx="7836600" cy="35604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Variables. Ámbitos: funciones y bloques. </a:t>
            </a:r>
            <a:endParaRPr/>
          </a:p>
          <a:p>
            <a:pPr lvl="1">
              <a:buChar char="○"/>
            </a:pPr>
            <a:r>
              <a:rPr lang="es"/>
              <a:t>Var. ES6: let, const</a:t>
            </a:r>
            <a:endParaRPr/>
          </a:p>
          <a:p>
            <a:pPr indent="-355600">
              <a:buChar char="●"/>
            </a:pPr>
            <a:r>
              <a:rPr lang="es"/>
              <a:t>Tipos de datos. Tipado dinámico. Casting automático</a:t>
            </a:r>
            <a:endParaRPr/>
          </a:p>
          <a:p>
            <a:pPr lvl="1">
              <a:buChar char="○"/>
            </a:pPr>
            <a:r>
              <a:rPr lang="es"/>
              <a:t>Number y String.  ES6: string template</a:t>
            </a:r>
            <a:endParaRPr/>
          </a:p>
          <a:p>
            <a:pPr lvl="1">
              <a:buChar char="○"/>
            </a:pPr>
            <a:r>
              <a:rPr lang="es"/>
              <a:t>Boolean: valores falsy</a:t>
            </a:r>
            <a:endParaRPr/>
          </a:p>
          <a:p>
            <a:pPr lvl="1">
              <a:buChar char="○"/>
            </a:pPr>
            <a:r>
              <a:rPr lang="es"/>
              <a:t>Undefined y null (object). </a:t>
            </a:r>
            <a:endParaRPr/>
          </a:p>
          <a:p>
            <a:pPr lvl="1">
              <a:buChar char="○"/>
            </a:pPr>
            <a:r>
              <a:rPr lang="es"/>
              <a:t>Object: tipos referenciados. Arrays</a:t>
            </a:r>
            <a:endParaRPr/>
          </a:p>
          <a:p>
            <a:pPr indent="-355600">
              <a:buChar char="●"/>
            </a:pPr>
            <a:r>
              <a:rPr lang="es"/>
              <a:t>Operadores</a:t>
            </a:r>
            <a:endParaRPr/>
          </a:p>
          <a:p>
            <a:pPr lvl="1">
              <a:buChar char="○"/>
            </a:pPr>
            <a:r>
              <a:rPr lang="es"/>
              <a:t>Particularidades de la suma</a:t>
            </a:r>
            <a:endParaRPr/>
          </a:p>
          <a:p>
            <a:pPr lvl="1">
              <a:buChar char="○"/>
            </a:pPr>
            <a:r>
              <a:rPr lang="es"/>
              <a:t>Comparación (==) y comparación estricta (===)</a:t>
            </a:r>
            <a:endParaRPr/>
          </a:p>
          <a:p>
            <a:pPr lvl="1">
              <a:buChar char="○"/>
            </a:pPr>
            <a:r>
              <a:rPr lang="es"/>
              <a:t>Operador ternario</a:t>
            </a: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650081" y="1721644"/>
            <a:ext cx="7836600" cy="1735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/>
              <a:t>Código. Conceptos de JS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2683575" y="3669725"/>
            <a:ext cx="3906900" cy="12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>
                <a:solidFill>
                  <a:srgbClr val="FFFFFF"/>
                </a:solidFill>
              </a:rPr>
              <a:t>Variables en ES6: var, let, const</a:t>
            </a:r>
            <a:endParaRPr>
              <a:solidFill>
                <a:srgbClr val="FFFFFF"/>
              </a:solidFill>
            </a:endParaRPr>
          </a:p>
          <a:p>
            <a:r>
              <a:rPr lang="es">
                <a:solidFill>
                  <a:srgbClr val="FFFFFF"/>
                </a:solidFill>
              </a:rPr>
              <a:t>Template string</a:t>
            </a:r>
            <a:endParaRPr>
              <a:solidFill>
                <a:srgbClr val="FFFFFF"/>
              </a:solidFill>
            </a:endParaRPr>
          </a:p>
          <a:p>
            <a:r>
              <a:rPr lang="es">
                <a:solidFill>
                  <a:srgbClr val="FFFFFF"/>
                </a:solidFill>
              </a:rPr>
              <a:t>Booleans en JS. Operador ternario</a:t>
            </a:r>
            <a:endParaRPr>
              <a:solidFill>
                <a:srgbClr val="FFFFFF"/>
              </a:solidFill>
            </a:endParaRPr>
          </a:p>
          <a:p>
            <a:r>
              <a:rPr lang="es">
                <a:solidFill>
                  <a:srgbClr val="FFFFFF"/>
                </a:solidFill>
              </a:rPr>
              <a:t>Primitivos (elementales) y referencias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Control de flujo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467544" y="2492896"/>
            <a:ext cx="7836600" cy="2521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 dirty="0"/>
              <a:t>Condicionales</a:t>
            </a:r>
            <a:endParaRPr dirty="0"/>
          </a:p>
          <a:p>
            <a:pPr lvl="1">
              <a:buChar char="○"/>
            </a:pPr>
            <a:r>
              <a:rPr lang="es" dirty="0"/>
              <a:t>If / else if / else</a:t>
            </a:r>
            <a:endParaRPr dirty="0"/>
          </a:p>
          <a:p>
            <a:pPr lvl="1">
              <a:buChar char="○"/>
            </a:pPr>
            <a:r>
              <a:rPr lang="es" dirty="0"/>
              <a:t>switch / case</a:t>
            </a:r>
            <a:endParaRPr dirty="0"/>
          </a:p>
          <a:p>
            <a:pPr indent="-355600">
              <a:buChar char="●"/>
            </a:pPr>
            <a:r>
              <a:rPr lang="es" dirty="0"/>
              <a:t>Iteraciones</a:t>
            </a:r>
            <a:endParaRPr dirty="0"/>
          </a:p>
          <a:p>
            <a:pPr lvl="1">
              <a:buChar char="○"/>
            </a:pPr>
            <a:r>
              <a:rPr lang="es" dirty="0"/>
              <a:t>for</a:t>
            </a:r>
            <a:endParaRPr dirty="0"/>
          </a:p>
          <a:p>
            <a:pPr lvl="1">
              <a:buChar char="○"/>
            </a:pPr>
            <a:r>
              <a:rPr lang="es" dirty="0"/>
              <a:t>do / while</a:t>
            </a:r>
            <a:br>
              <a:rPr lang="es" dirty="0"/>
            </a:b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Funciones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578644" y="2204864"/>
            <a:ext cx="7836600" cy="33291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 dirty="0"/>
              <a:t>Declaraciones v. asignación a variables de funciones anónimas</a:t>
            </a:r>
            <a:endParaRPr dirty="0"/>
          </a:p>
          <a:p>
            <a:pPr lvl="1">
              <a:buChar char="○"/>
            </a:pPr>
            <a:r>
              <a:rPr lang="es" dirty="0"/>
              <a:t>Hoisting</a:t>
            </a:r>
            <a:endParaRPr dirty="0"/>
          </a:p>
          <a:p>
            <a:pPr lvl="1">
              <a:buChar char="○"/>
            </a:pPr>
            <a:r>
              <a:rPr lang="es" dirty="0"/>
              <a:t>ES6: Array functions</a:t>
            </a:r>
            <a:endParaRPr dirty="0"/>
          </a:p>
          <a:p>
            <a:pPr indent="-355600">
              <a:buChar char="●"/>
            </a:pPr>
            <a:r>
              <a:rPr lang="es" dirty="0"/>
              <a:t>Ámbitos de las variables. Variables locales</a:t>
            </a:r>
            <a:endParaRPr dirty="0"/>
          </a:p>
          <a:p>
            <a:pPr indent="-355600">
              <a:buChar char="●"/>
            </a:pPr>
            <a:r>
              <a:rPr lang="es" dirty="0"/>
              <a:t>Argumentos y parámetros. </a:t>
            </a:r>
            <a:endParaRPr dirty="0"/>
          </a:p>
          <a:p>
            <a:pPr lvl="2">
              <a:buChar char="■"/>
            </a:pPr>
            <a:r>
              <a:rPr lang="es" dirty="0"/>
              <a:t>Declaración: </a:t>
            </a:r>
            <a:r>
              <a:rPr lang="es" b="1" dirty="0">
                <a:latin typeface="Helvetica Neue"/>
                <a:ea typeface="Helvetica Neue"/>
                <a:cs typeface="Helvetica Neue"/>
                <a:sym typeface="Helvetica Neue"/>
              </a:rPr>
              <a:t>parámetros </a:t>
            </a:r>
            <a:r>
              <a:rPr lang="es" dirty="0"/>
              <a:t>(reales)</a:t>
            </a:r>
            <a:endParaRPr dirty="0"/>
          </a:p>
          <a:p>
            <a:pPr lvl="2">
              <a:buChar char="■"/>
            </a:pPr>
            <a:r>
              <a:rPr lang="es" dirty="0"/>
              <a:t>Invocación: parámetros formales o </a:t>
            </a:r>
            <a:r>
              <a:rPr lang="es" b="1" dirty="0">
                <a:latin typeface="Helvetica Neue"/>
                <a:ea typeface="Helvetica Neue"/>
                <a:cs typeface="Helvetica Neue"/>
                <a:sym typeface="Helvetica Neue"/>
              </a:rPr>
              <a:t>argumentos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>
              <a:buChar char="○"/>
            </a:pPr>
            <a:r>
              <a:rPr lang="es" dirty="0"/>
              <a:t>Valores y referencias</a:t>
            </a:r>
            <a:endParaRPr dirty="0"/>
          </a:p>
          <a:p>
            <a:pPr lvl="1">
              <a:buChar char="○"/>
            </a:pPr>
            <a:r>
              <a:rPr lang="es" dirty="0"/>
              <a:t>ES6: valores por defecto</a:t>
            </a:r>
            <a:endParaRPr dirty="0"/>
          </a:p>
          <a:p>
            <a:pPr lvl="1">
              <a:buChar char="○"/>
            </a:pPr>
            <a:r>
              <a:rPr lang="es" dirty="0"/>
              <a:t>ES6: spread operator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650081" y="1721644"/>
            <a:ext cx="7836600" cy="1735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/>
              <a:t>Código. Funciones en JS</a:t>
            </a:r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2683575" y="3669725"/>
            <a:ext cx="3906900" cy="12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>
                <a:solidFill>
                  <a:srgbClr val="FFFFFF"/>
                </a:solidFill>
              </a:rPr>
              <a:t>Creación de funciones. </a:t>
            </a:r>
            <a:endParaRPr>
              <a:solidFill>
                <a:srgbClr val="FFFFFF"/>
              </a:solidFill>
            </a:endParaRPr>
          </a:p>
          <a:p>
            <a:r>
              <a:rPr lang="es">
                <a:solidFill>
                  <a:srgbClr val="FFFFFF"/>
                </a:solidFill>
              </a:rPr>
              <a:t>Argumentos. Valores por defecto</a:t>
            </a:r>
            <a:endParaRPr>
              <a:solidFill>
                <a:srgbClr val="FFFFFF"/>
              </a:solidFill>
            </a:endParaRPr>
          </a:p>
          <a:p>
            <a:r>
              <a:rPr lang="es">
                <a:solidFill>
                  <a:srgbClr val="FFFFFF"/>
                </a:solidFill>
              </a:rPr>
              <a:t>Spread operator</a:t>
            </a:r>
            <a:endParaRPr>
              <a:solidFill>
                <a:srgbClr val="FFFFFF"/>
              </a:solidFill>
            </a:endParaRPr>
          </a:p>
          <a:p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Funciones como objetos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1208694" y="2348880"/>
            <a:ext cx="6726612" cy="33291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 dirty="0"/>
              <a:t>Callbacks</a:t>
            </a:r>
            <a:endParaRPr dirty="0"/>
          </a:p>
          <a:p>
            <a:pPr indent="-355600">
              <a:buChar char="●"/>
            </a:pPr>
            <a:r>
              <a:rPr lang="es" dirty="0"/>
              <a:t>Funciones anidadas</a:t>
            </a:r>
            <a:endParaRPr dirty="0"/>
          </a:p>
          <a:p>
            <a:pPr indent="-355600">
              <a:buChar char="●"/>
            </a:pPr>
            <a:r>
              <a:rPr lang="es" dirty="0"/>
              <a:t>Funciones autoinvocadas: patrón IIFE</a:t>
            </a:r>
            <a:br>
              <a:rPr lang="es" dirty="0"/>
            </a:br>
            <a:r>
              <a:rPr lang="es" dirty="0"/>
              <a:t>(Immediately-invoked function expression)</a:t>
            </a:r>
            <a:endParaRPr dirty="0"/>
          </a:p>
          <a:p>
            <a:pPr marL="914400" indent="0"/>
            <a:r>
              <a:rPr lang="es" dirty="0"/>
              <a:t>( function (parámetros) {</a:t>
            </a:r>
            <a:endParaRPr dirty="0"/>
          </a:p>
          <a:p>
            <a:pPr marL="914400" indent="0"/>
            <a:r>
              <a:rPr lang="es" dirty="0"/>
              <a:t>	código de la función</a:t>
            </a:r>
            <a:endParaRPr dirty="0"/>
          </a:p>
          <a:p>
            <a:pPr marL="914400" indent="0"/>
            <a:r>
              <a:rPr lang="es" dirty="0"/>
              <a:t>} (argumentos))</a:t>
            </a:r>
            <a:endParaRPr dirty="0"/>
          </a:p>
          <a:p>
            <a:pPr indent="-355600">
              <a:buChar char="●"/>
            </a:pPr>
            <a:r>
              <a:rPr lang="es" dirty="0"/>
              <a:t>Closures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650081" y="1721644"/>
            <a:ext cx="7836600" cy="1735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/>
              <a:t>Código. Funciones en JS</a:t>
            </a:r>
            <a:endParaRPr/>
          </a:p>
        </p:txBody>
      </p:sp>
      <p:sp>
        <p:nvSpPr>
          <p:cNvPr id="167" name="Google Shape;167;p24"/>
          <p:cNvSpPr txBox="1"/>
          <p:nvPr/>
        </p:nvSpPr>
        <p:spPr>
          <a:xfrm>
            <a:off x="2683575" y="3669725"/>
            <a:ext cx="3906900" cy="12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>
                <a:solidFill>
                  <a:srgbClr val="FFFFFF"/>
                </a:solidFill>
              </a:rPr>
              <a:t>Callbacks</a:t>
            </a:r>
            <a:br>
              <a:rPr lang="es">
                <a:solidFill>
                  <a:srgbClr val="FFFFFF"/>
                </a:solidFill>
              </a:rPr>
            </a:br>
            <a:r>
              <a:rPr lang="es">
                <a:solidFill>
                  <a:srgbClr val="FFFFFF"/>
                </a:solidFill>
              </a:rPr>
              <a:t>Funciones anidadas</a:t>
            </a:r>
            <a:br>
              <a:rPr lang="es">
                <a:solidFill>
                  <a:srgbClr val="FFFFFF"/>
                </a:solidFill>
              </a:rPr>
            </a:br>
            <a:r>
              <a:rPr lang="es">
                <a:solidFill>
                  <a:srgbClr val="FFFFFF"/>
                </a:solidFill>
              </a:rPr>
              <a:t>Funciones autoinvocadas</a:t>
            </a:r>
            <a:br>
              <a:rPr lang="es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Closures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653700" y="2420888"/>
            <a:ext cx="7836600" cy="2521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-"/>
            </a:pPr>
            <a:r>
              <a:rPr lang="es" dirty="0"/>
              <a:t>función que incluye variables locales y funciones</a:t>
            </a:r>
            <a:endParaRPr dirty="0"/>
          </a:p>
          <a:p>
            <a:pPr indent="-355600">
              <a:buChar char="-"/>
            </a:pPr>
            <a:r>
              <a:rPr lang="es" dirty="0"/>
              <a:t>generalmente autoinvocada: </a:t>
            </a:r>
            <a:endParaRPr dirty="0"/>
          </a:p>
          <a:p>
            <a:pPr indent="-355600">
              <a:buChar char="-"/>
            </a:pPr>
            <a:r>
              <a:rPr lang="es" dirty="0"/>
              <a:t>devuelve una función local o un objeto con un conjunto de ellas</a:t>
            </a:r>
            <a:endParaRPr dirty="0"/>
          </a:p>
          <a:p>
            <a:pPr marL="0" indent="0"/>
            <a:endParaRPr dirty="0"/>
          </a:p>
          <a:p>
            <a:pPr indent="-355600">
              <a:buChar char="-"/>
            </a:pPr>
            <a:r>
              <a:rPr lang="es" dirty="0"/>
              <a:t>encapsula el código siguiendo un patrón “módulo”</a:t>
            </a:r>
            <a:endParaRPr dirty="0"/>
          </a:p>
          <a:p>
            <a:pPr indent="-355600">
              <a:buChar char="-"/>
            </a:pPr>
            <a:r>
              <a:rPr lang="es" dirty="0"/>
              <a:t>crea un interface al exterior</a:t>
            </a:r>
            <a:endParaRPr dirty="0"/>
          </a:p>
          <a:p>
            <a:pPr indent="-355600">
              <a:buChar char="-"/>
            </a:pPr>
            <a:r>
              <a:rPr lang="es" dirty="0"/>
              <a:t>mantiene un ámbito local que existe en sucesivas invocaciones al interfaz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1314450" y="2886075"/>
            <a:ext cx="7527600" cy="1374600"/>
          </a:xfrm>
          <a:prstGeom prst="rect">
            <a:avLst/>
          </a:prstGeom>
          <a:solidFill>
            <a:srgbClr val="D35400"/>
          </a:solidFill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 sz="4800" b="1">
                <a:solidFill>
                  <a:srgbClr val="F39C12"/>
                </a:solidFill>
              </a:rPr>
              <a:t>JavaScript Básico. ES6.</a:t>
            </a:r>
            <a:br>
              <a:rPr lang="es" sz="4800" b="1">
                <a:solidFill>
                  <a:srgbClr val="F39C12"/>
                </a:solidFill>
              </a:rPr>
            </a:br>
            <a:r>
              <a:rPr lang="es" b="1">
                <a:solidFill>
                  <a:srgbClr val="F39C12"/>
                </a:solidFill>
              </a:rPr>
              <a:t>Objetos y clases</a:t>
            </a:r>
            <a:endParaRPr b="1">
              <a:solidFill>
                <a:srgbClr val="F39C12"/>
              </a:solidFill>
            </a:endParaRPr>
          </a:p>
        </p:txBody>
      </p:sp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1314450" y="4457701"/>
            <a:ext cx="7472400" cy="685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>
            <a:spLocks noGrp="1"/>
          </p:cNvSpPr>
          <p:nvPr>
            <p:ph type="title"/>
          </p:nvPr>
        </p:nvSpPr>
        <p:spPr>
          <a:xfrm>
            <a:off x="566481" y="6929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Concepto de Objetos en JS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5" name="Google Shape;185;p27"/>
          <p:cNvSpPr txBox="1">
            <a:spLocks noGrp="1"/>
          </p:cNvSpPr>
          <p:nvPr>
            <p:ph type="body" idx="1"/>
          </p:nvPr>
        </p:nvSpPr>
        <p:spPr>
          <a:xfrm>
            <a:off x="592925" y="1643075"/>
            <a:ext cx="7836600" cy="3670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-"/>
            </a:pPr>
            <a:r>
              <a:rPr lang="es"/>
              <a:t>No se aplica el concepto de otros lenguajes de los objetos como instancias de las clases -&gt; </a:t>
            </a:r>
            <a: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  <a:t>NO EXISTEN CLASES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/>
            <a:endParaRPr/>
          </a:p>
          <a:p>
            <a:pPr indent="-355600">
              <a:buChar char="-"/>
            </a:pPr>
            <a:r>
              <a:rPr lang="es"/>
              <a:t>Un objeto es una </a:t>
            </a:r>
            <a: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  <a:t>colección de propiedades</a:t>
            </a:r>
            <a:r>
              <a:rPr lang="es"/>
              <a:t>, cada una con un nombre y un valor (técnicamente la referencia al área de memoria donde se almacenan las propiedades)</a:t>
            </a:r>
            <a:endParaRPr/>
          </a:p>
          <a:p>
            <a:pPr indent="-355600">
              <a:buChar char="-"/>
            </a:pPr>
            <a:r>
              <a:rPr lang="es"/>
              <a:t>Las propiedades pueden ser de cualquier tipo, incluyendo otros objetos, y por tanto </a:t>
            </a:r>
            <a: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  <a:t>funciones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/>
            <a:endParaRPr/>
          </a:p>
          <a:p>
            <a:pPr indent="-355600">
              <a:buChar char="-"/>
            </a:pPr>
            <a:r>
              <a:rPr lang="es"/>
              <a:t>Todo objeto se crea en base a un prototipo, que en última instancia es el prototipo de Object -&gt; </a:t>
            </a:r>
            <a: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  <a:t>lenguaje prototípico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88640"/>
            <a:ext cx="8568952" cy="1143000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>
                <a:solidFill>
                  <a:srgbClr val="00519F"/>
                </a:solidFill>
              </a:rPr>
              <a:t>     ICONO TRAINING                       FORMADOR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4716016" y="980728"/>
            <a:ext cx="0" cy="4320480"/>
          </a:xfrm>
          <a:prstGeom prst="line">
            <a:avLst/>
          </a:prstGeom>
          <a:ln w="38100">
            <a:solidFill>
              <a:srgbClr val="0051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5472768" y="5081116"/>
            <a:ext cx="2771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7" name="Picture 3"/>
          <p:cNvPicPr/>
          <p:nvPr/>
        </p:nvPicPr>
        <p:blipFill>
          <a:blip r:embed="rId3" cstate="print"/>
          <a:stretch/>
        </p:blipFill>
        <p:spPr>
          <a:xfrm>
            <a:off x="935608" y="4509120"/>
            <a:ext cx="216000" cy="252000"/>
          </a:xfrm>
          <a:prstGeom prst="rect">
            <a:avLst/>
          </a:prstGeom>
          <a:ln>
            <a:noFill/>
          </a:ln>
        </p:spPr>
      </p:pic>
      <p:sp>
        <p:nvSpPr>
          <p:cNvPr id="19" name="18 CuadroTexto"/>
          <p:cNvSpPr txBox="1"/>
          <p:nvPr/>
        </p:nvSpPr>
        <p:spPr>
          <a:xfrm>
            <a:off x="534028" y="4097104"/>
            <a:ext cx="3500364" cy="17081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57188" marR="0" lvl="0" indent="-357188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183000"/>
              <a:buFontTx/>
              <a:buBlip>
                <a:blip r:embed="rId4"/>
              </a:buBlip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5"/>
              </a:rPr>
              <a:t>www.iconotc.com</a:t>
            </a:r>
            <a:endParaRPr kumimoji="0" lang="es-ES" sz="105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57188" marR="0" lvl="0" indent="-357188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183000"/>
              <a:buFontTx/>
              <a:buBlip>
                <a:blip r:embed="rId4"/>
              </a:buBlip>
              <a:tabLst/>
              <a:defRPr/>
            </a:pPr>
            <a:r>
              <a:rPr kumimoji="0" lang="es-ES" sz="105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rPr>
              <a:t>          </a:t>
            </a:r>
            <a:r>
              <a:rPr kumimoji="0" lang="es-ES" sz="105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  <a:hlinkClick r:id="rId6"/>
              </a:rPr>
              <a:t>l</a:t>
            </a:r>
            <a:r>
              <a:rPr kumimoji="0" lang="es-ES" sz="1050" b="0" i="0" u="none" strike="noStrike" kern="1200" cap="none" spc="-1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  <a:hlinkClick r:id="rId6"/>
              </a:rPr>
              <a:t>inkedin.com/</a:t>
            </a:r>
            <a:r>
              <a:rPr kumimoji="0" lang="es-ES" sz="1050" b="0" i="0" u="none" strike="noStrike" kern="1200" cap="none" spc="-1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  <a:hlinkClick r:id="rId6"/>
              </a:rPr>
              <a:t>company</a:t>
            </a:r>
            <a:r>
              <a:rPr kumimoji="0" lang="es-ES" sz="1050" b="0" i="0" u="none" strike="noStrike" kern="1200" cap="none" spc="-1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  <a:hlinkClick r:id="rId6"/>
              </a:rPr>
              <a:t>/icono-training-</a:t>
            </a:r>
            <a:r>
              <a:rPr kumimoji="0" lang="es-ES" sz="1050" b="0" i="0" u="none" strike="noStrike" kern="1200" cap="none" spc="-1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  <a:hlinkClick r:id="rId6"/>
              </a:rPr>
              <a:t>consulting</a:t>
            </a:r>
            <a:endParaRPr kumimoji="0" lang="es-ES" sz="1050" b="0" i="0" u="none" strike="noStrike" kern="1200" cap="none" spc="-1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  <a:p>
            <a:pPr marL="357188" marR="0" lvl="0" indent="-357188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183000"/>
              <a:buFontTx/>
              <a:buBlip>
                <a:blip r:embed="rId4"/>
              </a:buBlip>
              <a:tabLst/>
              <a:defRPr/>
            </a:pPr>
            <a:r>
              <a:rPr kumimoji="0" lang="es-ES" sz="1050" b="0" i="0" u="none" strike="noStrike" kern="1200" cap="none" spc="-1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rPr>
              <a:t>           </a:t>
            </a:r>
            <a:r>
              <a:rPr kumimoji="0" lang="es-ES" sz="1050" b="0" i="0" u="none" strike="noStrike" kern="1200" cap="none" spc="-1" normalizeH="0" baseline="0" noProof="0" dirty="0">
                <a:ln>
                  <a:noFill/>
                </a:ln>
                <a:solidFill>
                  <a:srgbClr val="00519F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  <a:hlinkClick r:id="rId7"/>
              </a:rPr>
              <a:t>training@iconotc.com</a:t>
            </a:r>
            <a:endParaRPr kumimoji="0" lang="es-ES" sz="1050" b="0" i="0" u="none" strike="noStrike" kern="1200" cap="none" spc="-1" normalizeH="0" baseline="0" noProof="0" dirty="0">
              <a:ln>
                <a:noFill/>
              </a:ln>
              <a:solidFill>
                <a:srgbClr val="00519F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  <a:p>
            <a:pPr marL="357188" marR="0" lvl="0" indent="-357188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183000"/>
              <a:buFontTx/>
              <a:buBlip>
                <a:blip r:embed="rId4"/>
              </a:buBlip>
              <a:tabLst/>
              <a:defRPr/>
            </a:pPr>
            <a:endParaRPr kumimoji="0" lang="es-ES" sz="105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endParaRPr kumimoji="0" lang="es-ES" sz="105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539552" y="6453336"/>
            <a:ext cx="7200800" cy="0"/>
          </a:xfrm>
          <a:prstGeom prst="line">
            <a:avLst/>
          </a:prstGeom>
          <a:noFill/>
          <a:ln w="28575">
            <a:solidFill>
              <a:srgbClr val="8BB425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84368" y="6227323"/>
            <a:ext cx="768127" cy="44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22 CuadroTexto"/>
          <p:cNvSpPr txBox="1"/>
          <p:nvPr/>
        </p:nvSpPr>
        <p:spPr>
          <a:xfrm>
            <a:off x="539726" y="6453336"/>
            <a:ext cx="1223962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www.iconotc.com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5292080" y="4149080"/>
            <a:ext cx="3024000" cy="1532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marR="0" lvl="0" indent="-357188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183000"/>
              <a:buFontTx/>
              <a:buNone/>
              <a:tabLst/>
              <a:defRPr/>
            </a:pP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rgbClr val="8BB4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Alejandro </a:t>
            </a:r>
            <a:r>
              <a:rPr kumimoji="0" lang="es-E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8BB4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Cer</a:t>
            </a:r>
            <a:r>
              <a:rPr lang="es-ES" sz="1600" b="1" dirty="0" err="1">
                <a:solidFill>
                  <a:srgbClr val="8BB425"/>
                </a:solidFill>
                <a:latin typeface="Calibri"/>
              </a:rPr>
              <a:t>ezo</a:t>
            </a:r>
            <a:r>
              <a:rPr lang="es-ES" sz="1600" b="1" dirty="0">
                <a:solidFill>
                  <a:srgbClr val="8BB425"/>
                </a:solidFill>
                <a:latin typeface="Calibri"/>
              </a:rPr>
              <a:t> </a:t>
            </a:r>
            <a:r>
              <a:rPr lang="es-ES" sz="1600" b="1" dirty="0" err="1">
                <a:solidFill>
                  <a:srgbClr val="8BB425"/>
                </a:solidFill>
                <a:latin typeface="Calibri"/>
              </a:rPr>
              <a:t>Lasne</a:t>
            </a:r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rgbClr val="8BB4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31813" lvl="1" indent="-265113" algn="just">
              <a:lnSpc>
                <a:spcPct val="150000"/>
              </a:lnSpc>
              <a:buSzPct val="183000"/>
              <a:buBlip>
                <a:blip r:embed="rId4"/>
              </a:buBlip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rgbClr val="00519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Consultor / formador en Angular, HTML CSS, JavaScript y Desarrollo Web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519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58775" marR="0" lvl="1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183000"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1196752"/>
            <a:ext cx="3710864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20 CuadroTexto"/>
          <p:cNvSpPr txBox="1"/>
          <p:nvPr/>
        </p:nvSpPr>
        <p:spPr>
          <a:xfrm>
            <a:off x="534028" y="3563724"/>
            <a:ext cx="353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rgbClr val="8BB4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Formación en Nuevas Tecnologías</a:t>
            </a:r>
          </a:p>
        </p:txBody>
      </p:sp>
      <p:pic>
        <p:nvPicPr>
          <p:cNvPr id="24" name="Picture 2"/>
          <p:cNvPicPr/>
          <p:nvPr/>
        </p:nvPicPr>
        <p:blipFill>
          <a:blip r:embed="rId10" cstate="print"/>
          <a:stretch/>
        </p:blipFill>
        <p:spPr>
          <a:xfrm>
            <a:off x="935608" y="4829116"/>
            <a:ext cx="216000" cy="252000"/>
          </a:xfrm>
          <a:prstGeom prst="rect">
            <a:avLst/>
          </a:prstGeom>
          <a:ln>
            <a:noFill/>
          </a:ln>
        </p:spPr>
      </p:pic>
      <p:sp>
        <p:nvSpPr>
          <p:cNvPr id="26" name="CustomShape 7"/>
          <p:cNvSpPr/>
          <p:nvPr/>
        </p:nvSpPr>
        <p:spPr>
          <a:xfrm>
            <a:off x="1043608" y="5522344"/>
            <a:ext cx="3672408" cy="642960"/>
          </a:xfrm>
          <a:prstGeom prst="parallelogram">
            <a:avLst>
              <a:gd name="adj" fmla="val 25000"/>
            </a:avLst>
          </a:prstGeom>
          <a:solidFill>
            <a:srgbClr val="8BB425"/>
          </a:solidFill>
          <a:ln>
            <a:solidFill>
              <a:srgbClr val="8BB42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¡Síguenos en las Redes Sociales!</a:t>
            </a:r>
            <a:endParaRPr kumimoji="0" lang="es-ES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CustomShape 1"/>
          <p:cNvSpPr/>
          <p:nvPr/>
        </p:nvSpPr>
        <p:spPr>
          <a:xfrm>
            <a:off x="4572000" y="5517232"/>
            <a:ext cx="3240360" cy="638640"/>
          </a:xfrm>
          <a:prstGeom prst="parallelogram">
            <a:avLst>
              <a:gd name="adj" fmla="val 25000"/>
            </a:avLst>
          </a:prstGeom>
          <a:noFill/>
          <a:ln>
            <a:solidFill>
              <a:srgbClr val="8BB42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" name="Imagen 12"/>
          <p:cNvPicPr/>
          <p:nvPr/>
        </p:nvPicPr>
        <p:blipFill>
          <a:blip r:embed="rId11" cstate="print"/>
          <a:stretch/>
        </p:blipFill>
        <p:spPr>
          <a:xfrm>
            <a:off x="4932096" y="5589240"/>
            <a:ext cx="504000" cy="504000"/>
          </a:xfrm>
          <a:prstGeom prst="rect">
            <a:avLst/>
          </a:prstGeom>
          <a:ln>
            <a:noFill/>
          </a:ln>
        </p:spPr>
      </p:pic>
      <p:pic>
        <p:nvPicPr>
          <p:cNvPr id="29" name="Imagen 9"/>
          <p:cNvPicPr/>
          <p:nvPr/>
        </p:nvPicPr>
        <p:blipFill>
          <a:blip r:embed="rId12" cstate="print"/>
          <a:stretch/>
        </p:blipFill>
        <p:spPr>
          <a:xfrm>
            <a:off x="5660096" y="5597216"/>
            <a:ext cx="504000" cy="504000"/>
          </a:xfrm>
          <a:prstGeom prst="rect">
            <a:avLst/>
          </a:prstGeom>
          <a:ln>
            <a:noFill/>
          </a:ln>
        </p:spPr>
      </p:pic>
      <p:pic>
        <p:nvPicPr>
          <p:cNvPr id="30" name="Imagen 14"/>
          <p:cNvPicPr/>
          <p:nvPr/>
        </p:nvPicPr>
        <p:blipFill>
          <a:blip r:embed="rId13" cstate="print"/>
          <a:stretch/>
        </p:blipFill>
        <p:spPr>
          <a:xfrm>
            <a:off x="6372200" y="5589240"/>
            <a:ext cx="504000" cy="504000"/>
          </a:xfrm>
          <a:prstGeom prst="rect">
            <a:avLst/>
          </a:prstGeom>
          <a:ln>
            <a:noFill/>
          </a:ln>
        </p:spPr>
      </p:pic>
      <p:pic>
        <p:nvPicPr>
          <p:cNvPr id="31" name="Imagen 13"/>
          <p:cNvPicPr/>
          <p:nvPr/>
        </p:nvPicPr>
        <p:blipFill>
          <a:blip r:embed="rId14" cstate="print"/>
          <a:stretch/>
        </p:blipFill>
        <p:spPr>
          <a:xfrm>
            <a:off x="7092336" y="5589240"/>
            <a:ext cx="504000" cy="504000"/>
          </a:xfrm>
          <a:prstGeom prst="rect">
            <a:avLst/>
          </a:prstGeom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11C0707-3238-45A5-8007-A13777500E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95793" y="1331640"/>
            <a:ext cx="2560814" cy="256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62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583249" y="6929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Objetos literales o JSON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1" name="Google Shape;191;p28"/>
          <p:cNvSpPr txBox="1">
            <a:spLocks noGrp="1"/>
          </p:cNvSpPr>
          <p:nvPr>
            <p:ph type="body" idx="1"/>
          </p:nvPr>
        </p:nvSpPr>
        <p:spPr>
          <a:xfrm>
            <a:off x="1025450" y="1650600"/>
            <a:ext cx="7568700" cy="3556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Objetos literales = "Diccionarios" en Java...</a:t>
            </a:r>
            <a:br>
              <a:rPr lang="es"/>
            </a:br>
            <a:endParaRPr/>
          </a:p>
          <a:p>
            <a:pPr marL="0" indent="457200"/>
            <a:r>
              <a:rPr lang="es"/>
              <a:t>let persona = {nombre; ‘Pepe’, edad: 12, isAlumno = true}</a:t>
            </a:r>
            <a:endParaRPr/>
          </a:p>
          <a:p>
            <a:pPr marL="0" indent="457200"/>
            <a:endParaRPr/>
          </a:p>
          <a:p>
            <a:pPr marL="0" indent="0"/>
            <a:r>
              <a:rPr lang="es"/>
              <a:t>En realidad el compilador ejecuta 2 operaciones</a:t>
            </a:r>
            <a:endParaRPr/>
          </a:p>
          <a:p>
            <a:pPr marL="0" indent="0"/>
            <a:endParaRPr/>
          </a:p>
          <a:p>
            <a:pPr marL="0" indent="0"/>
            <a:r>
              <a:rPr lang="es"/>
              <a:t>	let persona = </a:t>
            </a:r>
            <a: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  <a:t>new Object()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457200"/>
            <a:r>
              <a:rPr lang="es"/>
              <a:t>persona = nombre; ‘Pepe’, edad: 12, isAlumno = true}</a:t>
            </a:r>
            <a:endParaRPr/>
          </a:p>
          <a:p>
            <a:pPr marL="0" indent="0"/>
            <a:endParaRPr/>
          </a:p>
          <a:p>
            <a:pPr marL="0" indent="0"/>
            <a:r>
              <a:rPr lang="es"/>
              <a:t>El operador new crea un objeto vinculado al prototipo de Object, cuyas propiedades pueden ser definidas dinámicamente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Acceso a las propiedades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7" name="Google Shape;197;p29"/>
          <p:cNvSpPr txBox="1">
            <a:spLocks noGrp="1"/>
          </p:cNvSpPr>
          <p:nvPr>
            <p:ph type="body" idx="1"/>
          </p:nvPr>
        </p:nvSpPr>
        <p:spPr>
          <a:xfrm>
            <a:off x="592925" y="1643075"/>
            <a:ext cx="7836600" cy="36381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457200"/>
            <a:r>
              <a:rPr lang="es"/>
              <a:t>let persona = {nombre; ‘Pepe’, edad: 12, isAlumno = true}</a:t>
            </a:r>
            <a:endParaRPr/>
          </a:p>
          <a:p>
            <a:pPr marL="0" indent="457200"/>
            <a:endParaRPr/>
          </a:p>
          <a:p>
            <a:pPr marL="0" indent="0"/>
            <a:r>
              <a:rPr lang="es"/>
              <a:t>Dos mecanismos para acceder a las propiedades</a:t>
            </a:r>
            <a:endParaRPr/>
          </a:p>
          <a:p>
            <a:pPr marL="0" indent="0"/>
            <a:endParaRPr/>
          </a:p>
          <a:p>
            <a:pPr indent="-355600">
              <a:buChar char="-"/>
            </a:pPr>
            <a:r>
              <a:rPr lang="es"/>
              <a:t>con el sufijo []		persona[‘nombre’] -&gt; Pepe</a:t>
            </a:r>
            <a:endParaRPr/>
          </a:p>
          <a:p>
            <a:pPr indent="-355600">
              <a:buChar char="-"/>
            </a:pPr>
            <a:r>
              <a:rPr lang="es"/>
              <a:t>notación de puntos	persona.nombre -&gt; Pepe</a:t>
            </a:r>
            <a:endParaRPr/>
          </a:p>
          <a:p>
            <a:pPr marL="0" indent="0"/>
            <a:endParaRPr/>
          </a:p>
          <a:p>
            <a:pPr marL="0" indent="0"/>
            <a:r>
              <a:rPr lang="es"/>
              <a:t>El primero es útil para utilizar una variable con el nombre de una propiedad</a:t>
            </a:r>
            <a:endParaRPr/>
          </a:p>
          <a:p>
            <a:pPr marL="0" indent="0"/>
            <a:r>
              <a:rPr lang="es"/>
              <a:t>	let propiedad = “nombre”</a:t>
            </a:r>
            <a:endParaRPr/>
          </a:p>
          <a:p>
            <a:pPr marL="0" indent="0"/>
            <a:r>
              <a:rPr lang="es"/>
              <a:t>	persona[propiedad] -&gt; Pepe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596073" y="6929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Métodos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3" name="Google Shape;203;p30"/>
          <p:cNvSpPr txBox="1">
            <a:spLocks noGrp="1"/>
          </p:cNvSpPr>
          <p:nvPr>
            <p:ph type="body" idx="1"/>
          </p:nvPr>
        </p:nvSpPr>
        <p:spPr>
          <a:xfrm>
            <a:off x="592925" y="1643075"/>
            <a:ext cx="7836600" cy="33201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-"/>
            </a:pPr>
            <a:r>
              <a:rPr lang="es"/>
              <a:t>Los objetos son bastante más que estructuras de árbol (grafo) para recopilar y organizar datos</a:t>
            </a:r>
            <a:endParaRPr/>
          </a:p>
          <a:p>
            <a:pPr marL="0" indent="0"/>
            <a:endParaRPr/>
          </a:p>
          <a:p>
            <a:pPr indent="-355600">
              <a:buChar char="-"/>
            </a:pPr>
            <a:r>
              <a:rPr lang="es"/>
              <a:t>entre sus propiedades se incluyen funciones =  </a:t>
            </a:r>
            <a: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  <a:t>métodos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/>
            <a:endParaRPr/>
          </a:p>
          <a:p>
            <a:pPr indent="-355600">
              <a:buChar char="-"/>
            </a:pPr>
            <a:r>
              <a:rPr lang="es"/>
              <a:t>El uso de los métodos es equivalente al de las otras propiedades ,</a:t>
            </a:r>
            <a:br>
              <a:rPr lang="es"/>
            </a:br>
            <a:r>
              <a:rPr lang="es"/>
              <a:t>incorporando el () y dentro los parámetros que existan</a:t>
            </a:r>
            <a:endParaRPr/>
          </a:p>
          <a:p>
            <a:pPr indent="-355600">
              <a:buChar char="-"/>
            </a:pPr>
            <a:endParaRPr/>
          </a:p>
          <a:p>
            <a:pPr indent="-355600">
              <a:buChar char="-"/>
            </a:pPr>
            <a:r>
              <a:rPr lang="es"/>
              <a:t>Cualquier método puede hacer referencia al propio objeto que lo contiene, mediante </a:t>
            </a:r>
            <a: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  <a:t>this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/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578644" y="548680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Iteraciones con objetos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592925" y="1643079"/>
            <a:ext cx="7836600" cy="32640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for (clave in objeto) { </a:t>
            </a:r>
            <a:endParaRPr/>
          </a:p>
          <a:p>
            <a:pPr marL="0" indent="0"/>
            <a:r>
              <a:rPr lang="es"/>
              <a:t>	objeto[clave]</a:t>
            </a:r>
            <a:endParaRPr/>
          </a:p>
          <a:p>
            <a:pPr marL="0" indent="0"/>
            <a:r>
              <a:rPr lang="es"/>
              <a:t>}</a:t>
            </a:r>
            <a:endParaRPr/>
          </a:p>
          <a:p>
            <a:pPr marL="0" indent="0"/>
            <a:endParaRPr/>
          </a:p>
          <a:p>
            <a:pPr indent="-355600">
              <a:buChar char="-"/>
            </a:pPr>
            <a:r>
              <a:rPr lang="es"/>
              <a:t>la notación [] permite recorrer el objeto</a:t>
            </a:r>
            <a:endParaRPr/>
          </a:p>
          <a:p>
            <a:pPr indent="-355600">
              <a:buChar char="-"/>
            </a:pPr>
            <a:r>
              <a:rPr lang="es"/>
              <a:t>conviene distinguir, para tratarlas de forma diferente:</a:t>
            </a:r>
            <a:endParaRPr/>
          </a:p>
          <a:p>
            <a:pPr lvl="1">
              <a:buChar char="-"/>
            </a:pPr>
            <a:r>
              <a:rPr lang="es"/>
              <a:t>las propiedades propias, no del prototipo</a:t>
            </a:r>
            <a:br>
              <a:rPr lang="es"/>
            </a:br>
            <a:r>
              <a:rPr lang="es"/>
              <a:t>hasOwnProperty(key)</a:t>
            </a:r>
            <a:endParaRPr/>
          </a:p>
          <a:p>
            <a:pPr lvl="1">
              <a:buChar char="-"/>
            </a:pPr>
            <a:r>
              <a:rPr lang="es"/>
              <a:t>las propiedades de tipo función o métodos</a:t>
            </a:r>
            <a:br>
              <a:rPr lang="es"/>
            </a:br>
            <a:r>
              <a:rPr lang="es"/>
              <a:t>typeof === ‘function’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650081" y="1721644"/>
            <a:ext cx="7836600" cy="1735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/>
              <a:t>Código. Objetos en JS</a:t>
            </a:r>
            <a:endParaRPr/>
          </a:p>
        </p:txBody>
      </p:sp>
      <p:sp>
        <p:nvSpPr>
          <p:cNvPr id="215" name="Google Shape;215;p32"/>
          <p:cNvSpPr txBox="1"/>
          <p:nvPr/>
        </p:nvSpPr>
        <p:spPr>
          <a:xfrm>
            <a:off x="2683575" y="3669725"/>
            <a:ext cx="5438700" cy="12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>
                <a:solidFill>
                  <a:srgbClr val="FFFFFF"/>
                </a:solidFill>
              </a:rPr>
              <a:t>Creación de un objeto y acceso a sus pripoedades</a:t>
            </a:r>
            <a:endParaRPr>
              <a:solidFill>
                <a:srgbClr val="FFFFFF"/>
              </a:solidFill>
            </a:endParaRPr>
          </a:p>
          <a:p>
            <a:r>
              <a:rPr lang="es">
                <a:solidFill>
                  <a:srgbClr val="FFFFFF"/>
                </a:solidFill>
              </a:rPr>
              <a:t>Iteraciiones con objetos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395536" y="618625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Objetos de tipos primitivos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body" idx="1"/>
          </p:nvPr>
        </p:nvSpPr>
        <p:spPr>
          <a:xfrm>
            <a:off x="592925" y="1643075"/>
            <a:ext cx="7836600" cy="34209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JavaScript definen objetos para</a:t>
            </a:r>
            <a:br>
              <a:rPr lang="es"/>
            </a:br>
            <a:r>
              <a:rPr lang="es"/>
              <a:t>cada uno de los tipos de datos</a:t>
            </a:r>
            <a:br>
              <a:rPr lang="es"/>
            </a:br>
            <a:r>
              <a:rPr lang="es"/>
              <a:t>primitivos</a:t>
            </a:r>
            <a:br>
              <a:rPr lang="es"/>
            </a:br>
            <a:endParaRPr/>
          </a:p>
          <a:p>
            <a:pPr marL="0" indent="0"/>
            <a:br>
              <a:rPr lang="es"/>
            </a:br>
            <a:r>
              <a:rPr lang="es"/>
              <a:t>Almacenan los mismos valores de los tipos de datos primitivos y añaden propiedades y métodos para manipular sus valores.</a:t>
            </a:r>
            <a:br>
              <a:rPr lang="es"/>
            </a:br>
            <a:endParaRPr/>
          </a:p>
          <a:p>
            <a:pPr marL="0" indent="0"/>
            <a:r>
              <a:rPr lang="es"/>
              <a:t>Los números, cadenas y booleanos se asocian automáticamente</a:t>
            </a:r>
            <a:br>
              <a:rPr lang="es"/>
            </a:br>
            <a:r>
              <a:rPr lang="es"/>
              <a:t>y de forma dinámica a objetos envolventes ( Wrapper Objects)</a:t>
            </a:r>
            <a:endParaRPr/>
          </a:p>
        </p:txBody>
      </p:sp>
      <p:sp>
        <p:nvSpPr>
          <p:cNvPr id="222" name="Google Shape;222;p33"/>
          <p:cNvSpPr txBox="1"/>
          <p:nvPr/>
        </p:nvSpPr>
        <p:spPr>
          <a:xfrm>
            <a:off x="5587425" y="1507400"/>
            <a:ext cx="3000000" cy="12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objetos String</a:t>
            </a:r>
            <a:b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objetos Number </a:t>
            </a:r>
            <a:b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objetos Boolean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>
            <a:spLocks noGrp="1"/>
          </p:cNvSpPr>
          <p:nvPr>
            <p:ph type="title"/>
          </p:nvPr>
        </p:nvSpPr>
        <p:spPr>
          <a:xfrm>
            <a:off x="577779" y="421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Operaciones con cadenas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8" name="Google Shape;228;p34"/>
          <p:cNvSpPr txBox="1">
            <a:spLocks noGrp="1"/>
          </p:cNvSpPr>
          <p:nvPr>
            <p:ph type="body" idx="1"/>
          </p:nvPr>
        </p:nvSpPr>
        <p:spPr>
          <a:xfrm>
            <a:off x="721438" y="1727350"/>
            <a:ext cx="3999600" cy="26487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length</a:t>
            </a:r>
            <a:endParaRPr/>
          </a:p>
          <a:p>
            <a:pPr indent="-355600">
              <a:buChar char="●"/>
            </a:pPr>
            <a:r>
              <a:rPr lang="es"/>
              <a:t>concat()</a:t>
            </a:r>
            <a:endParaRPr/>
          </a:p>
          <a:p>
            <a:pPr indent="-355600">
              <a:buChar char="●"/>
            </a:pPr>
            <a:r>
              <a:rPr lang="es"/>
              <a:t>split(separator)</a:t>
            </a:r>
            <a:endParaRPr/>
          </a:p>
          <a:p>
            <a:pPr indent="-355600">
              <a:buChar char="●"/>
            </a:pPr>
            <a:r>
              <a:rPr lang="es"/>
              <a:t>toUpperCase()</a:t>
            </a:r>
            <a:endParaRPr/>
          </a:p>
          <a:p>
            <a:pPr indent="-355600">
              <a:buChar char="●"/>
            </a:pPr>
            <a:r>
              <a:rPr lang="es"/>
              <a:t>toLowerCase()</a:t>
            </a:r>
            <a:endParaRPr/>
          </a:p>
          <a:p>
            <a:pPr indent="-355600">
              <a:buChar char="●"/>
            </a:pPr>
            <a:r>
              <a:rPr lang="es"/>
              <a:t>slice(inicio, final)</a:t>
            </a:r>
            <a:endParaRPr/>
          </a:p>
          <a:p>
            <a:pPr indent="-355600">
              <a:buChar char="●"/>
            </a:pPr>
            <a:r>
              <a:rPr lang="es"/>
              <a:t>substring(inicio, final)</a:t>
            </a:r>
            <a:endParaRPr/>
          </a:p>
          <a:p>
            <a:pPr indent="-355600">
              <a:buChar char="●"/>
            </a:pPr>
            <a:r>
              <a:rPr lang="es"/>
              <a:t>substr(inicio, desplazamiento)</a:t>
            </a:r>
            <a:endParaRPr/>
          </a:p>
          <a:p>
            <a:pPr marL="0" indent="0"/>
            <a:endParaRPr/>
          </a:p>
        </p:txBody>
      </p:sp>
      <p:sp>
        <p:nvSpPr>
          <p:cNvPr id="229" name="Google Shape;229;p34"/>
          <p:cNvSpPr txBox="1">
            <a:spLocks noGrp="1"/>
          </p:cNvSpPr>
          <p:nvPr>
            <p:ph type="body" idx="1"/>
          </p:nvPr>
        </p:nvSpPr>
        <p:spPr>
          <a:xfrm>
            <a:off x="4898513" y="1768913"/>
            <a:ext cx="3291300" cy="26487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charAt(position)</a:t>
            </a:r>
            <a:endParaRPr/>
          </a:p>
          <a:p>
            <a:pPr indent="-355600">
              <a:buChar char="●"/>
            </a:pPr>
            <a:r>
              <a:rPr lang="es"/>
              <a:t>charCodeAt(position)</a:t>
            </a:r>
            <a:endParaRPr/>
          </a:p>
          <a:p>
            <a:pPr indent="-355600">
              <a:buChar char="●"/>
            </a:pPr>
            <a:r>
              <a:rPr lang="es"/>
              <a:t>indexOf(caracter)</a:t>
            </a:r>
            <a:endParaRPr/>
          </a:p>
          <a:p>
            <a:pPr indent="-355600">
              <a:buChar char="●"/>
            </a:pPr>
            <a:r>
              <a:rPr lang="es"/>
              <a:t>lastIndexOf(caracter)</a:t>
            </a:r>
            <a:endParaRPr/>
          </a:p>
          <a:p>
            <a:pPr indent="-355600">
              <a:buChar char="●"/>
            </a:pPr>
            <a:r>
              <a:rPr lang="es"/>
              <a:t>match(regExp)</a:t>
            </a:r>
            <a:endParaRPr/>
          </a:p>
          <a:p>
            <a:pPr indent="-355600">
              <a:buChar char="●"/>
            </a:pPr>
            <a:r>
              <a:rPr lang="es"/>
              <a:t>search(expresion)</a:t>
            </a:r>
            <a:endParaRPr/>
          </a:p>
          <a:p>
            <a:pPr indent="-355600">
              <a:buChar char="●"/>
            </a:pPr>
            <a:r>
              <a:rPr lang="es"/>
              <a:t>repalce(expresion1, expresion2)</a:t>
            </a:r>
            <a:endParaRPr/>
          </a:p>
          <a:p>
            <a:pPr marL="0" indent="0"/>
            <a:endParaRPr/>
          </a:p>
          <a:p>
            <a:pPr marL="0" indent="0"/>
            <a:endParaRPr/>
          </a:p>
        </p:txBody>
      </p:sp>
      <p:sp>
        <p:nvSpPr>
          <p:cNvPr id="230" name="Google Shape;230;p34"/>
          <p:cNvSpPr txBox="1"/>
          <p:nvPr/>
        </p:nvSpPr>
        <p:spPr>
          <a:xfrm>
            <a:off x="4592525" y="4679125"/>
            <a:ext cx="35973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String.fromCharCode(numero)</a:t>
            </a:r>
            <a:endParaRPr sz="2000"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title"/>
          </p:nvPr>
        </p:nvSpPr>
        <p:spPr>
          <a:xfrm>
            <a:off x="568890" y="421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Arrays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6" name="Google Shape;236;p35"/>
          <p:cNvSpPr txBox="1">
            <a:spLocks noGrp="1"/>
          </p:cNvSpPr>
          <p:nvPr>
            <p:ph type="body" idx="1"/>
          </p:nvPr>
        </p:nvSpPr>
        <p:spPr>
          <a:xfrm>
            <a:off x="592925" y="1643079"/>
            <a:ext cx="7836600" cy="34056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sucesión de valores</a:t>
            </a:r>
            <a:endParaRPr/>
          </a:p>
          <a:p>
            <a:pPr indent="-355600">
              <a:buChar char="●"/>
            </a:pPr>
            <a:r>
              <a:rPr lang="es"/>
              <a:t>en lugar de una clave, se acceden por su posición</a:t>
            </a:r>
            <a:endParaRPr/>
          </a:p>
          <a:p>
            <a:pPr indent="-355600">
              <a:buChar char="●"/>
            </a:pPr>
            <a:r>
              <a:rPr lang="es"/>
              <a:t>se cuentan desde 0</a:t>
            </a:r>
            <a:endParaRPr/>
          </a:p>
          <a:p>
            <a:pPr indent="-355600">
              <a:buChar char="●"/>
            </a:pPr>
            <a:r>
              <a:rPr lang="es"/>
              <a:t>son objetos con su propio prototipo, Array</a:t>
            </a:r>
            <a:endParaRPr/>
          </a:p>
          <a:p>
            <a:pPr indent="-355600">
              <a:buChar char="●"/>
            </a:pPr>
            <a:r>
              <a:rPr lang="es"/>
              <a:t>no suelen incorporar propiedades definidas individualmente para un array</a:t>
            </a:r>
            <a:endParaRPr/>
          </a:p>
          <a:p>
            <a:pPr indent="-355600">
              <a:buChar char="●"/>
            </a:pPr>
            <a:r>
              <a:rPr lang="es"/>
              <a:t>se crean de forma similar a los objetos, utilizando el operador {}</a:t>
            </a:r>
            <a:br>
              <a:rPr lang="es"/>
            </a:br>
            <a:r>
              <a:rPr lang="es"/>
              <a:t>	let aDatos = [ ….]</a:t>
            </a:r>
            <a:br>
              <a:rPr lang="es"/>
            </a:br>
            <a:br>
              <a:rPr lang="es"/>
            </a:br>
            <a:r>
              <a:rPr lang="es"/>
              <a:t>Internamente corresponde a let aDatos = new Array()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title"/>
          </p:nvPr>
        </p:nvSpPr>
        <p:spPr>
          <a:xfrm>
            <a:off x="578644" y="6929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Operaciones con Arrays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2" name="Google Shape;242;p36"/>
          <p:cNvSpPr txBox="1">
            <a:spLocks noGrp="1"/>
          </p:cNvSpPr>
          <p:nvPr>
            <p:ph type="body" idx="1"/>
          </p:nvPr>
        </p:nvSpPr>
        <p:spPr>
          <a:xfrm>
            <a:off x="1343000" y="1703250"/>
            <a:ext cx="5070900" cy="34515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length</a:t>
            </a:r>
            <a:endParaRPr/>
          </a:p>
          <a:p>
            <a:pPr indent="-355600">
              <a:buChar char="●"/>
            </a:pPr>
            <a:r>
              <a:rPr lang="es"/>
              <a:t>concat()</a:t>
            </a:r>
            <a:endParaRPr/>
          </a:p>
          <a:p>
            <a:pPr indent="-355600">
              <a:buChar char="●"/>
            </a:pPr>
            <a:r>
              <a:rPr lang="es"/>
              <a:t>join(separator)</a:t>
            </a:r>
            <a:endParaRPr/>
          </a:p>
          <a:p>
            <a:pPr indent="-355600">
              <a:buChar char="●"/>
            </a:pPr>
            <a:r>
              <a:rPr lang="es"/>
              <a:t>sort()</a:t>
            </a:r>
            <a:endParaRPr/>
          </a:p>
          <a:p>
            <a:pPr indent="-355600">
              <a:buChar char="●"/>
            </a:pPr>
            <a:r>
              <a:rPr lang="es"/>
              <a:t>reverse()</a:t>
            </a:r>
            <a:endParaRPr/>
          </a:p>
          <a:p>
            <a:pPr indent="-355600">
              <a:buChar char="●"/>
            </a:pPr>
            <a:r>
              <a:rPr lang="es"/>
              <a:t>slice(inicio,fin)</a:t>
            </a:r>
            <a:endParaRPr/>
          </a:p>
          <a:p>
            <a:pPr indent="-355600">
              <a:buChar char="●"/>
            </a:pPr>
            <a:r>
              <a:rPr lang="es"/>
              <a:t>splice(inicio, cuantos, [nuevo valor, ...])</a:t>
            </a:r>
            <a:endParaRPr/>
          </a:p>
          <a:p>
            <a:pPr indent="-355600">
              <a:buChar char="●"/>
            </a:pPr>
            <a:r>
              <a:rPr lang="es"/>
              <a:t>push()</a:t>
            </a:r>
            <a:endParaRPr/>
          </a:p>
          <a:p>
            <a:pPr indent="-355600">
              <a:buChar char="●"/>
            </a:pPr>
            <a:r>
              <a:rPr lang="es"/>
              <a:t>pop()</a:t>
            </a:r>
            <a:endParaRPr/>
          </a:p>
          <a:p>
            <a:pPr indent="-355600">
              <a:buChar char="●"/>
            </a:pPr>
            <a:r>
              <a:rPr lang="es"/>
              <a:t>shift()</a:t>
            </a:r>
            <a:endParaRPr/>
          </a:p>
          <a:p>
            <a:pPr indent="-355600">
              <a:buChar char="●"/>
            </a:pPr>
            <a:r>
              <a:rPr lang="es"/>
              <a:t>unshift()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>
            <a:spLocks noGrp="1"/>
          </p:cNvSpPr>
          <p:nvPr>
            <p:ph type="title"/>
          </p:nvPr>
        </p:nvSpPr>
        <p:spPr>
          <a:xfrm>
            <a:off x="574710" y="510542"/>
            <a:ext cx="7836600" cy="1179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Operaciones “funcionales” con arrays (ES5)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8" name="Google Shape;248;p37"/>
          <p:cNvSpPr txBox="1">
            <a:spLocks noGrp="1"/>
          </p:cNvSpPr>
          <p:nvPr>
            <p:ph type="body" idx="1"/>
          </p:nvPr>
        </p:nvSpPr>
        <p:spPr>
          <a:xfrm>
            <a:off x="578654" y="2168100"/>
            <a:ext cx="2193300" cy="2521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map()</a:t>
            </a:r>
            <a:endParaRPr/>
          </a:p>
          <a:p>
            <a:pPr indent="-355600">
              <a:buChar char="●"/>
            </a:pPr>
            <a:r>
              <a:rPr lang="es"/>
              <a:t>filter()</a:t>
            </a:r>
            <a:endParaRPr/>
          </a:p>
          <a:p>
            <a:pPr indent="-355600">
              <a:buChar char="●"/>
            </a:pPr>
            <a:r>
              <a:rPr lang="es"/>
              <a:t>some()</a:t>
            </a:r>
            <a:endParaRPr/>
          </a:p>
          <a:p>
            <a:pPr indent="-355600">
              <a:buChar char="●"/>
            </a:pPr>
            <a:r>
              <a:rPr lang="es"/>
              <a:t>every()</a:t>
            </a:r>
            <a:endParaRPr/>
          </a:p>
          <a:p>
            <a:pPr indent="-355600">
              <a:buChar char="●"/>
            </a:pPr>
            <a:r>
              <a:rPr lang="es"/>
              <a:t>forEach()</a:t>
            </a:r>
            <a:endParaRPr/>
          </a:p>
          <a:p>
            <a:pPr indent="-355600">
              <a:buChar char="●"/>
            </a:pPr>
            <a:r>
              <a:rPr lang="es"/>
              <a:t>reduce()</a:t>
            </a:r>
            <a:endParaRPr/>
          </a:p>
          <a:p>
            <a:pPr indent="-355600">
              <a:buChar char="●"/>
            </a:pPr>
            <a:r>
              <a:rPr lang="es"/>
              <a:t>reduceRight()</a:t>
            </a:r>
            <a:endParaRPr/>
          </a:p>
        </p:txBody>
      </p:sp>
      <p:sp>
        <p:nvSpPr>
          <p:cNvPr id="249" name="Google Shape;249;p37"/>
          <p:cNvSpPr txBox="1"/>
          <p:nvPr/>
        </p:nvSpPr>
        <p:spPr>
          <a:xfrm>
            <a:off x="3888250" y="2168100"/>
            <a:ext cx="4638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/>
              <a:t>En todos los nuevos métodos se utiliza una función callback, es decir una función que es pasada como</a:t>
            </a:r>
            <a:br>
              <a:rPr lang="es"/>
            </a:br>
            <a:r>
              <a:rPr lang="es"/>
              <a:t>parámetro para que el método la utilice de la forma en que tiene previamente definida.</a:t>
            </a:r>
            <a:endParaRPr/>
          </a:p>
          <a:p>
            <a:br>
              <a:rPr lang="es"/>
            </a:br>
            <a:r>
              <a:rPr lang="es"/>
              <a:t>Los parámetros de dicha función son (element, index, array)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s-ES" b="1" dirty="0">
                <a:solidFill>
                  <a:srgbClr val="8BB425"/>
                </a:solidFill>
              </a:rPr>
            </a:br>
            <a:r>
              <a:rPr lang="es-ES" sz="3600" b="1" dirty="0">
                <a:solidFill>
                  <a:srgbClr val="00519F"/>
                </a:solidFill>
              </a:rPr>
              <a:t>JAVASCRIPT BÁSICO </a:t>
            </a:r>
            <a:br>
              <a:rPr lang="es-ES" sz="4000" b="1" dirty="0">
                <a:solidFill>
                  <a:srgbClr val="8BB425"/>
                </a:solidFill>
              </a:rPr>
            </a:br>
            <a:endParaRPr lang="es-ES" sz="4000" dirty="0">
              <a:solidFill>
                <a:srgbClr val="8BB425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1" y="1196752"/>
            <a:ext cx="8040934" cy="4968552"/>
          </a:xfrm>
        </p:spPr>
        <p:txBody>
          <a:bodyPr numCol="1">
            <a:noAutofit/>
          </a:bodyPr>
          <a:lstStyle/>
          <a:p>
            <a:pPr marL="531813" indent="-531813">
              <a:lnSpc>
                <a:spcPct val="150000"/>
              </a:lnSpc>
              <a:buSzPct val="225000"/>
              <a:buBlip>
                <a:blip r:embed="rId3"/>
              </a:buBlip>
            </a:pPr>
            <a:r>
              <a:rPr lang="es-ES" sz="1200" b="1" dirty="0">
                <a:solidFill>
                  <a:srgbClr val="00519F"/>
                </a:solidFill>
              </a:rPr>
              <a:t>DURACIÓN</a:t>
            </a:r>
          </a:p>
          <a:p>
            <a:pPr marL="527050" indent="15875">
              <a:lnSpc>
                <a:spcPct val="150000"/>
              </a:lnSpc>
              <a:buClr>
                <a:srgbClr val="8BB425"/>
              </a:buClr>
              <a:buSzPct val="150000"/>
              <a:buFont typeface="Wingdings" pitchFamily="2" charset="2"/>
              <a:buChar char="Ä"/>
            </a:pPr>
            <a:r>
              <a:rPr lang="es-ES" sz="1200" dirty="0">
                <a:solidFill>
                  <a:srgbClr val="00519F"/>
                </a:solidFill>
              </a:rPr>
              <a:t>16 horas</a:t>
            </a:r>
          </a:p>
          <a:p>
            <a:pPr marL="531813" indent="-531813">
              <a:lnSpc>
                <a:spcPct val="150000"/>
              </a:lnSpc>
              <a:buSzPct val="225000"/>
              <a:buBlip>
                <a:blip r:embed="rId3"/>
              </a:buBlip>
            </a:pPr>
            <a:r>
              <a:rPr lang="es-ES" sz="1200" b="1" dirty="0">
                <a:solidFill>
                  <a:srgbClr val="00519F"/>
                </a:solidFill>
              </a:rPr>
              <a:t>LUGAR/FECHAS /HORARIO: </a:t>
            </a:r>
            <a:endParaRPr lang="es-ES" sz="1200" dirty="0">
              <a:solidFill>
                <a:srgbClr val="00519F"/>
              </a:solidFill>
            </a:endParaRPr>
          </a:p>
          <a:p>
            <a:pPr marL="531813" indent="0">
              <a:lnSpc>
                <a:spcPct val="150000"/>
              </a:lnSpc>
              <a:buClr>
                <a:srgbClr val="8BB425"/>
              </a:buClr>
              <a:buSzPct val="175000"/>
              <a:buFont typeface="Wingdings" pitchFamily="2" charset="2"/>
              <a:buChar char="Ä"/>
            </a:pPr>
            <a:r>
              <a:rPr lang="es-ES" sz="1200" dirty="0">
                <a:solidFill>
                  <a:srgbClr val="00519F"/>
                </a:solidFill>
              </a:rPr>
              <a:t>Madrid. Del 19 al 20  de Noviembre de 2018. De 9:00 hs a 14:00 </a:t>
            </a:r>
            <a:r>
              <a:rPr lang="es-ES" sz="1200" dirty="0" err="1">
                <a:solidFill>
                  <a:srgbClr val="00519F"/>
                </a:solidFill>
              </a:rPr>
              <a:t>hs</a:t>
            </a:r>
            <a:r>
              <a:rPr lang="es-ES" sz="1200" dirty="0">
                <a:solidFill>
                  <a:srgbClr val="00519F"/>
                </a:solidFill>
              </a:rPr>
              <a:t> y 15:00 </a:t>
            </a:r>
            <a:r>
              <a:rPr lang="es-ES" sz="1200" dirty="0" err="1">
                <a:solidFill>
                  <a:srgbClr val="00519F"/>
                </a:solidFill>
              </a:rPr>
              <a:t>hs</a:t>
            </a:r>
            <a:r>
              <a:rPr lang="es-ES" sz="1200" dirty="0">
                <a:solidFill>
                  <a:srgbClr val="00519F"/>
                </a:solidFill>
              </a:rPr>
              <a:t> A 18:00 </a:t>
            </a:r>
            <a:r>
              <a:rPr lang="es-ES" sz="1200" dirty="0" err="1">
                <a:solidFill>
                  <a:srgbClr val="00519F"/>
                </a:solidFill>
              </a:rPr>
              <a:t>hs</a:t>
            </a:r>
            <a:endParaRPr lang="es-ES" sz="1200" dirty="0">
              <a:solidFill>
                <a:srgbClr val="00519F"/>
              </a:solidFill>
            </a:endParaRPr>
          </a:p>
          <a:p>
            <a:pPr marL="531813" indent="-531813">
              <a:lnSpc>
                <a:spcPct val="150000"/>
              </a:lnSpc>
              <a:buSzPct val="225000"/>
              <a:buBlip>
                <a:blip r:embed="rId3"/>
              </a:buBlip>
            </a:pPr>
            <a:r>
              <a:rPr lang="es-ES" sz="1200" b="1" dirty="0">
                <a:solidFill>
                  <a:srgbClr val="00519F"/>
                </a:solidFill>
              </a:rPr>
              <a:t>CONTENIDO:</a:t>
            </a:r>
            <a:endParaRPr lang="es-ES" sz="1200" dirty="0">
              <a:solidFill>
                <a:srgbClr val="00519F"/>
              </a:solidFill>
            </a:endParaRPr>
          </a:p>
          <a:p>
            <a:pPr marL="0" lvl="0" indent="0">
              <a:buNone/>
            </a:pPr>
            <a:endParaRPr lang="es-ES" sz="1200" b="1" dirty="0">
              <a:solidFill>
                <a:srgbClr val="00519F"/>
              </a:solidFill>
            </a:endParaRPr>
          </a:p>
          <a:p>
            <a:pPr lvl="2">
              <a:buAutoNum type="arabicPeriod"/>
            </a:pPr>
            <a:r>
              <a:rPr lang="es-ES" sz="1200" b="1" dirty="0">
                <a:solidFill>
                  <a:srgbClr val="00519F"/>
                </a:solidFill>
              </a:rPr>
              <a:t>Ciclo de vida de un programa JavaScript</a:t>
            </a:r>
          </a:p>
          <a:p>
            <a:pPr lvl="2">
              <a:buAutoNum type="arabicPeriod"/>
            </a:pPr>
            <a:r>
              <a:rPr lang="es-ES" sz="1200" b="1" dirty="0">
                <a:solidFill>
                  <a:srgbClr val="00519F"/>
                </a:solidFill>
              </a:rPr>
              <a:t>Elementos y constructos esenciales del lenguaje</a:t>
            </a:r>
          </a:p>
          <a:p>
            <a:pPr lvl="2">
              <a:buAutoNum type="arabicPeriod"/>
            </a:pPr>
            <a:r>
              <a:rPr lang="es-ES" sz="1200" b="1" dirty="0">
                <a:solidFill>
                  <a:srgbClr val="00519F"/>
                </a:solidFill>
              </a:rPr>
              <a:t>Programación Orientada a Objetos con JavaScript</a:t>
            </a:r>
          </a:p>
          <a:p>
            <a:pPr lvl="2">
              <a:buAutoNum type="arabicPeriod"/>
            </a:pPr>
            <a:r>
              <a:rPr lang="es-ES" sz="1200" b="1" dirty="0">
                <a:solidFill>
                  <a:srgbClr val="00519F"/>
                </a:solidFill>
              </a:rPr>
              <a:t>Nociones de programación funcional en JavaScript</a:t>
            </a:r>
          </a:p>
          <a:p>
            <a:pPr lvl="2">
              <a:buAutoNum type="arabicPeriod"/>
            </a:pPr>
            <a:r>
              <a:rPr lang="es-ES" sz="1200" b="1" dirty="0">
                <a:solidFill>
                  <a:srgbClr val="00519F"/>
                </a:solidFill>
              </a:rPr>
              <a:t>Colecciones de objetos</a:t>
            </a:r>
          </a:p>
          <a:p>
            <a:pPr lvl="2">
              <a:buAutoNum type="arabicPeriod"/>
            </a:pPr>
            <a:r>
              <a:rPr lang="es-ES" sz="1200" b="1" dirty="0">
                <a:solidFill>
                  <a:srgbClr val="00519F"/>
                </a:solidFill>
              </a:rPr>
              <a:t>Los objetos estándar del navegador</a:t>
            </a:r>
          </a:p>
          <a:p>
            <a:pPr lvl="2">
              <a:buAutoNum type="arabicPeriod"/>
            </a:pPr>
            <a:r>
              <a:rPr lang="es-ES" sz="1200" b="1" dirty="0">
                <a:solidFill>
                  <a:srgbClr val="00519F"/>
                </a:solidFill>
              </a:rPr>
              <a:t>Interacción de las páginas: el sistema de eventos</a:t>
            </a:r>
          </a:p>
          <a:p>
            <a:pPr lvl="2">
              <a:buAutoNum type="arabicPeriod"/>
            </a:pPr>
            <a:r>
              <a:rPr lang="es-ES" sz="1200" b="1" dirty="0">
                <a:solidFill>
                  <a:srgbClr val="00519F"/>
                </a:solidFill>
              </a:rPr>
              <a:t>Gestión e formularios HTML</a:t>
            </a:r>
          </a:p>
          <a:p>
            <a:pPr lvl="2">
              <a:buAutoNum type="arabicPeriod"/>
            </a:pPr>
            <a:r>
              <a:rPr lang="es-ES" sz="1200" b="1" dirty="0">
                <a:solidFill>
                  <a:srgbClr val="00519F"/>
                </a:solidFill>
              </a:rPr>
              <a:t>Biblioteca estándar de JavaScript</a:t>
            </a:r>
          </a:p>
          <a:p>
            <a:pPr lvl="2">
              <a:buAutoNum type="arabicPeriod"/>
            </a:pPr>
            <a:r>
              <a:rPr lang="es-ES" sz="1200" b="1" dirty="0">
                <a:solidFill>
                  <a:srgbClr val="00519F"/>
                </a:solidFill>
              </a:rPr>
              <a:t>Introducción a AJAX</a:t>
            </a:r>
            <a:endParaRPr lang="es-ES" sz="1200" dirty="0">
              <a:solidFill>
                <a:srgbClr val="00519F"/>
              </a:solidFill>
            </a:endParaRPr>
          </a:p>
          <a:p>
            <a:endParaRPr lang="es-ES" sz="1200" dirty="0"/>
          </a:p>
          <a:p>
            <a:pPr lvl="2">
              <a:buNone/>
            </a:pPr>
            <a:endParaRPr lang="es-ES" sz="1200" b="1" dirty="0">
              <a:solidFill>
                <a:srgbClr val="00519F"/>
              </a:solidFill>
            </a:endParaRPr>
          </a:p>
          <a:p>
            <a:pPr lvl="2">
              <a:buNone/>
            </a:pPr>
            <a:endParaRPr lang="es-ES" sz="1200" b="1" dirty="0">
              <a:solidFill>
                <a:srgbClr val="00519F"/>
              </a:solidFill>
            </a:endParaRPr>
          </a:p>
          <a:p>
            <a:pPr lvl="2">
              <a:buNone/>
            </a:pPr>
            <a:endParaRPr lang="es-ES" sz="1200" b="1" dirty="0">
              <a:solidFill>
                <a:srgbClr val="00519F"/>
              </a:solidFill>
            </a:endParaRPr>
          </a:p>
          <a:p>
            <a:pPr lvl="2">
              <a:buNone/>
            </a:pPr>
            <a:endParaRPr lang="es-ES" sz="1200" b="1" dirty="0">
              <a:solidFill>
                <a:srgbClr val="00519F"/>
              </a:solidFill>
            </a:endParaRPr>
          </a:p>
          <a:p>
            <a:pPr lvl="2">
              <a:buNone/>
            </a:pPr>
            <a:endParaRPr lang="es-ES" sz="1200" b="1" dirty="0">
              <a:solidFill>
                <a:srgbClr val="00519F"/>
              </a:solidFill>
            </a:endParaRPr>
          </a:p>
          <a:p>
            <a:pPr lvl="2">
              <a:buNone/>
            </a:pPr>
            <a:endParaRPr lang="es-ES" sz="1200" b="1" dirty="0">
              <a:solidFill>
                <a:srgbClr val="00519F"/>
              </a:solidFill>
            </a:endParaRPr>
          </a:p>
          <a:p>
            <a:pPr lvl="2">
              <a:buNone/>
            </a:pPr>
            <a:endParaRPr lang="es-ES" sz="1200" b="1" dirty="0">
              <a:solidFill>
                <a:srgbClr val="00519F"/>
              </a:solidFill>
            </a:endParaRPr>
          </a:p>
          <a:p>
            <a:pPr lvl="2">
              <a:buNone/>
            </a:pPr>
            <a:endParaRPr lang="es-ES" sz="1200" b="1" dirty="0">
              <a:solidFill>
                <a:srgbClr val="00519F"/>
              </a:solidFill>
            </a:endParaRPr>
          </a:p>
          <a:p>
            <a:pPr marL="712788" lvl="0" indent="-355600">
              <a:lnSpc>
                <a:spcPct val="150000"/>
              </a:lnSpc>
              <a:buSzPct val="150000"/>
              <a:buBlip>
                <a:blip r:embed="rId3"/>
              </a:buBlip>
            </a:pPr>
            <a:endParaRPr lang="es-ES" sz="1200" dirty="0">
              <a:solidFill>
                <a:srgbClr val="00519F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8820472" y="6206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>
            <a:spLocks noGrp="1"/>
          </p:cNvSpPr>
          <p:nvPr>
            <p:ph type="title"/>
          </p:nvPr>
        </p:nvSpPr>
        <p:spPr>
          <a:xfrm>
            <a:off x="650081" y="1721644"/>
            <a:ext cx="7836600" cy="1735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/>
              <a:t>Código. Objetos “nativos” del lenguaje.</a:t>
            </a:r>
            <a:endParaRPr/>
          </a:p>
        </p:txBody>
      </p:sp>
      <p:sp>
        <p:nvSpPr>
          <p:cNvPr id="255" name="Google Shape;255;p38"/>
          <p:cNvSpPr txBox="1"/>
          <p:nvPr/>
        </p:nvSpPr>
        <p:spPr>
          <a:xfrm>
            <a:off x="2683575" y="3669725"/>
            <a:ext cx="5438700" cy="12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>
                <a:solidFill>
                  <a:srgbClr val="FFFFFF"/>
                </a:solidFill>
              </a:rPr>
              <a:t>Objetos envolventes</a:t>
            </a:r>
            <a:endParaRPr>
              <a:solidFill>
                <a:srgbClr val="FFFFFF"/>
              </a:solidFill>
            </a:endParaRPr>
          </a:p>
          <a:p>
            <a:pPr marL="457200" indent="-317500"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Propiedades asociadas al objeto number</a:t>
            </a:r>
            <a:endParaRPr>
              <a:solidFill>
                <a:srgbClr val="FFFFFF"/>
              </a:solidFill>
            </a:endParaRPr>
          </a:p>
          <a:p>
            <a:pPr marL="457200" indent="-317500"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Propiedades asociadas al objeto string</a:t>
            </a:r>
            <a:endParaRPr>
              <a:solidFill>
                <a:srgbClr val="FFFFFF"/>
              </a:solidFill>
            </a:endParaRPr>
          </a:p>
          <a:p>
            <a:r>
              <a:rPr lang="es">
                <a:solidFill>
                  <a:srgbClr val="FFFFFF"/>
                </a:solidFill>
              </a:rPr>
              <a:t>Arrays</a:t>
            </a:r>
            <a:endParaRPr>
              <a:solidFill>
                <a:srgbClr val="FFFFFF"/>
              </a:solidFill>
            </a:endParaRPr>
          </a:p>
          <a:p>
            <a:pPr marL="457200" indent="-317500"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Propiedades de arrays. Propiedades funcionales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591468" y="764704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OOP en JS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1" name="Google Shape;261;p39"/>
          <p:cNvSpPr txBox="1">
            <a:spLocks noGrp="1"/>
          </p:cNvSpPr>
          <p:nvPr>
            <p:ph type="body" idx="1"/>
          </p:nvPr>
        </p:nvSpPr>
        <p:spPr>
          <a:xfrm>
            <a:off x="578650" y="2024577"/>
            <a:ext cx="7836600" cy="27501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Basada en prototipos y con ausencia de clases</a:t>
            </a:r>
            <a:endParaRPr/>
          </a:p>
          <a:p>
            <a:pPr indent="-355600">
              <a:buChar char="●"/>
            </a:pPr>
            <a:r>
              <a:rPr lang="es"/>
              <a:t>Potente notación literal de objetos (de ahí el  JSON)</a:t>
            </a:r>
            <a:endParaRPr/>
          </a:p>
          <a:p>
            <a:pPr indent="-355600">
              <a:buChar char="●"/>
            </a:pPr>
            <a:r>
              <a:rPr lang="es"/>
              <a:t>Objetos dinámicos: pueden modificarse en todo momento</a:t>
            </a:r>
            <a:endParaRPr/>
          </a:p>
          <a:p>
            <a:pPr indent="-355600">
              <a:buChar char="●"/>
            </a:pPr>
            <a:r>
              <a:rPr lang="es"/>
              <a:t>Operador new para invocar al método constructor</a:t>
            </a:r>
            <a:endParaRPr/>
          </a:p>
          <a:p>
            <a:pPr indent="-355600">
              <a:buChar char="●"/>
            </a:pPr>
            <a:r>
              <a:rPr lang="es"/>
              <a:t>Herencia prototipada a partir de otros objeto</a:t>
            </a:r>
            <a:endParaRPr/>
          </a:p>
          <a:p>
            <a:pPr indent="-355600">
              <a:buChar char="●"/>
            </a:pPr>
            <a:r>
              <a:rPr lang="es"/>
              <a:t>Muy orientado a Eventos</a:t>
            </a: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>
            <a:spLocks noGrp="1"/>
          </p:cNvSpPr>
          <p:nvPr>
            <p:ph type="title"/>
          </p:nvPr>
        </p:nvSpPr>
        <p:spPr>
          <a:xfrm>
            <a:off x="578644" y="332656"/>
            <a:ext cx="78366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Operador this y formas de invocación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7" name="Google Shape;267;p40"/>
          <p:cNvSpPr txBox="1">
            <a:spLocks noGrp="1"/>
          </p:cNvSpPr>
          <p:nvPr>
            <p:ph type="body" idx="1"/>
          </p:nvPr>
        </p:nvSpPr>
        <p:spPr>
          <a:xfrm>
            <a:off x="640525" y="2239127"/>
            <a:ext cx="5739600" cy="26580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 dirty="0"/>
              <a:t>Patrón de invocación Function</a:t>
            </a:r>
            <a:br>
              <a:rPr lang="es" dirty="0"/>
            </a:br>
            <a:r>
              <a:rPr lang="es" dirty="0"/>
              <a:t>this es el objeto global del programa</a:t>
            </a:r>
            <a:endParaRPr dirty="0"/>
          </a:p>
          <a:p>
            <a:pPr indent="-355600">
              <a:buChar char="●"/>
            </a:pPr>
            <a:r>
              <a:rPr lang="es" dirty="0"/>
              <a:t>Patrón de invocación Method</a:t>
            </a:r>
            <a:br>
              <a:rPr lang="es" dirty="0"/>
            </a:br>
            <a:r>
              <a:rPr lang="es" dirty="0"/>
              <a:t>this es el objeto en el que está el método</a:t>
            </a:r>
            <a:endParaRPr dirty="0"/>
          </a:p>
          <a:p>
            <a:pPr indent="-355600">
              <a:buChar char="●"/>
            </a:pPr>
            <a:r>
              <a:rPr lang="es" dirty="0"/>
              <a:t>Patrón de invocación Constructor</a:t>
            </a:r>
            <a:br>
              <a:rPr lang="es" dirty="0"/>
            </a:br>
            <a:r>
              <a:rPr lang="es" dirty="0"/>
              <a:t>this es el nuevo objeto creado</a:t>
            </a:r>
            <a:endParaRPr dirty="0"/>
          </a:p>
          <a:p>
            <a:pPr indent="-355600">
              <a:buChar char="●"/>
            </a:pPr>
            <a:r>
              <a:rPr lang="es" dirty="0"/>
              <a:t>Patrón de invocación Apply</a:t>
            </a:r>
            <a:br>
              <a:rPr lang="es" dirty="0"/>
            </a:br>
            <a:r>
              <a:rPr lang="es" dirty="0"/>
              <a:t>permite definir el valor de this</a:t>
            </a:r>
            <a:br>
              <a:rPr lang="es" dirty="0"/>
            </a:br>
            <a:br>
              <a:rPr lang="es" dirty="0"/>
            </a:br>
            <a:endParaRPr dirty="0"/>
          </a:p>
        </p:txBody>
      </p:sp>
      <p:sp>
        <p:nvSpPr>
          <p:cNvPr id="268" name="Google Shape;268;p40"/>
          <p:cNvSpPr txBox="1"/>
          <p:nvPr/>
        </p:nvSpPr>
        <p:spPr>
          <a:xfrm>
            <a:off x="3446550" y="4897127"/>
            <a:ext cx="52224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dirty="0"/>
              <a:t>apply() y call() son métodos del objeto Function, que  Permiten ejecutar una función como si fuera un método de otro objeto: cambian el binding de la función ligándola al objeto, que pasa a ser this dentro de la función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>
            <a:spLocks noGrp="1"/>
          </p:cNvSpPr>
          <p:nvPr>
            <p:ph type="title"/>
          </p:nvPr>
        </p:nvSpPr>
        <p:spPr>
          <a:xfrm>
            <a:off x="653700" y="6929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This en los callbacks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4" name="Google Shape;274;p41"/>
          <p:cNvSpPr txBox="1">
            <a:spLocks noGrp="1"/>
          </p:cNvSpPr>
          <p:nvPr>
            <p:ph type="body" idx="1"/>
          </p:nvPr>
        </p:nvSpPr>
        <p:spPr>
          <a:xfrm>
            <a:off x="592925" y="1643075"/>
            <a:ext cx="8102400" cy="17766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Cuando un método se ejecuta en el objeto, </a:t>
            </a:r>
            <a: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  <a:t>this </a:t>
            </a:r>
            <a:r>
              <a:rPr lang="es"/>
              <a:t>hace referencia a dicho objeto</a:t>
            </a:r>
            <a:endParaRPr/>
          </a:p>
          <a:p>
            <a:pPr indent="-355600">
              <a:buChar char="●"/>
            </a:pPr>
            <a:r>
              <a:rPr lang="es"/>
              <a:t>En el marco de la función que ejecuta  un método recibido callback, this hace referencia al entorno de la función, generalmente el objeto global (window en el caso del navegador)</a:t>
            </a:r>
            <a:endParaRPr/>
          </a:p>
        </p:txBody>
      </p:sp>
      <p:sp>
        <p:nvSpPr>
          <p:cNvPr id="275" name="Google Shape;275;p41"/>
          <p:cNvSpPr txBox="1"/>
          <p:nvPr/>
        </p:nvSpPr>
        <p:spPr>
          <a:xfrm>
            <a:off x="1262850" y="3502725"/>
            <a:ext cx="7432500" cy="17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42900">
              <a:buClr>
                <a:srgbClr val="4A4A4A"/>
              </a:buClr>
              <a:buSzPts val="1800"/>
              <a:buFont typeface="Helvetica Neue Light"/>
              <a:buChar char="●"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método debe ser aplicado (apply o call) con referencia al objeto original, operación incorporada al método bind() de Object.prototype</a:t>
            </a:r>
            <a:endParaRPr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indent="-342900">
              <a:buClr>
                <a:srgbClr val="4A4A4A"/>
              </a:buClr>
              <a:buSzPts val="1800"/>
              <a:buFont typeface="Helvetica Neue Light"/>
              <a:buChar char="●"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las funciones arrow, this es consistente y siempre hace referencia al objeto en que se definio el método, con independencia de su ejecución</a:t>
            </a:r>
            <a:endParaRPr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>
            <a:spLocks noGrp="1"/>
          </p:cNvSpPr>
          <p:nvPr>
            <p:ph type="title"/>
          </p:nvPr>
        </p:nvSpPr>
        <p:spPr>
          <a:xfrm>
            <a:off x="650081" y="1721644"/>
            <a:ext cx="7836600" cy="1735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/>
              <a:t>Código. Objetos “propios”.</a:t>
            </a:r>
            <a:endParaRPr/>
          </a:p>
        </p:txBody>
      </p:sp>
      <p:sp>
        <p:nvSpPr>
          <p:cNvPr id="281" name="Google Shape;281;p42"/>
          <p:cNvSpPr txBox="1"/>
          <p:nvPr/>
        </p:nvSpPr>
        <p:spPr>
          <a:xfrm>
            <a:off x="2683575" y="3669725"/>
            <a:ext cx="5438700" cy="12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Formas de invocación. Significado de this</a:t>
            </a:r>
            <a:endParaRPr>
              <a:solidFill>
                <a:srgbClr val="FFFFFF"/>
              </a:solidFill>
            </a:endParaRPr>
          </a:p>
          <a:p>
            <a:pPr marL="457200" indent="-317500"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Problema de this en los callbacks</a:t>
            </a:r>
            <a:endParaRPr>
              <a:solidFill>
                <a:srgbClr val="FFFFFF"/>
              </a:solidFill>
            </a:endParaRPr>
          </a:p>
          <a:p>
            <a:pPr marL="457200" indent="-317500"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Soluciones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>
            <a:spLocks noGrp="1"/>
          </p:cNvSpPr>
          <p:nvPr>
            <p:ph type="title"/>
          </p:nvPr>
        </p:nvSpPr>
        <p:spPr>
          <a:xfrm>
            <a:off x="578644" y="404664"/>
            <a:ext cx="7836600" cy="1102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Objetos propios. Funciones constructoras.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7" name="Google Shape;287;p43"/>
          <p:cNvSpPr txBox="1">
            <a:spLocks noGrp="1"/>
          </p:cNvSpPr>
          <p:nvPr>
            <p:ph type="body" idx="1"/>
          </p:nvPr>
        </p:nvSpPr>
        <p:spPr>
          <a:xfrm>
            <a:off x="592925" y="1952458"/>
            <a:ext cx="8023500" cy="14655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Font typeface="Helvetica Neue Light"/>
              <a:buChar char="●"/>
            </a:pPr>
            <a:r>
              <a:rPr lang="es" dirty="0"/>
              <a:t>Internamente utilizan la referencia this, definiendo una serie de propiedades</a:t>
            </a:r>
            <a:endParaRPr dirty="0"/>
          </a:p>
          <a:p>
            <a:pPr indent="-355600">
              <a:buFont typeface="Helvetica Neue Light"/>
              <a:buChar char="●"/>
            </a:pPr>
            <a:r>
              <a:rPr lang="es" dirty="0"/>
              <a:t>Si se invocan utilizando new producen la instanciación de un nuevo objeto, que queda ligado al prototipo de la función constructora.</a:t>
            </a:r>
            <a:endParaRPr dirty="0"/>
          </a:p>
        </p:txBody>
      </p:sp>
      <p:sp>
        <p:nvSpPr>
          <p:cNvPr id="288" name="Google Shape;288;p43"/>
          <p:cNvSpPr txBox="1"/>
          <p:nvPr/>
        </p:nvSpPr>
        <p:spPr>
          <a:xfrm>
            <a:off x="2179125" y="3501008"/>
            <a:ext cx="6160800" cy="21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42900">
              <a:lnSpc>
                <a:spcPct val="115000"/>
              </a:lnSpc>
              <a:buSzPts val="1800"/>
              <a:buChar char="●"/>
            </a:pPr>
            <a:r>
              <a:rPr lang="es"/>
              <a:t>se crea un </a:t>
            </a:r>
            <a:r>
              <a:rPr lang="es" b="1"/>
              <a:t>objeto genérico </a:t>
            </a:r>
            <a:r>
              <a:rPr lang="es"/>
              <a:t>del tipo  </a:t>
            </a:r>
            <a:r>
              <a:rPr lang="es" i="1"/>
              <a:t>Object</a:t>
            </a:r>
            <a:endParaRPr i="1"/>
          </a:p>
          <a:p>
            <a:pPr marL="457200" indent="-342900">
              <a:lnSpc>
                <a:spcPct val="115000"/>
              </a:lnSpc>
              <a:buSzPts val="1800"/>
              <a:buChar char="●"/>
            </a:pPr>
            <a:r>
              <a:rPr lang="es"/>
              <a:t>se </a:t>
            </a:r>
            <a:r>
              <a:rPr lang="es" b="1"/>
              <a:t>asigna</a:t>
            </a:r>
            <a:r>
              <a:rPr lang="es"/>
              <a:t> al prototipo de ese objeto genérico la función constructora invocada mediante new</a:t>
            </a:r>
            <a:endParaRPr/>
          </a:p>
          <a:p>
            <a:pPr marL="457200" indent="-342900">
              <a:lnSpc>
                <a:spcPct val="115000"/>
              </a:lnSpc>
              <a:buSzPts val="1800"/>
              <a:buChar char="●"/>
            </a:pPr>
            <a:r>
              <a:rPr lang="es"/>
              <a:t>se </a:t>
            </a:r>
            <a:r>
              <a:rPr lang="es" b="1"/>
              <a:t>ejecuta</a:t>
            </a:r>
            <a:r>
              <a:rPr lang="es"/>
              <a:t> la función constructora</a:t>
            </a:r>
            <a:endParaRPr/>
          </a:p>
          <a:p>
            <a:pPr marL="457200" indent="-342900">
              <a:lnSpc>
                <a:spcPct val="115000"/>
              </a:lnSpc>
              <a:buSzPts val="1800"/>
              <a:buChar char="●"/>
            </a:pPr>
            <a:r>
              <a:rPr lang="es"/>
              <a:t>se devuelve el objeto inicialmente de tipo </a:t>
            </a:r>
            <a:r>
              <a:rPr lang="es" i="1"/>
              <a:t>Object </a:t>
            </a:r>
            <a:r>
              <a:rPr lang="es"/>
              <a:t>pero cuyo prototipo a cambiado a la clase constructora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>
            <a:spLocks noGrp="1"/>
          </p:cNvSpPr>
          <p:nvPr>
            <p:ph type="title"/>
          </p:nvPr>
        </p:nvSpPr>
        <p:spPr>
          <a:xfrm>
            <a:off x="578644" y="6929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Constructoras y métodos. Prototype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4" name="Google Shape;294;p44"/>
          <p:cNvSpPr txBox="1">
            <a:spLocks noGrp="1"/>
          </p:cNvSpPr>
          <p:nvPr>
            <p:ph type="body" idx="1"/>
          </p:nvPr>
        </p:nvSpPr>
        <p:spPr>
          <a:xfrm>
            <a:off x="578650" y="1933926"/>
            <a:ext cx="7836600" cy="2656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Font typeface="Helvetica Neue Light"/>
              <a:buChar char="●"/>
            </a:pPr>
            <a:r>
              <a:rPr lang="es"/>
              <a:t>Se pueden incorporar métodos en las funciones constructoras propias que creamos.</a:t>
            </a:r>
            <a:br>
              <a:rPr lang="es"/>
            </a:br>
            <a:endParaRPr/>
          </a:p>
          <a:p>
            <a:pPr indent="-355600">
              <a:buFont typeface="Helvetica Neue Light"/>
              <a:buChar char="●"/>
            </a:pPr>
            <a:r>
              <a:rPr lang="es"/>
              <a:t>Cada instancia en la que invocamos un constructor copiaría en el nuevo objeto los métodos que contiene dicho constructor</a:t>
            </a:r>
            <a:endParaRPr/>
          </a:p>
          <a:p>
            <a:pPr marL="0" indent="0"/>
            <a:endParaRPr/>
          </a:p>
          <a:p>
            <a:pPr indent="-355600">
              <a:buChar char="●"/>
            </a:pPr>
            <a:r>
              <a:rPr lang="es"/>
              <a:t>Para evitar ese problema, podemos reescribir la función constructora utilizando el objeto prototype.</a:t>
            </a: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>
            <a:spLocks noGrp="1"/>
          </p:cNvSpPr>
          <p:nvPr>
            <p:ph type="title"/>
          </p:nvPr>
        </p:nvSpPr>
        <p:spPr>
          <a:xfrm>
            <a:off x="561876" y="764704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¿Que es el prototype?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0" name="Google Shape;300;p45"/>
          <p:cNvSpPr txBox="1">
            <a:spLocks noGrp="1"/>
          </p:cNvSpPr>
          <p:nvPr>
            <p:ph type="body" idx="1"/>
          </p:nvPr>
        </p:nvSpPr>
        <p:spPr>
          <a:xfrm>
            <a:off x="578656" y="2168088"/>
            <a:ext cx="7836600" cy="2521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Todos los objetos tienen una propiedad denominada prototipo (prototype) que apunta al objeto (función) a partir del que han sido creados:</a:t>
            </a:r>
            <a:endParaRPr/>
          </a:p>
          <a:p>
            <a:pPr lvl="1">
              <a:buChar char="○"/>
            </a:pPr>
            <a:r>
              <a:rPr lang="es"/>
              <a:t>el objeto genérico Object.</a:t>
            </a:r>
            <a:endParaRPr/>
          </a:p>
          <a:p>
            <a:pPr lvl="1">
              <a:buChar char="○"/>
            </a:pPr>
            <a:r>
              <a:rPr lang="es"/>
              <a:t>alguno de los objetos predefinidos, Array, Date …</a:t>
            </a:r>
            <a:endParaRPr/>
          </a:p>
          <a:p>
            <a:pPr lvl="1">
              <a:buChar char="○"/>
            </a:pPr>
            <a:r>
              <a:rPr lang="es"/>
              <a:t>un objeto de igual nombre, en caso de una función</a:t>
            </a:r>
            <a:endParaRPr/>
          </a:p>
          <a:p>
            <a:pPr lvl="1">
              <a:buChar char="○"/>
            </a:pPr>
            <a:r>
              <a:rPr lang="es"/>
              <a:t>un objeto definido por el usuario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>
            <a:spLocks noGrp="1"/>
          </p:cNvSpPr>
          <p:nvPr>
            <p:ph type="title"/>
          </p:nvPr>
        </p:nvSpPr>
        <p:spPr>
          <a:xfrm>
            <a:off x="650081" y="1721644"/>
            <a:ext cx="7836600" cy="1735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/>
              <a:t>Código. Objetos “propios”.</a:t>
            </a:r>
            <a:endParaRPr/>
          </a:p>
        </p:txBody>
      </p:sp>
      <p:sp>
        <p:nvSpPr>
          <p:cNvPr id="306" name="Google Shape;306;p46"/>
          <p:cNvSpPr txBox="1"/>
          <p:nvPr/>
        </p:nvSpPr>
        <p:spPr>
          <a:xfrm>
            <a:off x="2683575" y="3669725"/>
            <a:ext cx="5438700" cy="12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Funciones constructoras</a:t>
            </a:r>
            <a:endParaRPr>
              <a:solidFill>
                <a:srgbClr val="FFFFFF"/>
              </a:solidFill>
            </a:endParaRPr>
          </a:p>
          <a:p>
            <a:pPr marL="457200" indent="-317500"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Métodos en el prototipo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"/>
          <p:cNvSpPr txBox="1">
            <a:spLocks noGrp="1"/>
          </p:cNvSpPr>
          <p:nvPr>
            <p:ph type="title"/>
          </p:nvPr>
        </p:nvSpPr>
        <p:spPr>
          <a:xfrm>
            <a:off x="578644" y="6929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Herencia en JavaScript (1)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2" name="Google Shape;312;p47"/>
          <p:cNvSpPr txBox="1">
            <a:spLocks noGrp="1"/>
          </p:cNvSpPr>
          <p:nvPr>
            <p:ph type="body" idx="1"/>
          </p:nvPr>
        </p:nvSpPr>
        <p:spPr>
          <a:xfrm>
            <a:off x="578650" y="1893003"/>
            <a:ext cx="7836600" cy="30264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Patrones que trabajan directamente con objetos</a:t>
            </a:r>
            <a:endParaRPr/>
          </a:p>
          <a:p>
            <a:pPr marL="0" indent="0"/>
            <a:endParaRPr/>
          </a:p>
          <a:p>
            <a:pPr lvl="1">
              <a:buChar char="○"/>
            </a:pPr>
            <a:r>
              <a:rPr lang="es"/>
              <a:t>Herencia prototípica (prototypal inheritance)</a:t>
            </a:r>
            <a:endParaRPr/>
          </a:p>
          <a:p>
            <a:pPr lvl="1">
              <a:buChar char="○"/>
            </a:pPr>
            <a:r>
              <a:rPr lang="es"/>
              <a:t>Copia de propiedades del objeto o copia superficial </a:t>
            </a:r>
            <a:br>
              <a:rPr lang="es"/>
            </a:br>
            <a:r>
              <a:rPr lang="es"/>
              <a:t>(shallow copy)</a:t>
            </a:r>
            <a:endParaRPr/>
          </a:p>
          <a:p>
            <a:pPr lvl="1">
              <a:buChar char="○"/>
            </a:pPr>
            <a:r>
              <a:rPr lang="es"/>
              <a:t>Copia del objeto en profundidad (deep copy)</a:t>
            </a:r>
            <a:endParaRPr/>
          </a:p>
          <a:p>
            <a:pPr lvl="1">
              <a:buChar char="○"/>
            </a:pPr>
            <a:r>
              <a:rPr lang="es"/>
              <a:t>Extensión y aumento</a:t>
            </a:r>
            <a:endParaRPr/>
          </a:p>
          <a:p>
            <a:pPr lvl="1">
              <a:buChar char="○"/>
            </a:pPr>
            <a:r>
              <a:rPr lang="es"/>
              <a:t>Herencia múltiple</a:t>
            </a:r>
            <a:endParaRPr/>
          </a:p>
          <a:p>
            <a:pPr lvl="1">
              <a:buChar char="○"/>
            </a:pPr>
            <a:r>
              <a:rPr lang="es"/>
              <a:t>Herencia parasitaria</a:t>
            </a: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1314450" y="4457701"/>
            <a:ext cx="7472400" cy="685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1364975" y="2875975"/>
            <a:ext cx="7422000" cy="1374600"/>
          </a:xfrm>
          <a:prstGeom prst="rect">
            <a:avLst/>
          </a:prstGeom>
          <a:solidFill>
            <a:srgbClr val="D35400"/>
          </a:solidFill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 sz="4800" b="1">
                <a:solidFill>
                  <a:srgbClr val="F39C12"/>
                </a:solidFill>
              </a:rPr>
              <a:t>JavaScript Básico. ES6.</a:t>
            </a:r>
            <a:br>
              <a:rPr lang="es" sz="4800" b="1">
                <a:solidFill>
                  <a:srgbClr val="F39C12"/>
                </a:solidFill>
              </a:rPr>
            </a:br>
            <a:r>
              <a:rPr lang="es" b="1">
                <a:solidFill>
                  <a:srgbClr val="F39C12"/>
                </a:solidFill>
              </a:rPr>
              <a:t>Variables y ámbitos. Funciones.</a:t>
            </a:r>
            <a:endParaRPr b="1">
              <a:solidFill>
                <a:srgbClr val="F39C1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Herencia en JavaScript (2)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8" name="Google Shape;318;p48"/>
          <p:cNvSpPr txBox="1">
            <a:spLocks noGrp="1"/>
          </p:cNvSpPr>
          <p:nvPr>
            <p:ph type="body" idx="1"/>
          </p:nvPr>
        </p:nvSpPr>
        <p:spPr>
          <a:xfrm>
            <a:off x="578644" y="2348880"/>
            <a:ext cx="7836600" cy="2521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 dirty="0"/>
              <a:t>Patrones que trabajan con constructores ("clásicos")</a:t>
            </a:r>
            <a:endParaRPr dirty="0"/>
          </a:p>
          <a:p>
            <a:pPr marL="0" indent="0"/>
            <a:endParaRPr dirty="0"/>
          </a:p>
          <a:p>
            <a:pPr lvl="1">
              <a:buChar char="○"/>
            </a:pPr>
            <a:r>
              <a:rPr lang="es" dirty="0"/>
              <a:t>Encadenamiento de prototipos (Prototype chaining)</a:t>
            </a:r>
            <a:endParaRPr dirty="0"/>
          </a:p>
          <a:p>
            <a:pPr lvl="1">
              <a:buChar char="○"/>
            </a:pPr>
            <a:r>
              <a:rPr lang="es" dirty="0"/>
              <a:t>Herencia de prototipos</a:t>
            </a:r>
            <a:endParaRPr dirty="0"/>
          </a:p>
          <a:p>
            <a:pPr lvl="1">
              <a:buChar char="○"/>
            </a:pPr>
            <a:r>
              <a:rPr lang="es" dirty="0"/>
              <a:t>Encadenamiento con constructor temporal</a:t>
            </a:r>
            <a:endParaRPr dirty="0"/>
          </a:p>
          <a:p>
            <a:pPr lvl="1">
              <a:buChar char="○"/>
            </a:pPr>
            <a:r>
              <a:rPr lang="es" dirty="0"/>
              <a:t>Copia de las propiedades del prototipo</a:t>
            </a: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>
            <a:spLocks noGrp="1"/>
          </p:cNvSpPr>
          <p:nvPr>
            <p:ph type="title"/>
          </p:nvPr>
        </p:nvSpPr>
        <p:spPr>
          <a:xfrm>
            <a:off x="578644" y="404663"/>
            <a:ext cx="7836600" cy="1319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Herencia prototípica: Object.create()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4" name="Google Shape;324;p49"/>
          <p:cNvSpPr txBox="1">
            <a:spLocks noGrp="1"/>
          </p:cNvSpPr>
          <p:nvPr>
            <p:ph type="body" idx="1"/>
          </p:nvPr>
        </p:nvSpPr>
        <p:spPr>
          <a:xfrm>
            <a:off x="548060" y="2185839"/>
            <a:ext cx="7836600" cy="17361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El método estático Object.create aparece en ES5 recogiendo el patrón de herencia prototípica propuesto por Douglas Crockford</a:t>
            </a:r>
            <a:endParaRPr/>
          </a:p>
          <a:p>
            <a:pPr indent="-355600">
              <a:buChar char="●"/>
            </a:pPr>
            <a:r>
              <a:rPr lang="es"/>
              <a:t>A partir de un objeto oPadre (e.g. creado literalmente)</a:t>
            </a:r>
            <a:br>
              <a:rPr lang="es"/>
            </a:br>
            <a:r>
              <a:rPr lang="es"/>
              <a:t>oHijo = Object .create(oPadre, {nuevas propiedades})</a:t>
            </a:r>
            <a:br>
              <a:rPr lang="es"/>
            </a:br>
            <a:r>
              <a:rPr lang="es"/>
              <a:t>devuelve un nuevo objeto con el primero como prototipo</a:t>
            </a:r>
            <a:br>
              <a:rPr lang="es"/>
            </a:br>
            <a:endParaRPr/>
          </a:p>
          <a:p>
            <a:pPr marL="0" indent="0"/>
            <a:endParaRPr/>
          </a:p>
        </p:txBody>
      </p:sp>
      <p:sp>
        <p:nvSpPr>
          <p:cNvPr id="325" name="Google Shape;325;p49"/>
          <p:cNvSpPr txBox="1"/>
          <p:nvPr/>
        </p:nvSpPr>
        <p:spPr>
          <a:xfrm>
            <a:off x="2731860" y="4302539"/>
            <a:ext cx="20127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/>
              <a:t>El patrón empleado internamente es el siguiente</a:t>
            </a:r>
            <a:endParaRPr/>
          </a:p>
        </p:txBody>
      </p:sp>
      <p:sp>
        <p:nvSpPr>
          <p:cNvPr id="326" name="Google Shape;326;p49"/>
          <p:cNvSpPr txBox="1"/>
          <p:nvPr/>
        </p:nvSpPr>
        <p:spPr>
          <a:xfrm>
            <a:off x="5520710" y="4085964"/>
            <a:ext cx="2104800" cy="12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/>
              <a:t>function object(o) {</a:t>
            </a:r>
            <a:br>
              <a:rPr lang="es"/>
            </a:br>
            <a:r>
              <a:rPr lang="es"/>
              <a:t>	function F() {}</a:t>
            </a:r>
            <a:br>
              <a:rPr lang="es"/>
            </a:br>
            <a:r>
              <a:rPr lang="es"/>
              <a:t>	F.prototype = o;</a:t>
            </a:r>
            <a:br>
              <a:rPr lang="es"/>
            </a:br>
            <a:r>
              <a:rPr lang="es"/>
              <a:t>	return new F();</a:t>
            </a:r>
            <a:br>
              <a:rPr lang="es"/>
            </a:br>
            <a:r>
              <a:rPr lang="es"/>
              <a:t>}</a:t>
            </a:r>
            <a:endParaRPr/>
          </a:p>
        </p:txBody>
      </p:sp>
      <p:cxnSp>
        <p:nvCxnSpPr>
          <p:cNvPr id="327" name="Google Shape;327;p49"/>
          <p:cNvCxnSpPr>
            <a:stCxn id="325" idx="3"/>
            <a:endCxn id="326" idx="1"/>
          </p:cNvCxnSpPr>
          <p:nvPr/>
        </p:nvCxnSpPr>
        <p:spPr>
          <a:xfrm rot="10800000" flipH="1">
            <a:off x="4744560" y="4730489"/>
            <a:ext cx="7761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0"/>
          <p:cNvSpPr txBox="1">
            <a:spLocks noGrp="1"/>
          </p:cNvSpPr>
          <p:nvPr>
            <p:ph type="title"/>
          </p:nvPr>
        </p:nvSpPr>
        <p:spPr>
          <a:xfrm>
            <a:off x="578644" y="548680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Nueva OOP en ES6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3" name="Google Shape;333;p50"/>
          <p:cNvSpPr txBox="1">
            <a:spLocks noGrp="1"/>
          </p:cNvSpPr>
          <p:nvPr>
            <p:ph type="body" idx="1"/>
          </p:nvPr>
        </p:nvSpPr>
        <p:spPr>
          <a:xfrm>
            <a:off x="592931" y="1643063"/>
            <a:ext cx="7836600" cy="2521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Clases: constructor() y propiedades</a:t>
            </a:r>
            <a:endParaRPr/>
          </a:p>
          <a:p>
            <a:pPr indent="-355600">
              <a:buChar char="●"/>
            </a:pPr>
            <a:r>
              <a:rPr lang="es"/>
              <a:t>Métodos</a:t>
            </a:r>
            <a:endParaRPr/>
          </a:p>
          <a:p>
            <a:pPr indent="-355600">
              <a:buChar char="●"/>
            </a:pPr>
            <a:r>
              <a:rPr lang="es"/>
              <a:t>Herencia</a:t>
            </a: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1"/>
          <p:cNvSpPr txBox="1">
            <a:spLocks noGrp="1"/>
          </p:cNvSpPr>
          <p:nvPr>
            <p:ph type="title"/>
          </p:nvPr>
        </p:nvSpPr>
        <p:spPr>
          <a:xfrm>
            <a:off x="650081" y="1721644"/>
            <a:ext cx="7836600" cy="1735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/>
              <a:t>Código. Objetos en ES6.</a:t>
            </a:r>
            <a:endParaRPr/>
          </a:p>
        </p:txBody>
      </p:sp>
      <p:sp>
        <p:nvSpPr>
          <p:cNvPr id="339" name="Google Shape;339;p51"/>
          <p:cNvSpPr txBox="1"/>
          <p:nvPr/>
        </p:nvSpPr>
        <p:spPr>
          <a:xfrm>
            <a:off x="2683575" y="3669725"/>
            <a:ext cx="5438700" cy="12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Clases: constructor() y propiedades</a:t>
            </a:r>
            <a:endParaRPr>
              <a:solidFill>
                <a:srgbClr val="FFFFFF"/>
              </a:solidFill>
            </a:endParaRPr>
          </a:p>
          <a:p>
            <a:pPr marL="457200" indent="-317500"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Métodos</a:t>
            </a:r>
            <a:endParaRPr>
              <a:solidFill>
                <a:srgbClr val="FFFFFF"/>
              </a:solidFill>
            </a:endParaRPr>
          </a:p>
          <a:p>
            <a:pPr marL="457200" indent="-317500"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Herencia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2"/>
          <p:cNvSpPr txBox="1">
            <a:spLocks noGrp="1"/>
          </p:cNvSpPr>
          <p:nvPr>
            <p:ph type="title"/>
          </p:nvPr>
        </p:nvSpPr>
        <p:spPr>
          <a:xfrm>
            <a:off x="1314450" y="2886075"/>
            <a:ext cx="7472400" cy="1323900"/>
          </a:xfrm>
          <a:prstGeom prst="rect">
            <a:avLst/>
          </a:prstGeom>
          <a:solidFill>
            <a:srgbClr val="D35400"/>
          </a:solidFill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 sz="4800" b="1">
                <a:solidFill>
                  <a:srgbClr val="F39C12"/>
                </a:solidFill>
              </a:rPr>
              <a:t>JavaScript en La Web.</a:t>
            </a:r>
            <a:br>
              <a:rPr lang="es" sz="4800" b="1">
                <a:solidFill>
                  <a:srgbClr val="F39C12"/>
                </a:solidFill>
              </a:rPr>
            </a:br>
            <a:r>
              <a:rPr lang="es" b="1">
                <a:solidFill>
                  <a:srgbClr val="F39C12"/>
                </a:solidFill>
              </a:rPr>
              <a:t>BOM. DOM</a:t>
            </a:r>
            <a:endParaRPr b="1">
              <a:solidFill>
                <a:srgbClr val="F39C12"/>
              </a:solidFill>
            </a:endParaRPr>
          </a:p>
        </p:txBody>
      </p:sp>
      <p:sp>
        <p:nvSpPr>
          <p:cNvPr id="345" name="Google Shape;345;p52"/>
          <p:cNvSpPr txBox="1">
            <a:spLocks noGrp="1"/>
          </p:cNvSpPr>
          <p:nvPr>
            <p:ph type="body" idx="1"/>
          </p:nvPr>
        </p:nvSpPr>
        <p:spPr>
          <a:xfrm>
            <a:off x="1314450" y="4482976"/>
            <a:ext cx="7472400" cy="6606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3"/>
          <p:cNvSpPr txBox="1">
            <a:spLocks noGrp="1"/>
          </p:cNvSpPr>
          <p:nvPr>
            <p:ph type="title"/>
          </p:nvPr>
        </p:nvSpPr>
        <p:spPr>
          <a:xfrm>
            <a:off x="573496" y="548680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JavaScript en la Web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1" name="Google Shape;351;p53"/>
          <p:cNvSpPr txBox="1">
            <a:spLocks noGrp="1"/>
          </p:cNvSpPr>
          <p:nvPr>
            <p:ph type="body" idx="1"/>
          </p:nvPr>
        </p:nvSpPr>
        <p:spPr>
          <a:xfrm>
            <a:off x="592925" y="1643074"/>
            <a:ext cx="7836600" cy="4522229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 dirty="0"/>
              <a:t>JavaScript inline</a:t>
            </a:r>
            <a:endParaRPr dirty="0"/>
          </a:p>
          <a:p>
            <a:pPr indent="-355600">
              <a:buChar char="●"/>
            </a:pPr>
            <a:r>
              <a:rPr lang="es" dirty="0"/>
              <a:t>JavaScript en bloques</a:t>
            </a:r>
            <a:endParaRPr dirty="0"/>
          </a:p>
          <a:p>
            <a:pPr indent="-355600">
              <a:buChar char="●"/>
            </a:pPr>
            <a:r>
              <a:rPr lang="es" dirty="0"/>
              <a:t>JavaScript desde archivos externos</a:t>
            </a:r>
            <a:endParaRPr dirty="0"/>
          </a:p>
          <a:p>
            <a:pPr lvl="1">
              <a:buChar char="○"/>
            </a:pPr>
            <a:r>
              <a:rPr lang="es" dirty="0"/>
              <a:t>Posición de los scripts</a:t>
            </a:r>
            <a:endParaRPr dirty="0"/>
          </a:p>
          <a:p>
            <a:pPr lvl="1">
              <a:buChar char="○"/>
            </a:pPr>
            <a:r>
              <a:rPr lang="es" dirty="0"/>
              <a:t>Agrupación del código en funciones (encapsulación)</a:t>
            </a:r>
            <a:br>
              <a:rPr lang="es" dirty="0"/>
            </a:br>
            <a:r>
              <a:rPr lang="es" dirty="0"/>
              <a:t>Funciones autoinvocadas -&gt; </a:t>
            </a:r>
            <a:br>
              <a:rPr lang="es" dirty="0"/>
            </a:br>
            <a:r>
              <a:rPr lang="es" dirty="0"/>
              <a:t>		IIEF (Immediately-invoked function expression)</a:t>
            </a:r>
            <a:endParaRPr dirty="0"/>
          </a:p>
          <a:p>
            <a:pPr lvl="1">
              <a:buChar char="○"/>
            </a:pPr>
            <a:r>
              <a:rPr lang="es" dirty="0"/>
              <a:t>Espera a la carga completa del HTML antes de ejecutar JS</a:t>
            </a:r>
            <a:br>
              <a:rPr lang="es" dirty="0"/>
            </a:br>
            <a:r>
              <a:rPr lang="es" dirty="0"/>
              <a:t>eventos window.load  / document.DOMContentLoaded (sin contar hojas de estilo, imágenes... )</a:t>
            </a:r>
            <a:br>
              <a:rPr lang="es" dirty="0"/>
            </a:br>
            <a:endParaRPr lang="es" dirty="0"/>
          </a:p>
          <a:p>
            <a:pPr indent="-355600">
              <a:buFont typeface="Helvetica Neue Light"/>
              <a:buChar char="●"/>
            </a:pPr>
            <a:r>
              <a:rPr lang="es" dirty="0"/>
              <a:t>Módulos en ES6</a:t>
            </a:r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7"/>
          <p:cNvSpPr txBox="1">
            <a:spLocks noGrp="1"/>
          </p:cNvSpPr>
          <p:nvPr>
            <p:ph type="title"/>
          </p:nvPr>
        </p:nvSpPr>
        <p:spPr>
          <a:xfrm>
            <a:off x="592925" y="6929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Módulos en ES6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47" name="Google Shape;447;p67"/>
          <p:cNvSpPr txBox="1">
            <a:spLocks noGrp="1"/>
          </p:cNvSpPr>
          <p:nvPr>
            <p:ph type="body" idx="1"/>
          </p:nvPr>
        </p:nvSpPr>
        <p:spPr>
          <a:xfrm>
            <a:off x="592925" y="1643075"/>
            <a:ext cx="7836600" cy="36210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Definición de un módulo: corresponde al fichero que lo incluye</a:t>
            </a:r>
            <a:endParaRPr/>
          </a:p>
          <a:p>
            <a:pPr indent="457200"/>
            <a:r>
              <a:rPr lang="es" sz="1400">
                <a:solidFill>
                  <a:srgbClr val="608B4E"/>
                </a:solidFill>
                <a:latin typeface="Arial"/>
                <a:ea typeface="Arial"/>
                <a:cs typeface="Arial"/>
                <a:sym typeface="Arial"/>
              </a:rPr>
              <a:t>//File: modulo.js</a:t>
            </a:r>
            <a:endParaRPr sz="1400">
              <a:solidFill>
                <a:srgbClr val="608B4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indent="0">
              <a:buClr>
                <a:schemeClr val="dk1"/>
              </a:buClr>
              <a:buSzPts val="1100"/>
            </a:pPr>
            <a:r>
              <a:rPr lang="es" sz="14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export const</a:t>
            </a:r>
            <a:r>
              <a:rPr lang="es" sz="1400">
                <a:solidFill>
                  <a:srgbClr val="979797"/>
                </a:solidFill>
                <a:latin typeface="Arial"/>
                <a:ea typeface="Arial"/>
                <a:cs typeface="Arial"/>
                <a:sym typeface="Arial"/>
              </a:rPr>
              <a:t> hello = (nombre) =&gt; {</a:t>
            </a:r>
            <a:endParaRPr sz="1400">
              <a:solidFill>
                <a:srgbClr val="97979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indent="457200">
              <a:buClr>
                <a:schemeClr val="dk1"/>
              </a:buClr>
              <a:buSzPts val="1100"/>
            </a:pPr>
            <a:r>
              <a:rPr lang="es" sz="1400">
                <a:solidFill>
                  <a:srgbClr val="979797"/>
                </a:solidFill>
                <a:latin typeface="Arial"/>
                <a:ea typeface="Arial"/>
                <a:cs typeface="Arial"/>
                <a:sym typeface="Arial"/>
              </a:rPr>
              <a:t>return "Hola " + nombre;</a:t>
            </a:r>
            <a:endParaRPr sz="1400">
              <a:solidFill>
                <a:srgbClr val="97979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indent="0"/>
            <a:r>
              <a:rPr lang="es" sz="1400">
                <a:solidFill>
                  <a:srgbClr val="979797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solidFill>
                <a:srgbClr val="97979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indent="0">
              <a:buClr>
                <a:schemeClr val="dk1"/>
              </a:buClr>
              <a:buSzPts val="1100"/>
            </a:pPr>
            <a:endParaRPr sz="1400">
              <a:solidFill>
                <a:srgbClr val="97979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>
              <a:buChar char="●"/>
            </a:pPr>
            <a:r>
              <a:rPr lang="es"/>
              <a:t>Uso del módulo: importación de una función</a:t>
            </a:r>
            <a:br>
              <a:rPr lang="es"/>
            </a:br>
            <a:r>
              <a:rPr lang="es"/>
              <a:t>	</a:t>
            </a:r>
            <a:r>
              <a:rPr lang="es" sz="1400">
                <a:solidFill>
                  <a:srgbClr val="608B4E"/>
                </a:solidFill>
                <a:latin typeface="Arial"/>
                <a:ea typeface="Arial"/>
                <a:cs typeface="Arial"/>
                <a:sym typeface="Arial"/>
              </a:rPr>
              <a:t>//File: app.js</a:t>
            </a:r>
            <a:endParaRPr sz="1400">
              <a:solidFill>
                <a:srgbClr val="608B4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/>
            <a:r>
              <a:rPr lang="es" sz="14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s" sz="1400">
                <a:solidFill>
                  <a:srgbClr val="979797"/>
                </a:solidFill>
                <a:latin typeface="Arial"/>
                <a:ea typeface="Arial"/>
                <a:cs typeface="Arial"/>
                <a:sym typeface="Arial"/>
              </a:rPr>
              <a:t> { hello } </a:t>
            </a:r>
            <a:r>
              <a:rPr lang="es" sz="14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s" sz="1400">
                <a:solidFill>
                  <a:srgbClr val="CA8F76"/>
                </a:solidFill>
                <a:latin typeface="Arial"/>
                <a:ea typeface="Arial"/>
                <a:cs typeface="Arial"/>
                <a:sym typeface="Arial"/>
              </a:rPr>
              <a:t>"./modulo.js"</a:t>
            </a:r>
            <a:r>
              <a:rPr lang="es" sz="1400">
                <a:solidFill>
                  <a:srgbClr val="979797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>
              <a:solidFill>
                <a:srgbClr val="97979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>
              <a:buClr>
                <a:schemeClr val="dk1"/>
              </a:buClr>
              <a:buSzPts val="1100"/>
            </a:pPr>
            <a:endParaRPr sz="1400">
              <a:solidFill>
                <a:srgbClr val="97979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>
              <a:buChar char="●"/>
            </a:pPr>
            <a:r>
              <a:rPr lang="es"/>
              <a:t>Acceso desde HTML a la estructura de módulos:</a:t>
            </a:r>
            <a:br>
              <a:rPr lang="es"/>
            </a:br>
            <a:r>
              <a:rPr lang="es"/>
              <a:t>se vincula con script el fichero importador,  utilizando el atributo type="module</a:t>
            </a:r>
            <a:endParaRPr/>
          </a:p>
          <a:p>
            <a:pPr indent="457200"/>
            <a:r>
              <a:rPr lang="es" sz="1400">
                <a:solidFill>
                  <a:srgbClr val="A67F5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script src</a:t>
            </a:r>
            <a:r>
              <a:rPr lang="es" sz="1400">
                <a:solidFill>
                  <a:srgbClr val="A67F59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s" sz="1400">
                <a:solidFill>
                  <a:srgbClr val="669900"/>
                </a:solidFill>
                <a:latin typeface="Arial"/>
                <a:ea typeface="Arial"/>
                <a:cs typeface="Arial"/>
                <a:sym typeface="Arial"/>
              </a:rPr>
              <a:t>"app.js"</a:t>
            </a:r>
            <a:r>
              <a:rPr lang="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type</a:t>
            </a:r>
            <a:r>
              <a:rPr lang="es" sz="1400">
                <a:solidFill>
                  <a:srgbClr val="A67F59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s" sz="1400">
                <a:solidFill>
                  <a:srgbClr val="669900"/>
                </a:solidFill>
                <a:latin typeface="Arial"/>
                <a:ea typeface="Arial"/>
                <a:cs typeface="Arial"/>
                <a:sym typeface="Arial"/>
              </a:rPr>
              <a:t>"module"</a:t>
            </a:r>
            <a:r>
              <a:rPr lang="es" sz="1400">
                <a:solidFill>
                  <a:srgbClr val="A67F59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lang="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lang="es" sz="1400">
                <a:solidFill>
                  <a:srgbClr val="A67F5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4"/>
          <p:cNvSpPr txBox="1">
            <a:spLocks noGrp="1"/>
          </p:cNvSpPr>
          <p:nvPr>
            <p:ph type="title"/>
          </p:nvPr>
        </p:nvSpPr>
        <p:spPr>
          <a:xfrm>
            <a:off x="578644" y="620688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Depuración en Chrome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7" name="Google Shape;357;p54"/>
          <p:cNvSpPr txBox="1">
            <a:spLocks noGrp="1"/>
          </p:cNvSpPr>
          <p:nvPr>
            <p:ph type="body" idx="1"/>
          </p:nvPr>
        </p:nvSpPr>
        <p:spPr>
          <a:xfrm>
            <a:off x="578644" y="2168100"/>
            <a:ext cx="7836600" cy="2521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 dirty="0"/>
              <a:t>Puntos de ruptura desde código: debuger</a:t>
            </a:r>
            <a:endParaRPr dirty="0"/>
          </a:p>
          <a:p>
            <a:pPr indent="-355600">
              <a:buChar char="●"/>
            </a:pPr>
            <a:r>
              <a:rPr lang="es" dirty="0"/>
              <a:t>Uso del depurador</a:t>
            </a:r>
            <a:endParaRPr dirty="0"/>
          </a:p>
          <a:p>
            <a:pPr indent="-355600">
              <a:buChar char="●"/>
            </a:pPr>
            <a:r>
              <a:rPr lang="es" dirty="0"/>
              <a:t>Mensajes por consola.</a:t>
            </a:r>
            <a:endParaRPr dirty="0"/>
          </a:p>
          <a:p>
            <a:pPr lvl="1">
              <a:buChar char="○"/>
            </a:pPr>
            <a:r>
              <a:rPr lang="es" dirty="0"/>
              <a:t>console.dir()</a:t>
            </a:r>
            <a:endParaRPr dirty="0"/>
          </a:p>
          <a:p>
            <a:pPr lvl="1">
              <a:buChar char="○"/>
            </a:pPr>
            <a:r>
              <a:rPr lang="es" dirty="0"/>
              <a:t>console.log()</a:t>
            </a:r>
            <a:endParaRPr dirty="0"/>
          </a:p>
          <a:p>
            <a:pPr lvl="1">
              <a:buChar char="○"/>
            </a:pPr>
            <a:r>
              <a:rPr lang="es" dirty="0"/>
              <a:t>console.group() para recorrer objetos</a:t>
            </a:r>
            <a:endParaRPr dirty="0"/>
          </a:p>
          <a:p>
            <a:pPr lvl="1">
              <a:buChar char="○"/>
            </a:pPr>
            <a:r>
              <a:rPr lang="es" dirty="0"/>
              <a:t>console.table()</a:t>
            </a:r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5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BOM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3" name="Google Shape;363;p55"/>
          <p:cNvSpPr txBox="1">
            <a:spLocks noGrp="1"/>
          </p:cNvSpPr>
          <p:nvPr>
            <p:ph type="body" idx="1"/>
          </p:nvPr>
        </p:nvSpPr>
        <p:spPr>
          <a:xfrm>
            <a:off x="1307366" y="2420888"/>
            <a:ext cx="3222000" cy="2521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Window</a:t>
            </a:r>
            <a:endParaRPr/>
          </a:p>
          <a:p>
            <a:pPr lvl="1">
              <a:buChar char="○"/>
            </a:pPr>
            <a:r>
              <a:rPr lang="es"/>
              <a:t>Document</a:t>
            </a:r>
            <a:br>
              <a:rPr lang="es"/>
            </a:br>
            <a:r>
              <a:rPr lang="es"/>
              <a:t>(dentro del BOM)</a:t>
            </a:r>
            <a:endParaRPr/>
          </a:p>
          <a:p>
            <a:pPr lvl="1">
              <a:buChar char="○"/>
            </a:pPr>
            <a:r>
              <a:rPr lang="es"/>
              <a:t>History</a:t>
            </a:r>
            <a:endParaRPr/>
          </a:p>
          <a:p>
            <a:pPr lvl="1">
              <a:buChar char="○"/>
            </a:pPr>
            <a:r>
              <a:rPr lang="es"/>
              <a:t>Location</a:t>
            </a:r>
            <a:endParaRPr/>
          </a:p>
          <a:p>
            <a:pPr lvl="1">
              <a:buChar char="○"/>
            </a:pPr>
            <a:r>
              <a:rPr lang="es"/>
              <a:t>Screen</a:t>
            </a:r>
            <a:endParaRPr/>
          </a:p>
          <a:p>
            <a:pPr lvl="1">
              <a:buChar char="○"/>
            </a:pPr>
            <a:r>
              <a:rPr lang="es"/>
              <a:t>Navigator</a:t>
            </a:r>
            <a:endParaRPr/>
          </a:p>
        </p:txBody>
      </p:sp>
      <p:sp>
        <p:nvSpPr>
          <p:cNvPr id="364" name="Google Shape;364;p55"/>
          <p:cNvSpPr txBox="1"/>
          <p:nvPr/>
        </p:nvSpPr>
        <p:spPr>
          <a:xfrm>
            <a:off x="5476438" y="2671638"/>
            <a:ext cx="2210100" cy="1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55600">
              <a:buClr>
                <a:srgbClr val="4A4A4A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anchors</a:t>
            </a:r>
            <a:endParaRPr sz="2000"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indent="-355600">
              <a:buClr>
                <a:srgbClr val="4A4A4A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forms</a:t>
            </a:r>
            <a:endParaRPr sz="2000"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indent="-355600">
              <a:buClr>
                <a:srgbClr val="4A4A4A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images</a:t>
            </a:r>
            <a:endParaRPr sz="2000"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indent="-355600">
              <a:buClr>
                <a:srgbClr val="4A4A4A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links</a:t>
            </a:r>
            <a:endParaRPr sz="2000"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indent="-355600">
              <a:buClr>
                <a:srgbClr val="4A4A4A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location</a:t>
            </a:r>
            <a:endParaRPr sz="2000"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65" name="Google Shape;365;p55"/>
          <p:cNvCxnSpPr/>
          <p:nvPr/>
        </p:nvCxnSpPr>
        <p:spPr>
          <a:xfrm>
            <a:off x="4213588" y="3250463"/>
            <a:ext cx="107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6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Window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1" name="Google Shape;371;p56"/>
          <p:cNvSpPr txBox="1">
            <a:spLocks noGrp="1"/>
          </p:cNvSpPr>
          <p:nvPr>
            <p:ph type="body" idx="1"/>
          </p:nvPr>
        </p:nvSpPr>
        <p:spPr>
          <a:xfrm>
            <a:off x="696064" y="2240555"/>
            <a:ext cx="2064300" cy="33552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alert(),</a:t>
            </a:r>
            <a:br>
              <a:rPr lang="es"/>
            </a:br>
            <a:r>
              <a:rPr lang="es"/>
              <a:t>confirm()</a:t>
            </a:r>
            <a:br>
              <a:rPr lang="es"/>
            </a:br>
            <a:r>
              <a:rPr lang="es"/>
              <a:t>prompt()</a:t>
            </a:r>
            <a:br>
              <a:rPr lang="es"/>
            </a:br>
            <a:r>
              <a:rPr lang="es"/>
              <a:t>print()</a:t>
            </a:r>
            <a:endParaRPr/>
          </a:p>
          <a:p>
            <a:pPr marL="0" indent="0"/>
            <a:r>
              <a:rPr lang="es"/>
              <a:t>open()</a:t>
            </a:r>
            <a:br>
              <a:rPr lang="es"/>
            </a:br>
            <a:r>
              <a:rPr lang="es"/>
              <a:t>close()</a:t>
            </a:r>
            <a:br>
              <a:rPr lang="es"/>
            </a:br>
            <a:r>
              <a:rPr lang="es"/>
              <a:t>createPopup()</a:t>
            </a:r>
            <a:br>
              <a:rPr lang="es"/>
            </a:br>
            <a:r>
              <a:rPr lang="es"/>
              <a:t>focus()</a:t>
            </a:r>
            <a:br>
              <a:rPr lang="es"/>
            </a:br>
            <a:r>
              <a:rPr lang="es"/>
              <a:t>blur()</a:t>
            </a:r>
            <a:br>
              <a:rPr lang="es"/>
            </a:br>
            <a:r>
              <a:rPr lang="es"/>
              <a:t>stop()</a:t>
            </a:r>
            <a:endParaRPr/>
          </a:p>
        </p:txBody>
      </p:sp>
      <p:sp>
        <p:nvSpPr>
          <p:cNvPr id="372" name="Google Shape;372;p56"/>
          <p:cNvSpPr txBox="1">
            <a:spLocks noGrp="1"/>
          </p:cNvSpPr>
          <p:nvPr>
            <p:ph type="body" idx="1"/>
          </p:nvPr>
        </p:nvSpPr>
        <p:spPr>
          <a:xfrm>
            <a:off x="3347864" y="2348880"/>
            <a:ext cx="2064300" cy="33552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moveBy()</a:t>
            </a:r>
            <a:br>
              <a:rPr lang="es"/>
            </a:br>
            <a:r>
              <a:rPr lang="es"/>
              <a:t>moveTo()</a:t>
            </a:r>
            <a:br>
              <a:rPr lang="es"/>
            </a:br>
            <a:r>
              <a:rPr lang="es"/>
              <a:t>resizeBy()</a:t>
            </a:r>
            <a:br>
              <a:rPr lang="es"/>
            </a:br>
            <a:r>
              <a:rPr lang="es"/>
              <a:t>resizeTo()</a:t>
            </a:r>
            <a:br>
              <a:rPr lang="es"/>
            </a:br>
            <a:r>
              <a:rPr lang="es"/>
              <a:t>scrollBy()</a:t>
            </a:r>
            <a:br>
              <a:rPr lang="es"/>
            </a:br>
            <a:r>
              <a:rPr lang="es"/>
              <a:t>scrollTo()</a:t>
            </a:r>
            <a:br>
              <a:rPr lang="es"/>
            </a:br>
            <a: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  <a:t>setInterval()</a:t>
            </a:r>
            <a:b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  <a:t>setTimeout()</a:t>
            </a:r>
            <a:br>
              <a:rPr lang="es"/>
            </a:br>
            <a:r>
              <a:rPr lang="es"/>
              <a:t>clearInterval()</a:t>
            </a:r>
            <a:br>
              <a:rPr lang="es"/>
            </a:br>
            <a:r>
              <a:rPr lang="es"/>
              <a:t>clearTimeout()</a:t>
            </a:r>
            <a:br>
              <a:rPr lang="es"/>
            </a:br>
            <a:endParaRPr/>
          </a:p>
        </p:txBody>
      </p:sp>
      <p:sp>
        <p:nvSpPr>
          <p:cNvPr id="373" name="Google Shape;373;p56"/>
          <p:cNvSpPr txBox="1">
            <a:spLocks noGrp="1"/>
          </p:cNvSpPr>
          <p:nvPr>
            <p:ph type="body" idx="1"/>
          </p:nvPr>
        </p:nvSpPr>
        <p:spPr>
          <a:xfrm>
            <a:off x="5999664" y="2294705"/>
            <a:ext cx="2064300" cy="32469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screenX</a:t>
            </a:r>
            <a:br>
              <a:rPr lang="es"/>
            </a:br>
            <a:r>
              <a:rPr lang="es"/>
              <a:t>screenY </a:t>
            </a:r>
            <a:br>
              <a:rPr lang="es"/>
            </a:br>
            <a:r>
              <a:rPr lang="es"/>
              <a:t>innerWidth</a:t>
            </a:r>
            <a:br>
              <a:rPr lang="es"/>
            </a:br>
            <a:r>
              <a:rPr lang="es"/>
              <a:t>innerHeight</a:t>
            </a:r>
            <a:br>
              <a:rPr lang="es"/>
            </a:br>
            <a:r>
              <a:rPr lang="es"/>
              <a:t>outerWidth</a:t>
            </a:r>
            <a:br>
              <a:rPr lang="es"/>
            </a:br>
            <a:r>
              <a:rPr lang="es"/>
              <a:t>outerHeight</a:t>
            </a:r>
            <a:endParaRPr/>
          </a:p>
          <a:p>
            <a:pPr marL="0" indent="0"/>
            <a:endParaRPr/>
          </a:p>
          <a:p>
            <a:pPr marL="0" indent="0"/>
            <a:r>
              <a:rPr lang="es"/>
              <a:t>(APIS HTML5)</a:t>
            </a:r>
            <a:endParaRPr/>
          </a:p>
          <a:p>
            <a:pPr marL="0" indent="0"/>
            <a:r>
              <a:rPr lang="es"/>
              <a:t>localStorage </a:t>
            </a:r>
            <a:endParaRPr/>
          </a:p>
          <a:p>
            <a:pPr marL="0" indent="0"/>
            <a:r>
              <a:rPr lang="es"/>
              <a:t>sessionStorage</a:t>
            </a: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592925" y="764704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Origen y evolución del lenguaje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592925" y="1643075"/>
            <a:ext cx="7836600" cy="35883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1995 - Netscape incorpora un JS desarrollado por Brendan Eich</a:t>
            </a:r>
            <a:endParaRPr/>
          </a:p>
          <a:p>
            <a:pPr marL="0" indent="0"/>
            <a:r>
              <a:rPr lang="es"/>
              <a:t>		Objetivo: validación de formularios en cliente</a:t>
            </a:r>
            <a:endParaRPr/>
          </a:p>
          <a:p>
            <a:pPr marL="0" indent="0"/>
            <a:r>
              <a:rPr lang="es"/>
              <a:t>		(Respuesta a la lentitud de las conexiones)</a:t>
            </a:r>
            <a:br>
              <a:rPr lang="es"/>
            </a:br>
            <a:r>
              <a:rPr lang="es"/>
              <a:t>1997 - Aparece ECMAScript</a:t>
            </a:r>
            <a:br>
              <a:rPr lang="es"/>
            </a:br>
            <a:r>
              <a:rPr lang="es"/>
              <a:t>		(European Computer Manufacturers Association)</a:t>
            </a:r>
            <a:endParaRPr/>
          </a:p>
          <a:p>
            <a:pPr marL="0" indent="0"/>
            <a:r>
              <a:rPr lang="es"/>
              <a:t>1998 - OWA incorpora XMLHttp (AJAX)</a:t>
            </a:r>
            <a:endParaRPr/>
          </a:p>
          <a:p>
            <a:pPr marL="0" indent="0"/>
            <a:r>
              <a:rPr lang="es"/>
              <a:t>2004 - GMail utiliza JS incorporando AJAX masivamente</a:t>
            </a:r>
            <a:endParaRPr/>
          </a:p>
          <a:p>
            <a:pPr marL="0" indent="0"/>
            <a:r>
              <a:rPr lang="es"/>
              <a:t>2006 - John Resig crea JQuery</a:t>
            </a:r>
            <a:endParaRPr/>
          </a:p>
          <a:p>
            <a:pPr marL="0" indent="0"/>
            <a:r>
              <a:rPr lang="es"/>
              <a:t>2009 - Aparece NodeJS, JS en el servidor, de mano de Ryan Dahl</a:t>
            </a:r>
            <a:endParaRPr/>
          </a:p>
          <a:p>
            <a:pPr marL="0" indent="0"/>
            <a:r>
              <a:rPr lang="es"/>
              <a:t>2012 - Windows 8 incorpora JS como lenguaje nativo</a:t>
            </a:r>
            <a:endParaRPr/>
          </a:p>
          <a:p>
            <a:pPr marL="0" indent="0"/>
            <a:r>
              <a:rPr lang="es"/>
              <a:t>2014 - Nuevo estandar ES6 / ES2015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7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>
                <a:solidFill>
                  <a:srgbClr val="8BB425"/>
                </a:solidFill>
                <a:latin typeface="+mj-lt"/>
                <a:ea typeface="+mj-ea"/>
                <a:cs typeface="+mj-cs"/>
              </a:rPr>
              <a:t>Navigator</a:t>
            </a:r>
            <a:endParaRPr sz="4400" b="1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9" name="Google Shape;379;p57"/>
          <p:cNvSpPr txBox="1">
            <a:spLocks noGrp="1"/>
          </p:cNvSpPr>
          <p:nvPr>
            <p:ph type="body" idx="1"/>
          </p:nvPr>
        </p:nvSpPr>
        <p:spPr>
          <a:xfrm>
            <a:off x="696069" y="2276872"/>
            <a:ext cx="2117100" cy="2521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appCodeName</a:t>
            </a:r>
            <a:br>
              <a:rPr lang="es"/>
            </a:br>
            <a:r>
              <a:rPr lang="es"/>
              <a:t>appName</a:t>
            </a:r>
            <a:br>
              <a:rPr lang="es"/>
            </a:br>
            <a:r>
              <a:rPr lang="es"/>
              <a:t>appVersion</a:t>
            </a:r>
            <a:br>
              <a:rPr lang="es"/>
            </a:br>
            <a:r>
              <a:rPr lang="es"/>
              <a:t>appMinorVersion</a:t>
            </a:r>
            <a:br>
              <a:rPr lang="es"/>
            </a:br>
            <a:r>
              <a:rPr lang="es"/>
              <a:t>userAgent</a:t>
            </a:r>
            <a:br>
              <a:rPr lang="es"/>
            </a:br>
            <a:r>
              <a:rPr lang="es"/>
              <a:t>product</a:t>
            </a:r>
            <a:br>
              <a:rPr lang="es"/>
            </a:br>
            <a:r>
              <a:rPr lang="es"/>
              <a:t>productSub</a:t>
            </a:r>
            <a:br>
              <a:rPr lang="es"/>
            </a:br>
            <a:endParaRPr/>
          </a:p>
        </p:txBody>
      </p:sp>
      <p:sp>
        <p:nvSpPr>
          <p:cNvPr id="380" name="Google Shape;380;p57"/>
          <p:cNvSpPr txBox="1">
            <a:spLocks noGrp="1"/>
          </p:cNvSpPr>
          <p:nvPr>
            <p:ph type="body" idx="1"/>
          </p:nvPr>
        </p:nvSpPr>
        <p:spPr>
          <a:xfrm>
            <a:off x="3347864" y="2276872"/>
            <a:ext cx="2117100" cy="29739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browserLanguage</a:t>
            </a:r>
            <a:br>
              <a:rPr lang="es"/>
            </a:br>
            <a:r>
              <a:rPr lang="es"/>
              <a:t>language </a:t>
            </a:r>
            <a:br>
              <a:rPr lang="es"/>
            </a:br>
            <a:r>
              <a:rPr lang="es"/>
              <a:t>systemLanguage</a:t>
            </a:r>
            <a:br>
              <a:rPr lang="es"/>
            </a:br>
            <a:r>
              <a:rPr lang="es"/>
              <a:t>userLanguage</a:t>
            </a:r>
            <a:br>
              <a:rPr lang="es"/>
            </a:br>
            <a:r>
              <a:rPr lang="es"/>
              <a:t>cpuClass</a:t>
            </a:r>
            <a:br>
              <a:rPr lang="es"/>
            </a:br>
            <a:r>
              <a:rPr lang="es"/>
              <a:t>oscpu</a:t>
            </a:r>
            <a:br>
              <a:rPr lang="es"/>
            </a:br>
            <a:r>
              <a:rPr lang="es"/>
              <a:t>platform </a:t>
            </a:r>
            <a:br>
              <a:rPr lang="es"/>
            </a:br>
            <a:r>
              <a:rPr lang="es"/>
              <a:t>userProfile</a:t>
            </a:r>
            <a:br>
              <a:rPr lang="es"/>
            </a:br>
            <a:r>
              <a:rPr lang="es"/>
              <a:t>securityPolicy</a:t>
            </a:r>
            <a:br>
              <a:rPr lang="es"/>
            </a:br>
            <a:br>
              <a:rPr lang="es"/>
            </a:br>
            <a:endParaRPr/>
          </a:p>
        </p:txBody>
      </p:sp>
      <p:sp>
        <p:nvSpPr>
          <p:cNvPr id="381" name="Google Shape;381;p57"/>
          <p:cNvSpPr txBox="1">
            <a:spLocks noGrp="1"/>
          </p:cNvSpPr>
          <p:nvPr>
            <p:ph type="body" idx="1"/>
          </p:nvPr>
        </p:nvSpPr>
        <p:spPr>
          <a:xfrm>
            <a:off x="5999664" y="2376647"/>
            <a:ext cx="2117100" cy="30975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mimeTypes </a:t>
            </a:r>
            <a:br>
              <a:rPr lang="es"/>
            </a:br>
            <a:r>
              <a:rPr lang="es"/>
              <a:t>plugins </a:t>
            </a:r>
            <a:br>
              <a:rPr lang="es"/>
            </a:br>
            <a:r>
              <a:rPr lang="es"/>
              <a:t>cookieEnabled</a:t>
            </a:r>
            <a:br>
              <a:rPr lang="es"/>
            </a:br>
            <a:r>
              <a:rPr lang="es"/>
              <a:t>javaEnabled()</a:t>
            </a:r>
            <a:br>
              <a:rPr lang="es"/>
            </a:br>
            <a:r>
              <a:rPr lang="es"/>
              <a:t>onLine </a:t>
            </a:r>
            <a:br>
              <a:rPr lang="es"/>
            </a:br>
            <a:r>
              <a:rPr lang="es"/>
              <a:t>preference() </a:t>
            </a:r>
            <a:br>
              <a:rPr lang="es"/>
            </a:br>
            <a:br>
              <a:rPr lang="es"/>
            </a:br>
            <a:br>
              <a:rPr lang="es"/>
            </a:br>
            <a:br>
              <a:rPr lang="es"/>
            </a:b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8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location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7" name="Google Shape;387;p58"/>
          <p:cNvSpPr txBox="1">
            <a:spLocks noGrp="1"/>
          </p:cNvSpPr>
          <p:nvPr>
            <p:ph type="body" idx="1"/>
          </p:nvPr>
        </p:nvSpPr>
        <p:spPr>
          <a:xfrm>
            <a:off x="592925" y="1643075"/>
            <a:ext cx="1643400" cy="33420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href</a:t>
            </a:r>
            <a:endParaRPr/>
          </a:p>
          <a:p>
            <a:pPr marL="0" indent="0"/>
            <a:r>
              <a:rPr lang="es"/>
              <a:t>protocol</a:t>
            </a:r>
            <a:endParaRPr/>
          </a:p>
          <a:p>
            <a:pPr marL="0" indent="0"/>
            <a:r>
              <a:rPr lang="es"/>
              <a:t>host name</a:t>
            </a:r>
            <a:endParaRPr/>
          </a:p>
          <a:p>
            <a:pPr marL="0" indent="0"/>
            <a:r>
              <a:rPr lang="es"/>
              <a:t>pathname</a:t>
            </a:r>
            <a:endParaRPr/>
          </a:p>
          <a:p>
            <a:pPr marL="0" indent="0"/>
            <a:r>
              <a:rPr lang="es"/>
              <a:t>hash</a:t>
            </a:r>
            <a:endParaRPr/>
          </a:p>
          <a:p>
            <a:pPr marL="0" indent="0"/>
            <a:r>
              <a:rPr lang="es"/>
              <a:t>port</a:t>
            </a:r>
            <a:endParaRPr/>
          </a:p>
          <a:p>
            <a:pPr marL="0" indent="0"/>
            <a:r>
              <a:rPr lang="es"/>
              <a:t>search</a:t>
            </a:r>
            <a:endParaRPr/>
          </a:p>
          <a:p>
            <a:pPr marL="0" indent="0"/>
            <a:r>
              <a:rPr lang="es"/>
              <a:t>assign()</a:t>
            </a:r>
            <a:endParaRPr/>
          </a:p>
          <a:p>
            <a:pPr marL="0" indent="0"/>
            <a:r>
              <a:rPr lang="es"/>
              <a:t>replace()</a:t>
            </a:r>
            <a:endParaRPr/>
          </a:p>
          <a:p>
            <a:pPr marL="0" indent="0"/>
            <a: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  <a:t>reload()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88" name="Google Shape;38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625" y="2308725"/>
            <a:ext cx="5894800" cy="20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9"/>
          <p:cNvSpPr txBox="1">
            <a:spLocks noGrp="1"/>
          </p:cNvSpPr>
          <p:nvPr>
            <p:ph type="title"/>
          </p:nvPr>
        </p:nvSpPr>
        <p:spPr>
          <a:xfrm>
            <a:off x="578650" y="599175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DOM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4" name="Google Shape;394;p59"/>
          <p:cNvSpPr txBox="1">
            <a:spLocks noGrp="1"/>
          </p:cNvSpPr>
          <p:nvPr>
            <p:ph type="body" idx="1"/>
          </p:nvPr>
        </p:nvSpPr>
        <p:spPr>
          <a:xfrm>
            <a:off x="578650" y="1798850"/>
            <a:ext cx="3379800" cy="20793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Estructura jerárquica de nodos</a:t>
            </a:r>
            <a:endParaRPr/>
          </a:p>
          <a:p>
            <a:pPr lvl="1">
              <a:buChar char="○"/>
            </a:pPr>
            <a:r>
              <a:rPr lang="es"/>
              <a:t>base de los motores de renderizado</a:t>
            </a:r>
            <a:endParaRPr/>
          </a:p>
          <a:p>
            <a:pPr lvl="1">
              <a:buChar char="○"/>
            </a:pPr>
            <a:r>
              <a:rPr lang="es"/>
              <a:t>se refleja en los objetos Node de JS</a:t>
            </a:r>
            <a:endParaRPr/>
          </a:p>
        </p:txBody>
      </p:sp>
      <p:pic>
        <p:nvPicPr>
          <p:cNvPr id="395" name="Google Shape;395;p59"/>
          <p:cNvPicPr preferRelativeResize="0"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4113526" y="1414578"/>
            <a:ext cx="4468625" cy="301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9"/>
          <p:cNvSpPr txBox="1"/>
          <p:nvPr/>
        </p:nvSpPr>
        <p:spPr>
          <a:xfrm>
            <a:off x="1486525" y="4169600"/>
            <a:ext cx="51171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1" indent="-323850">
              <a:buClr>
                <a:srgbClr val="4A4A4A"/>
              </a:buClr>
              <a:buSzPts val="1500"/>
              <a:buFont typeface="Helvetica Neue Light"/>
              <a:buChar char="○"/>
            </a:pPr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Nodos</a:t>
            </a:r>
            <a:endParaRPr sz="2000"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14400" lvl="1" indent="-323850">
              <a:buClr>
                <a:srgbClr val="4A4A4A"/>
              </a:buClr>
              <a:buSzPts val="1500"/>
              <a:buFont typeface="Helvetica Neue Light"/>
              <a:buChar char="○"/>
            </a:pPr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NodeList (similares a arrays)</a:t>
            </a:r>
            <a:endParaRPr sz="2000"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14400" lvl="1" indent="-323850">
              <a:buClr>
                <a:srgbClr val="4A4A4A"/>
              </a:buClr>
              <a:buSzPts val="1500"/>
              <a:buFont typeface="Helvetica Neue Light"/>
              <a:buChar char="○"/>
            </a:pPr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HTMLCollection (solo tipo element)</a:t>
            </a:r>
            <a:endParaRPr sz="2000"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0"/>
          <p:cNvSpPr txBox="1">
            <a:spLocks noGrp="1"/>
          </p:cNvSpPr>
          <p:nvPr>
            <p:ph type="title"/>
          </p:nvPr>
        </p:nvSpPr>
        <p:spPr>
          <a:xfrm>
            <a:off x="567400" y="6929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Nodos. Relaciones entre ellos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2" name="Google Shape;402;p60"/>
          <p:cNvSpPr txBox="1">
            <a:spLocks noGrp="1"/>
          </p:cNvSpPr>
          <p:nvPr>
            <p:ph type="body" idx="1"/>
          </p:nvPr>
        </p:nvSpPr>
        <p:spPr>
          <a:xfrm>
            <a:off x="948100" y="1942250"/>
            <a:ext cx="3537600" cy="28554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Propiedades de un nodo</a:t>
            </a:r>
            <a:endParaRPr/>
          </a:p>
          <a:p>
            <a:pPr indent="-355600">
              <a:buChar char="-"/>
            </a:pPr>
            <a:r>
              <a:rPr lang="es"/>
              <a:t>childNodes (NodeList)</a:t>
            </a:r>
            <a:endParaRPr/>
          </a:p>
          <a:p>
            <a:pPr indent="-355600">
              <a:buChar char="-"/>
            </a:pPr>
            <a:r>
              <a:rPr lang="es"/>
              <a:t>children ()HTMLCollection</a:t>
            </a:r>
            <a:endParaRPr/>
          </a:p>
          <a:p>
            <a:pPr indent="-355600">
              <a:buChar char="-"/>
            </a:pPr>
            <a:r>
              <a:rPr lang="es"/>
              <a:t>hasChildNodes()</a:t>
            </a:r>
            <a:endParaRPr/>
          </a:p>
          <a:p>
            <a:pPr indent="-355600">
              <a:buChar char="-"/>
            </a:pPr>
            <a:r>
              <a:rPr lang="es"/>
              <a:t>firstChild</a:t>
            </a:r>
            <a:endParaRPr/>
          </a:p>
          <a:p>
            <a:pPr indent="-355600">
              <a:buChar char="-"/>
            </a:pPr>
            <a:r>
              <a:rPr lang="es"/>
              <a:t>lastChild</a:t>
            </a:r>
            <a:endParaRPr/>
          </a:p>
          <a:p>
            <a:pPr indent="-355600">
              <a:buChar char="-"/>
            </a:pPr>
            <a:r>
              <a:rPr lang="es"/>
              <a:t>previousSibling</a:t>
            </a:r>
            <a:endParaRPr/>
          </a:p>
          <a:p>
            <a:pPr indent="-355600">
              <a:buChar char="-"/>
            </a:pPr>
            <a:r>
              <a:rPr lang="es"/>
              <a:t>nextSibling</a:t>
            </a:r>
            <a:endParaRPr/>
          </a:p>
        </p:txBody>
      </p:sp>
      <p:sp>
        <p:nvSpPr>
          <p:cNvPr id="403" name="Google Shape;403;p60"/>
          <p:cNvSpPr txBox="1">
            <a:spLocks noGrp="1"/>
          </p:cNvSpPr>
          <p:nvPr>
            <p:ph type="body" idx="1"/>
          </p:nvPr>
        </p:nvSpPr>
        <p:spPr>
          <a:xfrm>
            <a:off x="4130525" y="3673200"/>
            <a:ext cx="3537600" cy="18084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-"/>
            </a:pPr>
            <a:r>
              <a:rPr lang="es"/>
              <a:t>childElementCount</a:t>
            </a:r>
            <a:endParaRPr/>
          </a:p>
          <a:p>
            <a:pPr indent="-355600">
              <a:buChar char="-"/>
            </a:pPr>
            <a:r>
              <a:rPr lang="es"/>
              <a:t>firstElementChild</a:t>
            </a:r>
            <a:endParaRPr/>
          </a:p>
          <a:p>
            <a:pPr indent="-355600">
              <a:buChar char="-"/>
            </a:pPr>
            <a:r>
              <a:rPr lang="es"/>
              <a:t>lastElementChild</a:t>
            </a:r>
            <a:endParaRPr/>
          </a:p>
          <a:p>
            <a:pPr indent="-355600">
              <a:buChar char="-"/>
            </a:pPr>
            <a:r>
              <a:rPr lang="es"/>
              <a:t>previousElementSibling</a:t>
            </a:r>
            <a:endParaRPr/>
          </a:p>
          <a:p>
            <a:pPr indent="-355600">
              <a:buChar char="-"/>
            </a:pPr>
            <a:r>
              <a:rPr lang="es"/>
              <a:t>nextElementSiblin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1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DOM. Seleccionar elementos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9" name="Google Shape;409;p61"/>
          <p:cNvSpPr txBox="1">
            <a:spLocks noGrp="1"/>
          </p:cNvSpPr>
          <p:nvPr>
            <p:ph type="body" idx="1"/>
          </p:nvPr>
        </p:nvSpPr>
        <p:spPr>
          <a:xfrm>
            <a:off x="2483768" y="3068960"/>
            <a:ext cx="4629600" cy="20745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nodo.getElementById()</a:t>
            </a:r>
            <a:endParaRPr/>
          </a:p>
          <a:p>
            <a:pPr indent="-355600">
              <a:buChar char="●"/>
            </a:pPr>
            <a:r>
              <a:rPr lang="es"/>
              <a:t>nodo.getElementsByTagName()</a:t>
            </a:r>
            <a:endParaRPr/>
          </a:p>
          <a:p>
            <a:pPr indent="-355600">
              <a:buChar char="●"/>
            </a:pPr>
            <a:r>
              <a:rPr lang="es"/>
              <a:t>nodo.getElementsByName()</a:t>
            </a:r>
            <a:endParaRPr/>
          </a:p>
          <a:p>
            <a:pPr indent="-355600">
              <a:buChar char="●"/>
            </a:pPr>
            <a:r>
              <a:rPr lang="es"/>
              <a:t>nodo.getElementsByClassName()</a:t>
            </a:r>
            <a:endParaRPr/>
          </a:p>
          <a:p>
            <a:pPr indent="-355600">
              <a:buChar char="●"/>
            </a:pPr>
            <a:r>
              <a:rPr lang="es"/>
              <a:t>nodo.querySelector()</a:t>
            </a:r>
            <a:endParaRPr/>
          </a:p>
          <a:p>
            <a:pPr indent="-355600">
              <a:buChar char="●"/>
            </a:pPr>
            <a:r>
              <a:rPr lang="es"/>
              <a:t>nodo.querySelectorAll()</a:t>
            </a:r>
            <a:endParaRPr/>
          </a:p>
        </p:txBody>
      </p:sp>
      <p:sp>
        <p:nvSpPr>
          <p:cNvPr id="410" name="Google Shape;410;p61"/>
          <p:cNvSpPr txBox="1"/>
          <p:nvPr/>
        </p:nvSpPr>
        <p:spPr>
          <a:xfrm>
            <a:off x="891093" y="2266560"/>
            <a:ext cx="30387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Recuperando elementos</a:t>
            </a:r>
            <a:endParaRPr sz="2000"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2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Crear y borrar elementos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6" name="Google Shape;416;p62"/>
          <p:cNvSpPr txBox="1">
            <a:spLocks noGrp="1"/>
          </p:cNvSpPr>
          <p:nvPr>
            <p:ph type="body" idx="1"/>
          </p:nvPr>
        </p:nvSpPr>
        <p:spPr>
          <a:xfrm>
            <a:off x="1202194" y="2204864"/>
            <a:ext cx="6589500" cy="30132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 dirty="0"/>
              <a:t>De forma tradicional</a:t>
            </a:r>
            <a:endParaRPr dirty="0"/>
          </a:p>
          <a:p>
            <a:pPr marL="914400" indent="-355600">
              <a:buChar char="●"/>
            </a:pPr>
            <a:r>
              <a:rPr lang="es" dirty="0"/>
              <a:t>createElement()</a:t>
            </a:r>
            <a:endParaRPr dirty="0"/>
          </a:p>
          <a:p>
            <a:pPr marL="914400" indent="-355600">
              <a:buChar char="●"/>
            </a:pPr>
            <a:r>
              <a:rPr lang="es" dirty="0"/>
              <a:t>createTextNode()</a:t>
            </a:r>
            <a:endParaRPr dirty="0"/>
          </a:p>
          <a:p>
            <a:pPr marL="914400" indent="-355600">
              <a:buChar char="●"/>
            </a:pPr>
            <a:r>
              <a:rPr lang="es" dirty="0"/>
              <a:t>parent.appendChild(node)</a:t>
            </a:r>
            <a:endParaRPr dirty="0"/>
          </a:p>
          <a:p>
            <a:pPr marL="914400" indent="-355600">
              <a:buChar char="●"/>
            </a:pPr>
            <a:r>
              <a:rPr lang="es" dirty="0"/>
              <a:t>parent.removeChild(node)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s" dirty="0"/>
              <a:t>En HTML5</a:t>
            </a:r>
            <a:endParaRPr dirty="0"/>
          </a:p>
          <a:p>
            <a:pPr marL="914400" indent="-355600">
              <a:buChar char="●"/>
            </a:pPr>
            <a:r>
              <a:rPr lang="es" dirty="0"/>
              <a:t>innerHTML()</a:t>
            </a:r>
            <a:endParaRPr dirty="0"/>
          </a:p>
          <a:p>
            <a:pPr marL="914400" indent="-355600">
              <a:buChar char="●"/>
            </a:pPr>
            <a:r>
              <a:rPr lang="es" dirty="0"/>
              <a:t>outerHTML()</a:t>
            </a:r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3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Manipular elementos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2" name="Google Shape;422;p63"/>
          <p:cNvSpPr txBox="1">
            <a:spLocks noGrp="1"/>
          </p:cNvSpPr>
          <p:nvPr>
            <p:ph type="body" idx="1"/>
          </p:nvPr>
        </p:nvSpPr>
        <p:spPr>
          <a:xfrm>
            <a:off x="899592" y="2353425"/>
            <a:ext cx="3485100" cy="26055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Elementos "en memoria"</a:t>
            </a:r>
            <a:endParaRPr/>
          </a:p>
          <a:p>
            <a:pPr marL="0" indent="0"/>
            <a:endParaRPr/>
          </a:p>
          <a:p>
            <a:pPr marL="914400" indent="-355600">
              <a:buChar char="●"/>
            </a:pPr>
            <a:r>
              <a:rPr lang="es"/>
              <a:t>cloneNode()</a:t>
            </a:r>
            <a:endParaRPr/>
          </a:p>
          <a:p>
            <a:pPr marL="914400" indent="-355600">
              <a:buChar char="●"/>
            </a:pPr>
            <a:r>
              <a:rPr lang="es"/>
              <a:t>createElement()</a:t>
            </a:r>
            <a:endParaRPr/>
          </a:p>
          <a:p>
            <a:pPr marL="914400" indent="-355600">
              <a:buChar char="●"/>
            </a:pPr>
            <a:r>
              <a:rPr lang="es"/>
              <a:t>appendElement()</a:t>
            </a:r>
            <a:endParaRPr/>
          </a:p>
          <a:p>
            <a:pPr marL="914400" indent="-355600">
              <a:buChar char="●"/>
            </a:pPr>
            <a:r>
              <a:rPr lang="es"/>
              <a:t>removeElement()</a:t>
            </a:r>
            <a:endParaRPr/>
          </a:p>
          <a:p>
            <a:pPr marL="914400" indent="-355600">
              <a:buChar char="●"/>
            </a:pPr>
            <a:r>
              <a:rPr lang="es"/>
              <a:t>replaceElement()</a:t>
            </a:r>
            <a:endParaRPr/>
          </a:p>
          <a:p>
            <a:pPr marL="0" indent="0"/>
            <a:endParaRPr/>
          </a:p>
        </p:txBody>
      </p:sp>
      <p:sp>
        <p:nvSpPr>
          <p:cNvPr id="423" name="Google Shape;423;p63"/>
          <p:cNvSpPr txBox="1"/>
          <p:nvPr/>
        </p:nvSpPr>
        <p:spPr>
          <a:xfrm>
            <a:off x="5660617" y="2919075"/>
            <a:ext cx="3000000" cy="17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Modificar elementos: </a:t>
            </a:r>
            <a:endParaRPr sz="2000"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endParaRPr sz="2000"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indent="-355600">
              <a:buClr>
                <a:srgbClr val="4A4A4A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textContent</a:t>
            </a:r>
            <a:endParaRPr sz="2000"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indent="-355600">
              <a:buClr>
                <a:srgbClr val="4A4A4A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innerHTML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4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 Manipulando Atributos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9" name="Google Shape;429;p64"/>
          <p:cNvSpPr txBox="1">
            <a:spLocks noGrp="1"/>
          </p:cNvSpPr>
          <p:nvPr>
            <p:ph type="body" idx="1"/>
          </p:nvPr>
        </p:nvSpPr>
        <p:spPr>
          <a:xfrm>
            <a:off x="756450" y="1757975"/>
            <a:ext cx="7631100" cy="32142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attributes</a:t>
            </a:r>
            <a:endParaRPr/>
          </a:p>
          <a:p>
            <a:pPr marL="0" indent="0"/>
            <a:endParaRPr/>
          </a:p>
          <a:p>
            <a:pPr indent="-355600">
              <a:buChar char="●"/>
            </a:pPr>
            <a:r>
              <a:rPr lang="es"/>
              <a:t>[nombre-atributo]</a:t>
            </a:r>
            <a:endParaRPr/>
          </a:p>
          <a:p>
            <a:pPr marL="0" indent="0"/>
            <a:endParaRPr/>
          </a:p>
          <a:p>
            <a:pPr indent="-355600">
              <a:buChar char="●"/>
            </a:pPr>
            <a:r>
              <a:rPr lang="es"/>
              <a:t>setAttribute()</a:t>
            </a:r>
            <a:endParaRPr/>
          </a:p>
          <a:p>
            <a:pPr indent="-355600">
              <a:buChar char="●"/>
            </a:pPr>
            <a:r>
              <a:rPr lang="es"/>
              <a:t>getAttribute()</a:t>
            </a:r>
            <a:endParaRPr/>
          </a:p>
          <a:p>
            <a:pPr indent="-355600">
              <a:buChar char="●"/>
            </a:pPr>
            <a:r>
              <a:rPr lang="es"/>
              <a:t>hasAttrigute()</a:t>
            </a:r>
            <a:endParaRPr/>
          </a:p>
          <a:p>
            <a:pPr indent="-355600">
              <a:buChar char="●"/>
            </a:pPr>
            <a:r>
              <a:rPr lang="es"/>
              <a:t>removeAttribute()</a:t>
            </a:r>
            <a:endParaRPr/>
          </a:p>
          <a:p>
            <a:pPr marL="0" indent="0"/>
            <a:endParaRPr/>
          </a:p>
          <a:p>
            <a:pPr marL="0" indent="0"/>
            <a:r>
              <a:rPr lang="es"/>
              <a:t>Mención aparte los atributos class y style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5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 Manipulando CSS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5" name="Google Shape;435;p65"/>
          <p:cNvSpPr txBox="1">
            <a:spLocks noGrp="1"/>
          </p:cNvSpPr>
          <p:nvPr>
            <p:ph type="body" idx="1"/>
          </p:nvPr>
        </p:nvSpPr>
        <p:spPr>
          <a:xfrm>
            <a:off x="784144" y="2348880"/>
            <a:ext cx="7631100" cy="33375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 dirty="0"/>
              <a:t>Aplicación directa de estilos: style.[nombre-propiedad]</a:t>
            </a:r>
            <a:br>
              <a:rPr lang="es" dirty="0"/>
            </a:br>
            <a:r>
              <a:rPr lang="es" dirty="0"/>
              <a:t>(paso de kebah-case a camelCase)</a:t>
            </a:r>
            <a:endParaRPr dirty="0"/>
          </a:p>
          <a:p>
            <a:pPr indent="-355600">
              <a:buChar char="●"/>
            </a:pPr>
            <a:r>
              <a:rPr lang="es" dirty="0"/>
              <a:t>Uso de clases CSS. </a:t>
            </a:r>
            <a:endParaRPr dirty="0"/>
          </a:p>
          <a:p>
            <a:pPr lvl="1">
              <a:buChar char="○"/>
            </a:pPr>
            <a:r>
              <a:rPr lang="es" dirty="0"/>
              <a:t>className</a:t>
            </a:r>
            <a:endParaRPr dirty="0"/>
          </a:p>
          <a:p>
            <a:pPr lvl="1">
              <a:buChar char="○"/>
            </a:pPr>
            <a:r>
              <a:rPr lang="es" dirty="0"/>
              <a:t>classList</a:t>
            </a:r>
            <a:endParaRPr dirty="0"/>
          </a:p>
          <a:p>
            <a:pPr lvl="1">
              <a:buChar char="○"/>
            </a:pPr>
            <a:r>
              <a:rPr lang="es" dirty="0"/>
              <a:t>classList.add(clase1, clase2,…)</a:t>
            </a:r>
            <a:endParaRPr dirty="0"/>
          </a:p>
          <a:p>
            <a:pPr lvl="1">
              <a:buChar char="○"/>
            </a:pPr>
            <a:r>
              <a:rPr lang="es" dirty="0"/>
              <a:t>classList.remove(clase1, clase2,…)</a:t>
            </a:r>
            <a:endParaRPr dirty="0"/>
          </a:p>
          <a:p>
            <a:pPr lvl="1">
              <a:buChar char="○"/>
            </a:pPr>
            <a:r>
              <a:rPr lang="es" dirty="0"/>
              <a:t>classList.toggle(clase1)</a:t>
            </a:r>
            <a:endParaRPr dirty="0"/>
          </a:p>
          <a:p>
            <a:pPr lvl="1">
              <a:buChar char="○"/>
            </a:pPr>
            <a:r>
              <a:rPr lang="es" dirty="0"/>
              <a:t>classList.contains(clase1)</a:t>
            </a:r>
            <a:br>
              <a:rPr lang="es" dirty="0"/>
            </a:br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6"/>
          <p:cNvSpPr txBox="1">
            <a:spLocks noGrp="1"/>
          </p:cNvSpPr>
          <p:nvPr>
            <p:ph type="title"/>
          </p:nvPr>
        </p:nvSpPr>
        <p:spPr>
          <a:xfrm>
            <a:off x="650081" y="1721644"/>
            <a:ext cx="7836600" cy="1735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>
                <a:solidFill>
                  <a:schemeClr val="lt1"/>
                </a:solidFill>
              </a:rPr>
              <a:t>Proyecto</a:t>
            </a:r>
            <a:r>
              <a:rPr lang="es"/>
              <a:t>. JS</a:t>
            </a:r>
            <a:endParaRPr/>
          </a:p>
        </p:txBody>
      </p:sp>
      <p:sp>
        <p:nvSpPr>
          <p:cNvPr id="441" name="Google Shape;441;p66"/>
          <p:cNvSpPr txBox="1"/>
          <p:nvPr/>
        </p:nvSpPr>
        <p:spPr>
          <a:xfrm>
            <a:off x="2683575" y="3669725"/>
            <a:ext cx="5438700" cy="9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Revisión de detalles pendientes</a:t>
            </a:r>
            <a:endParaRPr>
              <a:solidFill>
                <a:srgbClr val="FFFFFF"/>
              </a:solidFill>
            </a:endParaRPr>
          </a:p>
          <a:p>
            <a:pPr marL="457200" indent="-317500"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Añadimos JS al proyecto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557932" y="6929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Estándares y versiones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7687875" y="3635425"/>
            <a:ext cx="647700" cy="4380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  <a:t>ES6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/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700" y="1760952"/>
            <a:ext cx="6534920" cy="3614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8"/>
          <p:cNvSpPr txBox="1">
            <a:spLocks noGrp="1"/>
          </p:cNvSpPr>
          <p:nvPr>
            <p:ph type="title"/>
          </p:nvPr>
        </p:nvSpPr>
        <p:spPr>
          <a:xfrm>
            <a:off x="1314450" y="2886075"/>
            <a:ext cx="7472400" cy="818700"/>
          </a:xfrm>
          <a:prstGeom prst="rect">
            <a:avLst/>
          </a:prstGeom>
          <a:solidFill>
            <a:srgbClr val="D35400"/>
          </a:solidFill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 sz="4800" b="1">
                <a:solidFill>
                  <a:srgbClr val="F39C12"/>
                </a:solidFill>
              </a:rPr>
              <a:t>Eventos en JavaScript</a:t>
            </a:r>
            <a:endParaRPr sz="4800" b="1">
              <a:solidFill>
                <a:srgbClr val="F39C12"/>
              </a:solidFill>
            </a:endParaRPr>
          </a:p>
        </p:txBody>
      </p:sp>
      <p:sp>
        <p:nvSpPr>
          <p:cNvPr id="453" name="Google Shape;453;p68"/>
          <p:cNvSpPr txBox="1">
            <a:spLocks noGrp="1"/>
          </p:cNvSpPr>
          <p:nvPr>
            <p:ph type="body" idx="1"/>
          </p:nvPr>
        </p:nvSpPr>
        <p:spPr>
          <a:xfrm>
            <a:off x="1314450" y="4482976"/>
            <a:ext cx="7472400" cy="6606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9"/>
          <p:cNvSpPr txBox="1">
            <a:spLocks noGrp="1"/>
          </p:cNvSpPr>
          <p:nvPr>
            <p:ph type="title"/>
          </p:nvPr>
        </p:nvSpPr>
        <p:spPr>
          <a:xfrm>
            <a:off x="578644" y="556228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Eventos en el navegador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9" name="Google Shape;459;p69"/>
          <p:cNvSpPr txBox="1">
            <a:spLocks noGrp="1"/>
          </p:cNvSpPr>
          <p:nvPr>
            <p:ph type="body" idx="1"/>
          </p:nvPr>
        </p:nvSpPr>
        <p:spPr>
          <a:xfrm>
            <a:off x="945225" y="1878840"/>
            <a:ext cx="3091200" cy="35403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17500">
              <a:buSzPts val="1400"/>
              <a:buChar char="●"/>
            </a:pPr>
            <a:r>
              <a:rPr lang="es" sz="1400"/>
              <a:t>Resource Events</a:t>
            </a:r>
            <a:endParaRPr sz="1400"/>
          </a:p>
          <a:p>
            <a:pPr indent="-317500">
              <a:buSzPts val="1400"/>
              <a:buChar char="●"/>
            </a:pPr>
            <a:r>
              <a:rPr lang="es" sz="1400"/>
              <a:t>Network Events</a:t>
            </a:r>
            <a:endParaRPr sz="1400"/>
          </a:p>
          <a:p>
            <a:pPr indent="-317500">
              <a:buSzPts val="1400"/>
              <a:buFont typeface="Helvetica Neue"/>
              <a:buChar char="●"/>
            </a:pPr>
            <a:r>
              <a:rPr lang="es" sz="1400" b="1">
                <a:latin typeface="Helvetica Neue"/>
                <a:ea typeface="Helvetica Neue"/>
                <a:cs typeface="Helvetica Neue"/>
                <a:sym typeface="Helvetica Neue"/>
              </a:rPr>
              <a:t>Focus Events</a:t>
            </a:r>
            <a:endParaRPr sz="14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>
              <a:buSzPts val="1400"/>
              <a:buChar char="●"/>
            </a:pPr>
            <a:r>
              <a:rPr lang="es" sz="1400"/>
              <a:t>Websocket Events</a:t>
            </a:r>
            <a:endParaRPr sz="1400"/>
          </a:p>
          <a:p>
            <a:pPr indent="-317500">
              <a:buSzPts val="1400"/>
              <a:buChar char="●"/>
            </a:pPr>
            <a:r>
              <a:rPr lang="es" sz="1400"/>
              <a:t>Session History Events</a:t>
            </a:r>
            <a:endParaRPr sz="1400"/>
          </a:p>
          <a:p>
            <a:pPr indent="-317500">
              <a:buSzPts val="1400"/>
              <a:buChar char="●"/>
            </a:pPr>
            <a:r>
              <a:rPr lang="es" sz="1400"/>
              <a:t>CSS Animation Events</a:t>
            </a:r>
            <a:endParaRPr sz="1400"/>
          </a:p>
          <a:p>
            <a:pPr indent="-317500">
              <a:buSzPts val="1400"/>
              <a:buChar char="●"/>
            </a:pPr>
            <a:r>
              <a:rPr lang="es" sz="1400"/>
              <a:t>CSS Transition Events</a:t>
            </a:r>
            <a:endParaRPr sz="1400"/>
          </a:p>
          <a:p>
            <a:pPr indent="-317500">
              <a:buSzPts val="1400"/>
              <a:buFont typeface="Helvetica Neue"/>
              <a:buChar char="●"/>
            </a:pPr>
            <a:r>
              <a:rPr lang="es" sz="1400" b="1">
                <a:latin typeface="Helvetica Neue"/>
                <a:ea typeface="Helvetica Neue"/>
                <a:cs typeface="Helvetica Neue"/>
                <a:sym typeface="Helvetica Neue"/>
              </a:rPr>
              <a:t>Form Events</a:t>
            </a:r>
            <a:endParaRPr sz="14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>
              <a:buSzPts val="1400"/>
              <a:buChar char="●"/>
            </a:pPr>
            <a:r>
              <a:rPr lang="es" sz="1400"/>
              <a:t>Text Composition Events</a:t>
            </a:r>
            <a:endParaRPr sz="1400"/>
          </a:p>
          <a:p>
            <a:pPr indent="-317500">
              <a:buSzPts val="1400"/>
              <a:buFont typeface="Helvetica Neue"/>
              <a:buChar char="●"/>
            </a:pPr>
            <a:r>
              <a:rPr lang="es" sz="1400" b="1">
                <a:latin typeface="Helvetica Neue"/>
                <a:ea typeface="Helvetica Neue"/>
                <a:cs typeface="Helvetica Neue"/>
                <a:sym typeface="Helvetica Neue"/>
              </a:rPr>
              <a:t>View Events</a:t>
            </a:r>
            <a:endParaRPr sz="14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>
              <a:buSzPts val="1400"/>
              <a:buChar char="●"/>
            </a:pPr>
            <a:r>
              <a:rPr lang="es" sz="1400"/>
              <a:t>Clipboard Events</a:t>
            </a:r>
            <a:endParaRPr sz="1400"/>
          </a:p>
          <a:p>
            <a:pPr indent="-317500">
              <a:buSzPts val="1400"/>
              <a:buFont typeface="Helvetica Neue"/>
              <a:buChar char="●"/>
            </a:pPr>
            <a:r>
              <a:rPr lang="es" sz="1400" b="1">
                <a:latin typeface="Helvetica Neue"/>
                <a:ea typeface="Helvetica Neue"/>
                <a:cs typeface="Helvetica Neue"/>
                <a:sym typeface="Helvetica Neue"/>
              </a:rPr>
              <a:t>Keyboard Events</a:t>
            </a:r>
            <a:endParaRPr sz="14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>
              <a:buSzPts val="1400"/>
              <a:buFont typeface="Helvetica Neue"/>
              <a:buChar char="●"/>
            </a:pPr>
            <a:r>
              <a:rPr lang="es" sz="1400" b="1">
                <a:latin typeface="Helvetica Neue"/>
                <a:ea typeface="Helvetica Neue"/>
                <a:cs typeface="Helvetica Neue"/>
                <a:sym typeface="Helvetica Neue"/>
              </a:rPr>
              <a:t>Mouse Events</a:t>
            </a:r>
            <a:endParaRPr sz="14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>
              <a:buSzPts val="1400"/>
              <a:buChar char="●"/>
            </a:pPr>
            <a:r>
              <a:rPr lang="es" sz="1400"/>
              <a:t>Drag &amp; Drop Events</a:t>
            </a:r>
            <a:endParaRPr sz="1400"/>
          </a:p>
          <a:p>
            <a:pPr indent="-317500">
              <a:buSzPts val="1400"/>
              <a:buChar char="●"/>
            </a:pPr>
            <a:r>
              <a:rPr lang="es" sz="1400"/>
              <a:t>Media Events</a:t>
            </a:r>
            <a:endParaRPr sz="1400"/>
          </a:p>
          <a:p>
            <a:pPr indent="-317500">
              <a:buSzPts val="1400"/>
              <a:buChar char="●"/>
            </a:pPr>
            <a:r>
              <a:rPr lang="es" sz="1400"/>
              <a:t>Progress Events</a:t>
            </a:r>
            <a:endParaRPr sz="1400"/>
          </a:p>
        </p:txBody>
      </p:sp>
      <p:pic>
        <p:nvPicPr>
          <p:cNvPr id="460" name="Google Shape;46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676" y="1672465"/>
            <a:ext cx="3644251" cy="26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69"/>
          <p:cNvSpPr txBox="1"/>
          <p:nvPr/>
        </p:nvSpPr>
        <p:spPr>
          <a:xfrm>
            <a:off x="5097450" y="4590140"/>
            <a:ext cx="3317794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s" u="sng" dirty="0">
                <a:solidFill>
                  <a:schemeClr val="hlink"/>
                </a:solidFill>
                <a:hlinkClick r:id="rId4"/>
              </a:rPr>
              <a:t>https://developer.mozilla.org/en-US/docs/Web/Events</a:t>
            </a:r>
            <a:endParaRPr u="sng" dirty="0">
              <a:solidFill>
                <a:schemeClr val="hlink"/>
              </a:solidFill>
              <a:hlinkClick r:id="rId4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0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Eventos frecuentes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67" name="Google Shape;467;p70"/>
          <p:cNvSpPr txBox="1">
            <a:spLocks noGrp="1"/>
          </p:cNvSpPr>
          <p:nvPr>
            <p:ph type="body" idx="1"/>
          </p:nvPr>
        </p:nvSpPr>
        <p:spPr>
          <a:xfrm>
            <a:off x="2372708" y="1956969"/>
            <a:ext cx="4248472" cy="3744416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 dirty="0"/>
              <a:t>Mouse Events</a:t>
            </a:r>
            <a:endParaRPr dirty="0"/>
          </a:p>
          <a:p>
            <a:pPr lvl="1">
              <a:buChar char="○"/>
            </a:pPr>
            <a:r>
              <a:rPr lang="es" dirty="0"/>
              <a:t>mouseenter / mouseleave</a:t>
            </a:r>
            <a:endParaRPr dirty="0"/>
          </a:p>
          <a:p>
            <a:pPr lvl="1">
              <a:buChar char="○"/>
            </a:pPr>
            <a:r>
              <a:rPr lang="es" dirty="0"/>
              <a:t>mouseover / mouseout</a:t>
            </a:r>
            <a:endParaRPr dirty="0"/>
          </a:p>
          <a:p>
            <a:pPr lvl="1">
              <a:buChar char="○"/>
            </a:pPr>
            <a:r>
              <a:rPr lang="es" dirty="0"/>
              <a:t>click / dblclick</a:t>
            </a:r>
            <a:endParaRPr dirty="0"/>
          </a:p>
          <a:p>
            <a:pPr lvl="1">
              <a:buChar char="○"/>
            </a:pPr>
            <a:r>
              <a:rPr lang="es" dirty="0"/>
              <a:t>select</a:t>
            </a:r>
            <a:endParaRPr dirty="0"/>
          </a:p>
          <a:p>
            <a:pPr indent="-355600">
              <a:buChar char="●"/>
            </a:pPr>
            <a:r>
              <a:rPr lang="es" dirty="0"/>
              <a:t>View Events</a:t>
            </a:r>
            <a:endParaRPr dirty="0"/>
          </a:p>
          <a:p>
            <a:pPr lvl="1">
              <a:buChar char="○"/>
            </a:pPr>
            <a:r>
              <a:rPr lang="es" dirty="0"/>
              <a:t>scroll</a:t>
            </a:r>
            <a:endParaRPr dirty="0"/>
          </a:p>
          <a:p>
            <a:pPr indent="-355600">
              <a:buChar char="●"/>
            </a:pPr>
            <a:r>
              <a:rPr lang="es" dirty="0"/>
              <a:t>Focus / Form … Events</a:t>
            </a:r>
            <a:endParaRPr dirty="0"/>
          </a:p>
          <a:p>
            <a:pPr lvl="1">
              <a:buChar char="○"/>
            </a:pPr>
            <a:r>
              <a:rPr lang="es" dirty="0"/>
              <a:t>focus / blur</a:t>
            </a:r>
            <a:endParaRPr dirty="0"/>
          </a:p>
          <a:p>
            <a:pPr lvl="1">
              <a:buChar char="○"/>
            </a:pPr>
            <a:r>
              <a:rPr lang="es" dirty="0"/>
              <a:t>reset / submit</a:t>
            </a:r>
            <a:endParaRPr dirty="0"/>
          </a:p>
          <a:p>
            <a:pPr lvl="1">
              <a:buChar char="○"/>
            </a:pPr>
            <a:r>
              <a:rPr lang="es" dirty="0"/>
              <a:t>change / input</a:t>
            </a:r>
            <a:endParaRPr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1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Respuesta a Eventos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73" name="Google Shape;473;p71"/>
          <p:cNvSpPr txBox="1">
            <a:spLocks noGrp="1"/>
          </p:cNvSpPr>
          <p:nvPr>
            <p:ph type="body" idx="1"/>
          </p:nvPr>
        </p:nvSpPr>
        <p:spPr>
          <a:xfrm>
            <a:off x="592925" y="1643078"/>
            <a:ext cx="7836600" cy="30264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 dirty="0"/>
              <a:t>Eventos en línea: los atributos HTML on&lt;evento&gt;</a:t>
            </a:r>
            <a:br>
              <a:rPr lang="es" dirty="0"/>
            </a:br>
            <a:r>
              <a:rPr lang="es" dirty="0"/>
              <a:t>mala práctica si es fuera de un determinado framework.</a:t>
            </a:r>
            <a:endParaRPr dirty="0"/>
          </a:p>
          <a:p>
            <a:pPr marL="0" indent="0"/>
            <a:endParaRPr dirty="0"/>
          </a:p>
          <a:p>
            <a:pPr indent="-355600">
              <a:buChar char="●"/>
            </a:pPr>
            <a:r>
              <a:rPr lang="es"/>
              <a:t>Manejadores semánticos o event handlers:</a:t>
            </a:r>
            <a:br>
              <a:rPr lang="es"/>
            </a:br>
            <a:r>
              <a:rPr lang="es"/>
              <a:t>las propiedades on&lt;evento&gt; de los nodos del DOM</a:t>
            </a:r>
            <a:endParaRPr dirty="0"/>
          </a:p>
          <a:p>
            <a:pPr marL="0" indent="0"/>
            <a:endParaRPr dirty="0"/>
          </a:p>
          <a:p>
            <a:pPr indent="-355600">
              <a:buChar char="●"/>
            </a:pPr>
            <a:r>
              <a:rPr lang="es" dirty="0"/>
              <a:t>Event Listener: buena práctica.</a:t>
            </a:r>
            <a:endParaRPr dirty="0"/>
          </a:p>
          <a:p>
            <a:pPr lvl="1">
              <a:buChar char="○"/>
            </a:pPr>
            <a:r>
              <a:rPr lang="es" dirty="0"/>
              <a:t>addEventListener()</a:t>
            </a:r>
            <a:endParaRPr dirty="0"/>
          </a:p>
          <a:p>
            <a:pPr lvl="1">
              <a:buChar char="○"/>
            </a:pPr>
            <a:r>
              <a:rPr lang="es" dirty="0"/>
              <a:t>removeEventListener()</a:t>
            </a:r>
            <a:endParaRPr dirty="0"/>
          </a:p>
          <a:p>
            <a:pPr marL="0" indent="0"/>
            <a:endParaRPr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2"/>
          <p:cNvSpPr txBox="1">
            <a:spLocks noGrp="1"/>
          </p:cNvSpPr>
          <p:nvPr>
            <p:ph type="title"/>
          </p:nvPr>
        </p:nvSpPr>
        <p:spPr>
          <a:xfrm>
            <a:off x="578644" y="6929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Objeto Event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79" name="Google Shape;479;p72"/>
          <p:cNvSpPr txBox="1">
            <a:spLocks noGrp="1"/>
          </p:cNvSpPr>
          <p:nvPr>
            <p:ph type="body" idx="1"/>
          </p:nvPr>
        </p:nvSpPr>
        <p:spPr>
          <a:xfrm>
            <a:off x="653700" y="2060848"/>
            <a:ext cx="7836600" cy="29211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currentTarget, target: elemento que desencadena el evento</a:t>
            </a:r>
            <a:endParaRPr/>
          </a:p>
          <a:p>
            <a:pPr indent="-355600">
              <a:buChar char="●"/>
            </a:pPr>
            <a:r>
              <a:rPr lang="es"/>
              <a:t>type: nombre del evento</a:t>
            </a:r>
            <a:endParaRPr/>
          </a:p>
          <a:p>
            <a:pPr indent="-355600">
              <a:buChar char="●"/>
            </a:pPr>
            <a:r>
              <a:rPr lang="es"/>
              <a:t>bubbles</a:t>
            </a:r>
            <a:endParaRPr/>
          </a:p>
          <a:p>
            <a:pPr indent="-355600">
              <a:buChar char="●"/>
            </a:pPr>
            <a:r>
              <a:rPr lang="es"/>
              <a:t>cancelable</a:t>
            </a:r>
            <a:endParaRPr/>
          </a:p>
          <a:p>
            <a:pPr indent="-355600">
              <a:buChar char="●"/>
            </a:pPr>
            <a:r>
              <a:rPr lang="es"/>
              <a:t>defaultPrevented</a:t>
            </a:r>
            <a:endParaRPr/>
          </a:p>
          <a:p>
            <a:pPr indent="-355600">
              <a:buChar char="●"/>
            </a:pPr>
            <a:r>
              <a:rPr lang="es"/>
              <a:t>eventPhase</a:t>
            </a:r>
            <a:endParaRPr/>
          </a:p>
          <a:p>
            <a:pPr indent="-355600">
              <a:buChar char="●"/>
            </a:pPr>
            <a:r>
              <a:rPr lang="es"/>
              <a:t>isTrusted</a:t>
            </a:r>
            <a:endParaRPr/>
          </a:p>
          <a:p>
            <a:pPr indent="-355600">
              <a:buChar char="●"/>
            </a:pPr>
            <a:r>
              <a:rPr lang="es"/>
              <a:t>timeStamp</a:t>
            </a:r>
            <a:endParaRPr/>
          </a:p>
          <a:p>
            <a:pPr indent="-355600">
              <a:buChar char="●"/>
            </a:pPr>
            <a:r>
              <a:rPr lang="es"/>
              <a:t>view</a:t>
            </a:r>
            <a:endParaRPr/>
          </a:p>
        </p:txBody>
      </p:sp>
      <p:sp>
        <p:nvSpPr>
          <p:cNvPr id="480" name="Google Shape;480;p72"/>
          <p:cNvSpPr txBox="1">
            <a:spLocks noGrp="1"/>
          </p:cNvSpPr>
          <p:nvPr>
            <p:ph type="body" idx="1"/>
          </p:nvPr>
        </p:nvSpPr>
        <p:spPr>
          <a:xfrm>
            <a:off x="3467825" y="3718372"/>
            <a:ext cx="4393800" cy="18162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initEvent()</a:t>
            </a:r>
            <a:endParaRPr/>
          </a:p>
          <a:p>
            <a:pPr indent="-355600">
              <a:buChar char="●"/>
            </a:pPr>
            <a:r>
              <a:rPr lang="es"/>
              <a:t>preventDefault():</a:t>
            </a:r>
            <a:br>
              <a:rPr lang="es"/>
            </a:br>
            <a:r>
              <a:rPr lang="es"/>
              <a:t> comportamientos por defecto</a:t>
            </a:r>
            <a:endParaRPr/>
          </a:p>
          <a:p>
            <a:pPr indent="-355600">
              <a:buChar char="●"/>
            </a:pPr>
            <a:r>
              <a:rPr lang="es"/>
              <a:t>stopImmediatePropagation()</a:t>
            </a:r>
            <a:endParaRPr/>
          </a:p>
          <a:p>
            <a:pPr indent="-355600">
              <a:buChar char="●"/>
            </a:pPr>
            <a:r>
              <a:rPr lang="es"/>
              <a:t>stopPropagation()</a:t>
            </a:r>
            <a:br>
              <a:rPr lang="es"/>
            </a:b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3"/>
          <p:cNvSpPr txBox="1">
            <a:spLocks noGrp="1"/>
          </p:cNvSpPr>
          <p:nvPr>
            <p:ph type="title"/>
          </p:nvPr>
        </p:nvSpPr>
        <p:spPr>
          <a:xfrm>
            <a:off x="650081" y="1721644"/>
            <a:ext cx="7836600" cy="1735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>
                <a:solidFill>
                  <a:schemeClr val="lt1"/>
                </a:solidFill>
              </a:rPr>
              <a:t>Proyecto</a:t>
            </a:r>
            <a:r>
              <a:rPr lang="es"/>
              <a:t>. Eventos.</a:t>
            </a:r>
            <a:endParaRPr/>
          </a:p>
        </p:txBody>
      </p:sp>
      <p:sp>
        <p:nvSpPr>
          <p:cNvPr id="486" name="Google Shape;486;p73"/>
          <p:cNvSpPr txBox="1"/>
          <p:nvPr/>
        </p:nvSpPr>
        <p:spPr>
          <a:xfrm>
            <a:off x="2683575" y="3669725"/>
            <a:ext cx="5438700" cy="15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Comportamiento de los botones</a:t>
            </a:r>
            <a:br>
              <a:rPr lang="es">
                <a:solidFill>
                  <a:srgbClr val="FFFFFF"/>
                </a:solidFill>
              </a:rPr>
            </a:br>
            <a:r>
              <a:rPr lang="es">
                <a:solidFill>
                  <a:srgbClr val="FFFFFF"/>
                </a:solidFill>
              </a:rPr>
              <a:t>“Older Posts”, “Send”, “Icono de navegación”</a:t>
            </a:r>
            <a:endParaRPr>
              <a:solidFill>
                <a:srgbClr val="FFFFFF"/>
              </a:solidFill>
            </a:endParaRPr>
          </a:p>
          <a:p>
            <a:pPr marL="457200" indent="-317500"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Manejadores con console.log -&gt; Objeto Event</a:t>
            </a:r>
            <a:br>
              <a:rPr lang="es">
                <a:solidFill>
                  <a:srgbClr val="FFFFFF"/>
                </a:solidFill>
              </a:rPr>
            </a:br>
            <a:r>
              <a:rPr lang="es">
                <a:solidFill>
                  <a:srgbClr val="FFFFFF"/>
                </a:solidFill>
              </a:rPr>
              <a:t>Escribiendo en la Web : innerHTML</a:t>
            </a:r>
            <a:endParaRPr>
              <a:solidFill>
                <a:srgbClr val="FFFFFF"/>
              </a:solidFill>
            </a:endParaRPr>
          </a:p>
          <a:p>
            <a:pPr marL="457200" indent="-317500"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“Icono de navegación” -&gt; cambios en las clases CSS</a:t>
            </a:r>
            <a:endParaRPr>
              <a:solidFill>
                <a:schemeClr val="lt1"/>
              </a:solidFill>
            </a:endParaRPr>
          </a:p>
          <a:p>
            <a:pPr marL="457200" indent="-317500"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input -&gt; eventos change / input y Objeto Evento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4"/>
          <p:cNvSpPr txBox="1">
            <a:spLocks noGrp="1"/>
          </p:cNvSpPr>
          <p:nvPr>
            <p:ph type="title"/>
          </p:nvPr>
        </p:nvSpPr>
        <p:spPr>
          <a:xfrm>
            <a:off x="653700" y="630514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Flujo de Eventos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92" name="Google Shape;492;p74"/>
          <p:cNvSpPr txBox="1">
            <a:spLocks noGrp="1"/>
          </p:cNvSpPr>
          <p:nvPr>
            <p:ph type="body" idx="1"/>
          </p:nvPr>
        </p:nvSpPr>
        <p:spPr>
          <a:xfrm>
            <a:off x="1174822" y="2171590"/>
            <a:ext cx="3537600" cy="30789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event bubbling</a:t>
            </a:r>
            <a:br>
              <a:rPr lang="es"/>
            </a:br>
            <a:r>
              <a:rPr lang="es"/>
              <a:t>(propagación de eventos)</a:t>
            </a:r>
            <a:endParaRPr/>
          </a:p>
          <a:p>
            <a:pPr marL="0" indent="0"/>
            <a:endParaRPr/>
          </a:p>
          <a:p>
            <a:pPr marL="0" indent="0"/>
            <a:endParaRPr/>
          </a:p>
          <a:p>
            <a:pPr marL="0" indent="0"/>
            <a:endParaRPr/>
          </a:p>
          <a:p>
            <a:pPr marL="0" indent="0"/>
            <a:endParaRPr/>
          </a:p>
          <a:p>
            <a:pPr marL="0" indent="0"/>
            <a:endParaRPr/>
          </a:p>
          <a:p>
            <a:pPr indent="-355600">
              <a:buChar char="●"/>
            </a:pPr>
            <a:r>
              <a:rPr lang="es"/>
              <a:t>event capture</a:t>
            </a:r>
            <a:br>
              <a:rPr lang="es"/>
            </a:br>
            <a:r>
              <a:rPr lang="es"/>
              <a:t>(captura de eventos)</a:t>
            </a:r>
            <a:endParaRPr/>
          </a:p>
        </p:txBody>
      </p:sp>
      <p:pic>
        <p:nvPicPr>
          <p:cNvPr id="493" name="Google Shape;49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072" y="1772816"/>
            <a:ext cx="2254900" cy="185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0072" y="3753941"/>
            <a:ext cx="2254900" cy="1879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5"/>
          <p:cNvSpPr txBox="1">
            <a:spLocks noGrp="1"/>
          </p:cNvSpPr>
          <p:nvPr>
            <p:ph type="title"/>
          </p:nvPr>
        </p:nvSpPr>
        <p:spPr>
          <a:xfrm>
            <a:off x="578644" y="6929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Flujo de Eventos en DOM2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0" name="Google Shape;500;p75"/>
          <p:cNvSpPr txBox="1">
            <a:spLocks noGrp="1"/>
          </p:cNvSpPr>
          <p:nvPr>
            <p:ph type="body" idx="1"/>
          </p:nvPr>
        </p:nvSpPr>
        <p:spPr>
          <a:xfrm>
            <a:off x="763925" y="2463875"/>
            <a:ext cx="3537600" cy="15531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AutoNum type="arabicPeriod"/>
            </a:pPr>
            <a: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  <a:t>event capture</a:t>
            </a:r>
            <a:b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s"/>
              <a:t>(captura de eventos)</a:t>
            </a:r>
            <a:endParaRPr/>
          </a:p>
          <a:p>
            <a:pPr indent="-355600">
              <a:buAutoNum type="arabicPeriod"/>
            </a:pPr>
            <a:r>
              <a:rPr lang="es"/>
              <a:t>event bubbling</a:t>
            </a:r>
            <a:br>
              <a:rPr lang="es"/>
            </a:br>
            <a:r>
              <a:rPr lang="es"/>
              <a:t>(propagación de eventos)</a:t>
            </a:r>
            <a:endParaRPr/>
          </a:p>
        </p:txBody>
      </p:sp>
      <p:pic>
        <p:nvPicPr>
          <p:cNvPr id="501" name="Google Shape;50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250" y="2291575"/>
            <a:ext cx="4624000" cy="3132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75"/>
          <p:cNvSpPr txBox="1"/>
          <p:nvPr/>
        </p:nvSpPr>
        <p:spPr>
          <a:xfrm>
            <a:off x="1749550" y="4415750"/>
            <a:ext cx="3000000" cy="10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/>
              <a:t>en addEventListener, el tercer parámetro es activa/desactiva el  flujo bubbling (default false)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76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Eventos propios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8" name="Google Shape;508;p76"/>
          <p:cNvSpPr txBox="1">
            <a:spLocks noGrp="1"/>
          </p:cNvSpPr>
          <p:nvPr>
            <p:ph type="body" idx="1"/>
          </p:nvPr>
        </p:nvSpPr>
        <p:spPr>
          <a:xfrm>
            <a:off x="592925" y="1643078"/>
            <a:ext cx="7836600" cy="16056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API EventTarget del DOM2</a:t>
            </a:r>
            <a:endParaRPr/>
          </a:p>
          <a:p>
            <a:pPr indent="-355600">
              <a:buChar char="●"/>
            </a:pPr>
            <a:r>
              <a:rPr lang="es"/>
              <a:t>addEventListener() / removeEventListener()</a:t>
            </a:r>
            <a:endParaRPr/>
          </a:p>
          <a:p>
            <a:pPr indent="-355600">
              <a:buChar char="●"/>
            </a:pPr>
            <a: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  <a:t>dispatchEvent(oEvento)</a:t>
            </a:r>
            <a:br>
              <a:rPr lang="es"/>
            </a:br>
            <a:br>
              <a:rPr lang="es"/>
            </a:br>
            <a:endParaRPr/>
          </a:p>
        </p:txBody>
      </p:sp>
      <p:sp>
        <p:nvSpPr>
          <p:cNvPr id="509" name="Google Shape;509;p76"/>
          <p:cNvSpPr txBox="1"/>
          <p:nvPr/>
        </p:nvSpPr>
        <p:spPr>
          <a:xfrm>
            <a:off x="3534175" y="2893500"/>
            <a:ext cx="3687900" cy="1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/>
              <a:t>capaz de lanzar (trigger o dispatch), desde un nodo del DOM,  un evento como si se tratara de un evento de lanzamiento directo.</a:t>
            </a:r>
            <a:endParaRPr/>
          </a:p>
          <a:p>
            <a:r>
              <a:rPr lang="es"/>
              <a:t>Puede traducir eventos del sistema (e.g. click) a eventos semánticos (e.g. formularioEnviado)</a:t>
            </a:r>
            <a:endParaRPr/>
          </a:p>
        </p:txBody>
      </p:sp>
      <p:sp>
        <p:nvSpPr>
          <p:cNvPr id="510" name="Google Shape;510;p76"/>
          <p:cNvSpPr txBox="1"/>
          <p:nvPr/>
        </p:nvSpPr>
        <p:spPr>
          <a:xfrm>
            <a:off x="1460200" y="4577425"/>
            <a:ext cx="51039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/>
              <a:t>elemento.dispatchEvent(new Event(&lt;nombre evento&gt;))  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7"/>
          <p:cNvSpPr txBox="1">
            <a:spLocks noGrp="1"/>
          </p:cNvSpPr>
          <p:nvPr>
            <p:ph type="title"/>
          </p:nvPr>
        </p:nvSpPr>
        <p:spPr>
          <a:xfrm>
            <a:off x="650081" y="1721644"/>
            <a:ext cx="7836600" cy="1735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>
                <a:solidFill>
                  <a:schemeClr val="lt1"/>
                </a:solidFill>
              </a:rPr>
              <a:t>Proyecto</a:t>
            </a:r>
            <a:r>
              <a:rPr lang="es"/>
              <a:t>. Eventos.</a:t>
            </a:r>
            <a:endParaRPr/>
          </a:p>
        </p:txBody>
      </p:sp>
      <p:sp>
        <p:nvSpPr>
          <p:cNvPr id="516" name="Google Shape;516;p77"/>
          <p:cNvSpPr txBox="1"/>
          <p:nvPr/>
        </p:nvSpPr>
        <p:spPr>
          <a:xfrm>
            <a:off x="2683575" y="3669725"/>
            <a:ext cx="5438700" cy="15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Scroll-spy y navegación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578644" y="462380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Más información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491" y="4969639"/>
            <a:ext cx="64293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8003" y="1700808"/>
            <a:ext cx="4373251" cy="29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839427" y="4060233"/>
            <a:ext cx="2035200" cy="7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u="sng">
                <a:solidFill>
                  <a:schemeClr val="hlink"/>
                </a:solidFill>
                <a:hlinkClick r:id="rId5"/>
              </a:rPr>
              <a:t>http://es6-features.org/</a:t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839427" y="2309983"/>
            <a:ext cx="20352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u="sng">
                <a:solidFill>
                  <a:schemeClr val="hlink"/>
                </a:solidFill>
                <a:hlinkClick r:id="rId6"/>
              </a:rPr>
              <a:t>http://kangax.github.io/compat-table/es6/</a:t>
            </a:r>
            <a:br>
              <a:rPr lang="es"/>
            </a:br>
            <a:endParaRPr/>
          </a:p>
        </p:txBody>
      </p:sp>
      <p:cxnSp>
        <p:nvCxnSpPr>
          <p:cNvPr id="111" name="Google Shape;111;p15"/>
          <p:cNvCxnSpPr>
            <a:endCxn id="107" idx="1"/>
          </p:cNvCxnSpPr>
          <p:nvPr/>
        </p:nvCxnSpPr>
        <p:spPr>
          <a:xfrm rot="-5400000" flipH="1">
            <a:off x="1269340" y="4716964"/>
            <a:ext cx="629700" cy="618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2" name="Google Shape;112;p15"/>
          <p:cNvCxnSpPr>
            <a:stCxn id="110" idx="2"/>
            <a:endCxn id="108" idx="1"/>
          </p:cNvCxnSpPr>
          <p:nvPr/>
        </p:nvCxnSpPr>
        <p:spPr>
          <a:xfrm rot="-5400000" flipH="1">
            <a:off x="2717277" y="2079433"/>
            <a:ext cx="240600" cy="1961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8"/>
          <p:cNvSpPr txBox="1">
            <a:spLocks noGrp="1"/>
          </p:cNvSpPr>
          <p:nvPr>
            <p:ph type="title"/>
          </p:nvPr>
        </p:nvSpPr>
        <p:spPr>
          <a:xfrm>
            <a:off x="1314450" y="2886075"/>
            <a:ext cx="7472400" cy="818700"/>
          </a:xfrm>
          <a:prstGeom prst="rect">
            <a:avLst/>
          </a:prstGeom>
          <a:solidFill>
            <a:srgbClr val="D35400"/>
          </a:solidFill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 sz="4800" b="1">
                <a:solidFill>
                  <a:srgbClr val="F39C12"/>
                </a:solidFill>
              </a:rPr>
              <a:t>Formularios</a:t>
            </a:r>
            <a:endParaRPr sz="4800" b="1">
              <a:solidFill>
                <a:srgbClr val="F39C12"/>
              </a:solidFill>
            </a:endParaRPr>
          </a:p>
        </p:txBody>
      </p:sp>
      <p:sp>
        <p:nvSpPr>
          <p:cNvPr id="522" name="Google Shape;522;p78"/>
          <p:cNvSpPr txBox="1">
            <a:spLocks noGrp="1"/>
          </p:cNvSpPr>
          <p:nvPr>
            <p:ph type="body" idx="1"/>
          </p:nvPr>
        </p:nvSpPr>
        <p:spPr>
          <a:xfrm>
            <a:off x="1314450" y="4482976"/>
            <a:ext cx="7472400" cy="6606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9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Controles de formularios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28" name="Google Shape;528;p79"/>
          <p:cNvSpPr txBox="1">
            <a:spLocks noGrp="1"/>
          </p:cNvSpPr>
          <p:nvPr>
            <p:ph type="body" idx="1"/>
          </p:nvPr>
        </p:nvSpPr>
        <p:spPr>
          <a:xfrm>
            <a:off x="578650" y="2284100"/>
            <a:ext cx="7836600" cy="18372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&lt;input&gt; -- type submit/ reset / button</a:t>
            </a:r>
            <a:endParaRPr/>
          </a:p>
          <a:p>
            <a:pPr marL="0" indent="0"/>
            <a:r>
              <a:rPr lang="es"/>
              <a:t>&lt;button&gt;&lt;button&gt; -- type submit/ reset / button</a:t>
            </a:r>
            <a:br>
              <a:rPr lang="es"/>
            </a:br>
            <a:r>
              <a:rPr lang="es"/>
              <a:t>&lt;textarea&gt; …. &lt;/textarea&gt;</a:t>
            </a:r>
            <a:br>
              <a:rPr lang="es"/>
            </a:br>
            <a:r>
              <a:rPr lang="es"/>
              <a:t>&lt;input&gt; type checkbox / radio</a:t>
            </a:r>
            <a:br>
              <a:rPr lang="es"/>
            </a:br>
            <a:r>
              <a:rPr lang="es"/>
              <a:t>&lt;select&gt;  &lt;option&gt; valor &lt;/ option&gt;….. &lt;/select&gt;</a:t>
            </a:r>
            <a:endParaRPr/>
          </a:p>
        </p:txBody>
      </p:sp>
      <p:sp>
        <p:nvSpPr>
          <p:cNvPr id="529" name="Google Shape;529;p79"/>
          <p:cNvSpPr txBox="1"/>
          <p:nvPr/>
        </p:nvSpPr>
        <p:spPr>
          <a:xfrm>
            <a:off x="2640425" y="4212000"/>
            <a:ext cx="5204400" cy="8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&lt;input&gt; -- type text/ email / tel/ URL / search</a:t>
            </a:r>
            <a:b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&lt;input&gt; type color / number/ range/ date…</a:t>
            </a:r>
            <a:endParaRPr sz="2000"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30" name="Google Shape;530;p79"/>
          <p:cNvSpPr txBox="1">
            <a:spLocks noGrp="1"/>
          </p:cNvSpPr>
          <p:nvPr>
            <p:ph type="body" idx="1"/>
          </p:nvPr>
        </p:nvSpPr>
        <p:spPr>
          <a:xfrm>
            <a:off x="578650" y="1817900"/>
            <a:ext cx="2358000" cy="4662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&lt;input&gt; -- type text</a:t>
            </a:r>
            <a:br>
              <a:rPr lang="es"/>
            </a:br>
            <a:endParaRPr/>
          </a:p>
        </p:txBody>
      </p:sp>
      <p:cxnSp>
        <p:nvCxnSpPr>
          <p:cNvPr id="531" name="Google Shape;531;p79"/>
          <p:cNvCxnSpPr>
            <a:stCxn id="530" idx="3"/>
            <a:endCxn id="529" idx="3"/>
          </p:cNvCxnSpPr>
          <p:nvPr/>
        </p:nvCxnSpPr>
        <p:spPr>
          <a:xfrm>
            <a:off x="2936650" y="2051000"/>
            <a:ext cx="4908300" cy="2603700"/>
          </a:xfrm>
          <a:prstGeom prst="bentConnector3">
            <a:avLst>
              <a:gd name="adj1" fmla="val 10484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0"/>
          <p:cNvSpPr txBox="1">
            <a:spLocks noGrp="1"/>
          </p:cNvSpPr>
          <p:nvPr>
            <p:ph type="title"/>
          </p:nvPr>
        </p:nvSpPr>
        <p:spPr>
          <a:xfrm>
            <a:off x="650081" y="1721644"/>
            <a:ext cx="7836600" cy="1735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>
                <a:solidFill>
                  <a:schemeClr val="lt1"/>
                </a:solidFill>
              </a:rPr>
              <a:t>Proyecto</a:t>
            </a:r>
            <a:r>
              <a:rPr lang="es"/>
              <a:t>. Frormularios.</a:t>
            </a:r>
            <a:endParaRPr/>
          </a:p>
        </p:txBody>
      </p:sp>
      <p:sp>
        <p:nvSpPr>
          <p:cNvPr id="537" name="Google Shape;537;p80"/>
          <p:cNvSpPr txBox="1"/>
          <p:nvPr/>
        </p:nvSpPr>
        <p:spPr>
          <a:xfrm>
            <a:off x="2683575" y="3669725"/>
            <a:ext cx="5438700" cy="15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Completamos el formulario de contactos, </a:t>
            </a:r>
            <a:br>
              <a:rPr lang="es">
                <a:solidFill>
                  <a:srgbClr val="FFFFFF"/>
                </a:solidFill>
              </a:rPr>
            </a:br>
            <a:r>
              <a:rPr lang="es">
                <a:solidFill>
                  <a:srgbClr val="FFFFFF"/>
                </a:solidFill>
              </a:rPr>
              <a:t>para que incluya</a:t>
            </a:r>
            <a:endParaRPr>
              <a:solidFill>
                <a:srgbClr val="FFFFFF"/>
              </a:solidFill>
            </a:endParaRPr>
          </a:p>
          <a:p>
            <a:pPr marL="914400" lvl="1" indent="-317500">
              <a:buClr>
                <a:srgbClr val="FFFFFF"/>
              </a:buClr>
              <a:buSzPts val="1400"/>
              <a:buChar char="○"/>
            </a:pPr>
            <a:r>
              <a:rPr lang="es">
                <a:solidFill>
                  <a:srgbClr val="FFFFFF"/>
                </a:solidFill>
              </a:rPr>
              <a:t>checkbox</a:t>
            </a:r>
            <a:endParaRPr>
              <a:solidFill>
                <a:srgbClr val="FFFFFF"/>
              </a:solidFill>
            </a:endParaRPr>
          </a:p>
          <a:p>
            <a:pPr marL="914400" lvl="1" indent="-317500">
              <a:buClr>
                <a:srgbClr val="FFFFFF"/>
              </a:buClr>
              <a:buSzPts val="1400"/>
              <a:buChar char="○"/>
            </a:pPr>
            <a:r>
              <a:rPr lang="es">
                <a:solidFill>
                  <a:srgbClr val="FFFFFF"/>
                </a:solidFill>
              </a:rPr>
              <a:t>radiobutons</a:t>
            </a:r>
            <a:endParaRPr>
              <a:solidFill>
                <a:srgbClr val="FFFFFF"/>
              </a:solidFill>
            </a:endParaRPr>
          </a:p>
          <a:p>
            <a:pPr marL="914400" lvl="1" indent="-317500">
              <a:buClr>
                <a:srgbClr val="FFFFFF"/>
              </a:buClr>
              <a:buSzPts val="1400"/>
              <a:buChar char="○"/>
            </a:pPr>
            <a:r>
              <a:rPr lang="es">
                <a:solidFill>
                  <a:srgbClr val="FFFFFF"/>
                </a:solidFill>
              </a:rPr>
              <a:t>selectOptions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1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Eventos frecuentes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43" name="Google Shape;543;p81"/>
          <p:cNvSpPr txBox="1">
            <a:spLocks noGrp="1"/>
          </p:cNvSpPr>
          <p:nvPr>
            <p:ph type="body" idx="1"/>
          </p:nvPr>
        </p:nvSpPr>
        <p:spPr>
          <a:xfrm>
            <a:off x="845800" y="1714900"/>
            <a:ext cx="4168200" cy="2947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reset (Form Events)</a:t>
            </a:r>
            <a:endParaRPr/>
          </a:p>
          <a:p>
            <a:pPr indent="-355600">
              <a:buChar char="●"/>
            </a:pPr>
            <a:r>
              <a:rPr lang="es"/>
              <a:t>submit (Form Events)</a:t>
            </a:r>
            <a:endParaRPr/>
          </a:p>
          <a:p>
            <a:pPr marL="0" indent="0"/>
            <a:endParaRPr/>
          </a:p>
          <a:p>
            <a:pPr indent="-355600">
              <a:buChar char="●"/>
            </a:pPr>
            <a:r>
              <a:rPr lang="es"/>
              <a:t>focus (Focus Events)</a:t>
            </a:r>
            <a:endParaRPr/>
          </a:p>
          <a:p>
            <a:pPr indent="-355600">
              <a:buChar char="●"/>
            </a:pPr>
            <a:r>
              <a:rPr lang="es"/>
              <a:t>blur (Focus Events)</a:t>
            </a:r>
            <a:endParaRPr/>
          </a:p>
          <a:p>
            <a:pPr marL="0" indent="0"/>
            <a:endParaRPr/>
          </a:p>
          <a:p>
            <a:pPr indent="-355600">
              <a:buChar char="●"/>
            </a:pPr>
            <a:r>
              <a:rPr lang="es"/>
              <a:t>change</a:t>
            </a:r>
            <a:endParaRPr/>
          </a:p>
          <a:p>
            <a:pPr indent="-355600">
              <a:buChar char="●"/>
            </a:pPr>
            <a:r>
              <a:rPr lang="es"/>
              <a:t>input</a:t>
            </a:r>
            <a:endParaRPr/>
          </a:p>
          <a:p>
            <a:pPr indent="-355600">
              <a:buChar char="●"/>
            </a:pPr>
            <a:r>
              <a:rPr lang="es"/>
              <a:t>click  (Mouse Events)</a:t>
            </a:r>
            <a:endParaRPr/>
          </a:p>
        </p:txBody>
      </p:sp>
      <p:sp>
        <p:nvSpPr>
          <p:cNvPr id="544" name="Google Shape;544;p81"/>
          <p:cNvSpPr txBox="1"/>
          <p:nvPr/>
        </p:nvSpPr>
        <p:spPr>
          <a:xfrm>
            <a:off x="5672425" y="2573950"/>
            <a:ext cx="24198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s">
                <a:solidFill>
                  <a:schemeClr val="dk1"/>
                </a:solidFill>
              </a:rPr>
              <a:t>&lt;input&gt;</a:t>
            </a:r>
            <a:endParaRPr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es">
                <a:solidFill>
                  <a:schemeClr val="dk1"/>
                </a:solidFill>
              </a:rPr>
              <a:t>&lt;textarea&gt;</a:t>
            </a:r>
            <a:endParaRPr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es">
                <a:solidFill>
                  <a:schemeClr val="dk1"/>
                </a:solidFill>
              </a:rPr>
              <a:t>&lt;select&gt;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45" name="Google Shape;545;p81"/>
          <p:cNvCxnSpPr>
            <a:endCxn id="544" idx="1"/>
          </p:cNvCxnSpPr>
          <p:nvPr/>
        </p:nvCxnSpPr>
        <p:spPr>
          <a:xfrm rot="10800000" flipH="1">
            <a:off x="2181625" y="3188800"/>
            <a:ext cx="3490800" cy="75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46" name="Google Shape;546;p81"/>
          <p:cNvSpPr txBox="1"/>
          <p:nvPr/>
        </p:nvSpPr>
        <p:spPr>
          <a:xfrm>
            <a:off x="5890950" y="4081325"/>
            <a:ext cx="24198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s">
                <a:solidFill>
                  <a:schemeClr val="dk1"/>
                </a:solidFill>
              </a:rPr>
              <a:t>&lt;input submit&gt;</a:t>
            </a:r>
            <a:endParaRPr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es">
                <a:solidFill>
                  <a:schemeClr val="dk1"/>
                </a:solidFill>
              </a:rPr>
              <a:t>&lt;input submit&gt;</a:t>
            </a:r>
            <a:endParaRPr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es">
                <a:solidFill>
                  <a:schemeClr val="dk1"/>
                </a:solidFill>
              </a:rPr>
              <a:t>&lt;buton&gt;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47" name="Google Shape;547;p81"/>
          <p:cNvCxnSpPr>
            <a:endCxn id="546" idx="1"/>
          </p:cNvCxnSpPr>
          <p:nvPr/>
        </p:nvCxnSpPr>
        <p:spPr>
          <a:xfrm>
            <a:off x="3695550" y="4371875"/>
            <a:ext cx="2195400" cy="32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2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Formularios: Obtención de datos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53" name="Google Shape;553;p82"/>
          <p:cNvSpPr txBox="1">
            <a:spLocks noGrp="1"/>
          </p:cNvSpPr>
          <p:nvPr>
            <p:ph type="body" idx="1"/>
          </p:nvPr>
        </p:nvSpPr>
        <p:spPr>
          <a:xfrm>
            <a:off x="592925" y="1643078"/>
            <a:ext cx="7836600" cy="30459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input / textarea: propiedad/atributo value del nodo</a:t>
            </a:r>
            <a:endParaRPr/>
          </a:p>
          <a:p>
            <a:pPr marL="0" indent="0"/>
            <a:endParaRPr/>
          </a:p>
          <a:p>
            <a:pPr indent="-355600">
              <a:buChar char="●"/>
            </a:pPr>
            <a:r>
              <a:rPr lang="es"/>
              <a:t>checkbox -&gt; propiedad/atributo checked del nodo</a:t>
            </a:r>
            <a:endParaRPr/>
          </a:p>
          <a:p>
            <a:pPr marL="0" indent="0"/>
            <a:endParaRPr/>
          </a:p>
          <a:p>
            <a:pPr indent="-355600">
              <a:buChar char="●"/>
            </a:pPr>
            <a:r>
              <a:rPr lang="es"/>
              <a:t>ratiobuton -&gt; aNodos.foreach(</a:t>
            </a:r>
            <a:br>
              <a:rPr lang="es"/>
            </a:br>
            <a:r>
              <a:rPr lang="es"/>
              <a:t>	item.checked = true -&gt; item.value</a:t>
            </a:r>
            <a:endParaRPr/>
          </a:p>
          <a:p>
            <a:pPr marL="0" indent="0"/>
            <a:endParaRPr/>
          </a:p>
          <a:p>
            <a:pPr indent="-355600">
              <a:buChar char="●"/>
            </a:pPr>
            <a:r>
              <a:rPr lang="es"/>
              <a:t>Select/options -&gt; del array options</a:t>
            </a:r>
            <a:br>
              <a:rPr lang="es"/>
            </a:br>
            <a:r>
              <a:rPr lang="es"/>
              <a:t>				el item[selectedIndex]</a:t>
            </a:r>
            <a:endParaRPr/>
          </a:p>
          <a:p>
            <a:pPr marL="0" indent="0"/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3"/>
          <p:cNvSpPr txBox="1">
            <a:spLocks noGrp="1"/>
          </p:cNvSpPr>
          <p:nvPr>
            <p:ph type="title"/>
          </p:nvPr>
        </p:nvSpPr>
        <p:spPr>
          <a:xfrm>
            <a:off x="650081" y="1721644"/>
            <a:ext cx="7836600" cy="1735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>
                <a:solidFill>
                  <a:schemeClr val="lt1"/>
                </a:solidFill>
              </a:rPr>
              <a:t>Proyecto</a:t>
            </a:r>
            <a:r>
              <a:rPr lang="es"/>
              <a:t>. Formularios.</a:t>
            </a:r>
            <a:endParaRPr/>
          </a:p>
        </p:txBody>
      </p:sp>
      <p:sp>
        <p:nvSpPr>
          <p:cNvPr id="559" name="Google Shape;559;p83"/>
          <p:cNvSpPr txBox="1"/>
          <p:nvPr/>
        </p:nvSpPr>
        <p:spPr>
          <a:xfrm>
            <a:off x="2683575" y="3669725"/>
            <a:ext cx="5438700" cy="15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buClr>
                <a:schemeClr val="lt1"/>
              </a:buClr>
              <a:buSzPts val="1400"/>
              <a:buFont typeface="Arial"/>
              <a:buChar char="●"/>
            </a:pPr>
            <a:r>
              <a:rPr lang="es">
                <a:solidFill>
                  <a:srgbClr val="FFFFFF"/>
                </a:solidFill>
              </a:rPr>
              <a:t>Recogemos todos los datos en un objeto al enviar</a:t>
            </a:r>
            <a:br>
              <a:rPr lang="es">
                <a:solidFill>
                  <a:srgbClr val="FFFFFF"/>
                </a:solidFill>
              </a:rPr>
            </a:br>
            <a:r>
              <a:rPr lang="es">
                <a:solidFill>
                  <a:srgbClr val="FFFFFF"/>
                </a:solidFill>
              </a:rPr>
              <a:t>(tendremos activado el preventDefault() </a:t>
            </a:r>
            <a:br>
              <a:rPr lang="es">
                <a:solidFill>
                  <a:srgbClr val="FFFFFF"/>
                </a:solidFill>
              </a:rPr>
            </a:br>
            <a:r>
              <a:rPr lang="es">
                <a:solidFill>
                  <a:srgbClr val="FFFFFF"/>
                </a:solidFill>
              </a:rPr>
              <a:t>en el evento submit del formulario)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84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Formularios: controles dinámicos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65" name="Google Shape;565;p84"/>
          <p:cNvSpPr txBox="1">
            <a:spLocks noGrp="1"/>
          </p:cNvSpPr>
          <p:nvPr>
            <p:ph type="body" idx="1"/>
          </p:nvPr>
        </p:nvSpPr>
        <p:spPr>
          <a:xfrm>
            <a:off x="592925" y="1643079"/>
            <a:ext cx="7836600" cy="33897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Controles dinámicos (basados en código)</a:t>
            </a:r>
            <a:endParaRPr/>
          </a:p>
          <a:p>
            <a:pPr marL="0" indent="0"/>
            <a:endParaRPr/>
          </a:p>
          <a:p>
            <a:pPr lvl="1">
              <a:buChar char="○"/>
            </a:pPr>
            <a:r>
              <a:rPr lang="es"/>
              <a:t>Cuando cambia el valor de un elemento de selección</a:t>
            </a:r>
            <a:br>
              <a:rPr lang="es"/>
            </a:br>
            <a:r>
              <a:rPr lang="es"/>
              <a:t>(radio - check - select/options)</a:t>
            </a:r>
            <a:br>
              <a:rPr lang="es"/>
            </a:br>
            <a:r>
              <a:rPr lang="es"/>
              <a:t>-&gt; evento change</a:t>
            </a:r>
            <a:endParaRPr/>
          </a:p>
          <a:p>
            <a:pPr marL="0" indent="0"/>
            <a:endParaRPr/>
          </a:p>
          <a:p>
            <a:pPr lvl="1">
              <a:buChar char="○"/>
            </a:pPr>
            <a:r>
              <a:rPr lang="es"/>
              <a:t>el manejador correspondiente</a:t>
            </a:r>
            <a:br>
              <a:rPr lang="es"/>
            </a:br>
            <a:r>
              <a:rPr lang="es"/>
              <a:t>genera el control dinámico </a:t>
            </a:r>
            <a:br>
              <a:rPr lang="es"/>
            </a:br>
            <a:r>
              <a:rPr lang="es"/>
              <a:t>a partir de los datos incluidos en el código</a:t>
            </a:r>
            <a:br>
              <a:rPr lang="es"/>
            </a:br>
            <a:r>
              <a:rPr lang="es"/>
              <a:t>o recibidos desde un API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85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Formularios y validación. Planteamiento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71" name="Google Shape;571;p85"/>
          <p:cNvSpPr txBox="1">
            <a:spLocks noGrp="1"/>
          </p:cNvSpPr>
          <p:nvPr>
            <p:ph type="body" idx="1"/>
          </p:nvPr>
        </p:nvSpPr>
        <p:spPr>
          <a:xfrm>
            <a:off x="578650" y="1629875"/>
            <a:ext cx="7836600" cy="36144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Validación basada en HTML5 más o menos customizada</a:t>
            </a:r>
            <a:endParaRPr/>
          </a:p>
          <a:p>
            <a:pPr indent="-355600">
              <a:buChar char="●"/>
            </a:pPr>
            <a:r>
              <a:rPr lang="es"/>
              <a:t>Botón enviar: puede deshabilitarse hasta que el formulario sea válido</a:t>
            </a:r>
            <a:endParaRPr/>
          </a:p>
          <a:p>
            <a:pPr indent="-355600">
              <a:buChar char="●"/>
            </a:pPr>
            <a:r>
              <a:rPr lang="es"/>
              <a:t>Mensajes de error</a:t>
            </a:r>
            <a:endParaRPr/>
          </a:p>
          <a:p>
            <a:pPr lvl="1">
              <a:buChar char="○"/>
            </a:pPr>
            <a:r>
              <a:rPr lang="es"/>
              <a:t>aparecen cuando se abandona un campo sin terminarlo correctamente</a:t>
            </a:r>
            <a:endParaRPr/>
          </a:p>
          <a:p>
            <a:pPr lvl="1">
              <a:buChar char="○"/>
            </a:pPr>
            <a:r>
              <a:rPr lang="es"/>
              <a:t>Si enviar no esta deshabilitado, pueden aparecer solo al pulsar el botón de enviar, en caso de que existan errores de validación</a:t>
            </a:r>
            <a:br>
              <a:rPr lang="es"/>
            </a:br>
            <a:r>
              <a:rPr lang="es"/>
              <a:t>En este caso, el primero de los controles afectados puede recibir el foco -&gt; nodo.focus()</a:t>
            </a:r>
            <a:endParaRPr/>
          </a:p>
          <a:p>
            <a:pPr marL="0" indent="0"/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86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Validación en HTML5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77" name="Google Shape;577;p86"/>
          <p:cNvSpPr txBox="1">
            <a:spLocks noGrp="1"/>
          </p:cNvSpPr>
          <p:nvPr>
            <p:ph type="body" idx="1"/>
          </p:nvPr>
        </p:nvSpPr>
        <p:spPr>
          <a:xfrm>
            <a:off x="592925" y="1643076"/>
            <a:ext cx="7836600" cy="2728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Atributos de los controles</a:t>
            </a:r>
            <a:endParaRPr/>
          </a:p>
          <a:p>
            <a:pPr lvl="1">
              <a:buChar char="○"/>
            </a:pPr>
            <a:r>
              <a:rPr lang="es"/>
              <a:t>required</a:t>
            </a:r>
            <a:endParaRPr/>
          </a:p>
          <a:p>
            <a:pPr lvl="1">
              <a:buChar char="○"/>
            </a:pPr>
            <a:r>
              <a:rPr lang="es"/>
              <a:t>pattern / algunos asociados a tipos de input</a:t>
            </a:r>
            <a:endParaRPr/>
          </a:p>
          <a:p>
            <a:pPr lvl="1">
              <a:buChar char="○"/>
            </a:pPr>
            <a:r>
              <a:rPr lang="es"/>
              <a:t>min</a:t>
            </a:r>
            <a:endParaRPr/>
          </a:p>
          <a:p>
            <a:pPr lvl="1">
              <a:buChar char="○"/>
            </a:pPr>
            <a:r>
              <a:rPr lang="es"/>
              <a:t>max</a:t>
            </a:r>
            <a:endParaRPr/>
          </a:p>
          <a:p>
            <a:pPr marL="0" indent="0"/>
            <a:endParaRPr/>
          </a:p>
          <a:p>
            <a:pPr indent="-355600">
              <a:buChar char="●"/>
            </a:pPr>
            <a:r>
              <a:rPr lang="es"/>
              <a:t>Atributos del formulario</a:t>
            </a:r>
            <a:endParaRPr/>
          </a:p>
          <a:p>
            <a:pPr lvl="1">
              <a:buChar char="○"/>
            </a:pPr>
            <a:r>
              <a:rPr lang="es"/>
              <a:t>novalidate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7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API de validación de restricciones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3" name="Google Shape;583;p87"/>
          <p:cNvSpPr txBox="1">
            <a:spLocks noGrp="1"/>
          </p:cNvSpPr>
          <p:nvPr>
            <p:ph type="body" idx="1"/>
          </p:nvPr>
        </p:nvSpPr>
        <p:spPr>
          <a:xfrm>
            <a:off x="592925" y="1643075"/>
            <a:ext cx="7836600" cy="32442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La validación definida en HTML se realiza de varias maneras</a:t>
            </a:r>
            <a:endParaRPr/>
          </a:p>
          <a:p>
            <a:pPr marL="0" indent="0"/>
            <a:endParaRPr/>
          </a:p>
          <a:p>
            <a:pPr indent="-355600">
              <a:buChar char="●"/>
            </a:pPr>
            <a:r>
              <a:rPr lang="es"/>
              <a:t>mediante el método </a:t>
            </a:r>
            <a: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  <a:t>checkValidity() 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>
              <a:buChar char="○"/>
            </a:pPr>
            <a:r>
              <a:rPr lang="es"/>
              <a:t>de un input, textarea, select o button, que evalúa específicamente el elemento correspondiente</a:t>
            </a:r>
            <a:endParaRPr/>
          </a:p>
          <a:p>
            <a:pPr lvl="1">
              <a:buFont typeface="Helvetica Neue Light"/>
              <a:buChar char="○"/>
            </a:pPr>
            <a:r>
              <a:rPr lang="es"/>
              <a:t>de un formulario : validación estática</a:t>
            </a:r>
            <a:endParaRPr/>
          </a:p>
          <a:p>
            <a:pPr marL="0" indent="0"/>
            <a:endParaRPr/>
          </a:p>
          <a:p>
            <a:pPr indent="-355600">
              <a:buChar char="●"/>
            </a:pPr>
            <a:r>
              <a:rPr lang="es"/>
              <a:t>al principio del método </a:t>
            </a:r>
            <a: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  <a:t>submit(),</a:t>
            </a:r>
            <a:r>
              <a:rPr lang="es"/>
              <a:t> cuando este es disparado por el clic en un control de tipo submit: </a:t>
            </a:r>
            <a:br>
              <a:rPr lang="es"/>
            </a:br>
            <a: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  <a:t>validación interactiva</a:t>
            </a:r>
            <a:r>
              <a:rPr lang="es"/>
              <a:t> (mensajes emergentes)</a:t>
            </a: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560341" y="6929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Entornos de ejecución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636932" y="2276872"/>
            <a:ext cx="7836600" cy="29550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El núcleo  (core) del lenguaje  JavaScript API mínima</a:t>
            </a:r>
            <a:endParaRPr/>
          </a:p>
          <a:p>
            <a:pPr lvl="1">
              <a:buChar char="○"/>
            </a:pPr>
            <a:r>
              <a:rPr lang="es"/>
              <a:t>Manejo de datos, textos, arrays, y expresiones regulares</a:t>
            </a:r>
            <a:endParaRPr/>
          </a:p>
          <a:p>
            <a:pPr lvl="1">
              <a:buChar char="○"/>
            </a:pPr>
            <a:r>
              <a:rPr lang="es"/>
              <a:t>No hay ninguna funcionalidad de las entradas y salidas </a:t>
            </a:r>
            <a:endParaRPr/>
          </a:p>
          <a:p>
            <a:pPr lvl="1">
              <a:buChar char="○"/>
            </a:pPr>
            <a:r>
              <a:rPr lang="es"/>
              <a:t>No hay funciones más sofisticadas:  redes, almacenamiento, gráficos…</a:t>
            </a:r>
            <a:br>
              <a:rPr lang="es"/>
            </a:br>
            <a:endParaRPr/>
          </a:p>
          <a:p>
            <a:pPr indent="-355600">
              <a:buChar char="●"/>
            </a:pPr>
            <a:r>
              <a:rPr lang="es"/>
              <a:t>Navegadores. Soporte de ES6. </a:t>
            </a:r>
            <a:endParaRPr/>
          </a:p>
          <a:p>
            <a:pPr lvl="1">
              <a:buChar char="○"/>
            </a:pPr>
            <a:r>
              <a:rPr lang="es"/>
              <a:t>Transpilación (babel)</a:t>
            </a:r>
            <a:endParaRPr/>
          </a:p>
          <a:p>
            <a:pPr indent="-355600">
              <a:buChar char="●"/>
            </a:pPr>
            <a:r>
              <a:rPr lang="es"/>
              <a:t>NodeJS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88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Validación y submit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9" name="Google Shape;589;p88"/>
          <p:cNvSpPr txBox="1">
            <a:spLocks noGrp="1"/>
          </p:cNvSpPr>
          <p:nvPr>
            <p:ph type="body" idx="1"/>
          </p:nvPr>
        </p:nvSpPr>
        <p:spPr>
          <a:xfrm>
            <a:off x="592925" y="1643068"/>
            <a:ext cx="7836600" cy="11421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La validación interactiva aparece inmediatamente por delante de la respuesta al evento submit disparado por el formulario como consecuencia de un clic en un control de tipo submit</a:t>
            </a:r>
            <a:endParaRPr/>
          </a:p>
        </p:txBody>
      </p:sp>
      <p:pic>
        <p:nvPicPr>
          <p:cNvPr id="590" name="Google Shape;590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698" y="2708550"/>
            <a:ext cx="4861301" cy="1440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88"/>
          <p:cNvSpPr txBox="1"/>
          <p:nvPr/>
        </p:nvSpPr>
        <p:spPr>
          <a:xfrm>
            <a:off x="1877600" y="4334575"/>
            <a:ext cx="63732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/>
              <a:t>Si se define una función manejadora del evento submit  del formulario:</a:t>
            </a:r>
            <a:br>
              <a:rPr lang="es"/>
            </a:br>
            <a:r>
              <a:rPr lang="es"/>
              <a:t>la función se desencadena justo después de la validación</a:t>
            </a:r>
            <a:br>
              <a:rPr lang="es"/>
            </a:br>
            <a:r>
              <a:rPr lang="es"/>
              <a:t>en ella es posible deshabilitar el comportamiento por defecto de envío y hacer cualquier operación con los datos (ya validados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9"/>
          <p:cNvSpPr txBox="1">
            <a:spLocks noGrp="1"/>
          </p:cNvSpPr>
          <p:nvPr>
            <p:ph type="title"/>
          </p:nvPr>
        </p:nvSpPr>
        <p:spPr>
          <a:xfrm>
            <a:off x="650081" y="1721644"/>
            <a:ext cx="7836600" cy="1735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>
                <a:solidFill>
                  <a:schemeClr val="lt1"/>
                </a:solidFill>
              </a:rPr>
              <a:t>Proyecto</a:t>
            </a:r>
            <a:r>
              <a:rPr lang="es"/>
              <a:t>. Frormularios.</a:t>
            </a:r>
            <a:endParaRPr/>
          </a:p>
        </p:txBody>
      </p:sp>
      <p:sp>
        <p:nvSpPr>
          <p:cNvPr id="597" name="Google Shape;597;p89"/>
          <p:cNvSpPr txBox="1"/>
          <p:nvPr/>
        </p:nvSpPr>
        <p:spPr>
          <a:xfrm>
            <a:off x="2683575" y="3669725"/>
            <a:ext cx="5438700" cy="15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buClr>
                <a:schemeClr val="lt1"/>
              </a:buClr>
              <a:buSzPts val="1400"/>
              <a:buFont typeface="Arial"/>
              <a:buChar char="●"/>
            </a:pPr>
            <a:r>
              <a:rPr lang="es">
                <a:solidFill>
                  <a:srgbClr val="FFFFFF"/>
                </a:solidFill>
              </a:rPr>
              <a:t>Añadir validación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0"/>
          <p:cNvSpPr txBox="1">
            <a:spLocks noGrp="1"/>
          </p:cNvSpPr>
          <p:nvPr>
            <p:ph type="title"/>
          </p:nvPr>
        </p:nvSpPr>
        <p:spPr>
          <a:xfrm>
            <a:off x="1314450" y="2886075"/>
            <a:ext cx="7472400" cy="818700"/>
          </a:xfrm>
          <a:prstGeom prst="rect">
            <a:avLst/>
          </a:prstGeom>
          <a:solidFill>
            <a:srgbClr val="D35400"/>
          </a:solidFill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 sz="4800" b="1">
                <a:solidFill>
                  <a:srgbClr val="F39C12"/>
                </a:solidFill>
              </a:rPr>
              <a:t>JavaScript Asíncrono</a:t>
            </a:r>
            <a:endParaRPr sz="4800" b="1">
              <a:solidFill>
                <a:srgbClr val="F39C12"/>
              </a:solidFill>
            </a:endParaRPr>
          </a:p>
        </p:txBody>
      </p:sp>
      <p:sp>
        <p:nvSpPr>
          <p:cNvPr id="603" name="Google Shape;603;p90"/>
          <p:cNvSpPr txBox="1">
            <a:spLocks noGrp="1"/>
          </p:cNvSpPr>
          <p:nvPr>
            <p:ph type="body" idx="1"/>
          </p:nvPr>
        </p:nvSpPr>
        <p:spPr>
          <a:xfrm>
            <a:off x="1314450" y="4482976"/>
            <a:ext cx="7472400" cy="6606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91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JS Asíncrono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09" name="Google Shape;609;p91"/>
          <p:cNvSpPr txBox="1">
            <a:spLocks noGrp="1"/>
          </p:cNvSpPr>
          <p:nvPr>
            <p:ph type="body" idx="1"/>
          </p:nvPr>
        </p:nvSpPr>
        <p:spPr>
          <a:xfrm>
            <a:off x="592925" y="1643075"/>
            <a:ext cx="7836600" cy="34767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Controlando el tiempo: Eventos temporales timeouts e intervals</a:t>
            </a:r>
            <a:endParaRPr/>
          </a:p>
          <a:p>
            <a:pPr lvl="1">
              <a:buChar char="○"/>
            </a:pPr>
            <a:r>
              <a:rPr lang="es"/>
              <a:t>setTimeout / clearTimeout</a:t>
            </a:r>
            <a:endParaRPr/>
          </a:p>
          <a:p>
            <a:pPr lvl="1">
              <a:buChar char="○"/>
            </a:pPr>
            <a:r>
              <a:rPr lang="es"/>
              <a:t>setInterval / clearInterval</a:t>
            </a:r>
            <a:endParaRPr/>
          </a:p>
          <a:p>
            <a:pPr indent="-355600">
              <a:buChar char="●"/>
            </a:pPr>
            <a:r>
              <a:rPr lang="es"/>
              <a:t>Simulación con setTimeout de peticiones a servidores (ejemplo de código asíncrono)</a:t>
            </a:r>
            <a:endParaRPr/>
          </a:p>
          <a:p>
            <a:pPr marL="0" indent="0"/>
            <a:endParaRPr/>
          </a:p>
          <a:p>
            <a:pPr indent="-355600">
              <a:buChar char="●"/>
            </a:pPr>
            <a:r>
              <a:rPr lang="es"/>
              <a:t>Callbacks y promesas</a:t>
            </a:r>
            <a:endParaRPr/>
          </a:p>
          <a:p>
            <a:pPr indent="-355600">
              <a:buChar char="●"/>
            </a:pPr>
            <a:r>
              <a:rPr lang="es"/>
              <a:t>Peticiones a servidores</a:t>
            </a:r>
            <a:endParaRPr/>
          </a:p>
          <a:p>
            <a:pPr lvl="1">
              <a:buChar char="○"/>
            </a:pPr>
            <a:r>
              <a:rPr lang="es"/>
              <a:t>AJAX</a:t>
            </a:r>
            <a:endParaRPr/>
          </a:p>
          <a:p>
            <a:pPr lvl="1">
              <a:buChar char="○"/>
            </a:pPr>
            <a:r>
              <a:rPr lang="es"/>
              <a:t>fetch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92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Promesas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5" name="Google Shape;615;p92"/>
          <p:cNvSpPr txBox="1">
            <a:spLocks noGrp="1"/>
          </p:cNvSpPr>
          <p:nvPr>
            <p:ph type="body" idx="1"/>
          </p:nvPr>
        </p:nvSpPr>
        <p:spPr>
          <a:xfrm>
            <a:off x="578650" y="1616625"/>
            <a:ext cx="7836600" cy="3508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Una </a:t>
            </a:r>
            <a: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  <a:t>Promise </a:t>
            </a:r>
            <a:r>
              <a:rPr lang="es"/>
              <a:t>(promesa) es un </a:t>
            </a:r>
            <a: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  <a:t>objeto </a:t>
            </a:r>
            <a:r>
              <a:rPr lang="es"/>
              <a:t>que representa la terminación o el fracaso eventual de una </a:t>
            </a:r>
            <a: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  <a:t>operación asíncrona</a:t>
            </a:r>
            <a:r>
              <a:rPr lang="es"/>
              <a:t>. </a:t>
            </a:r>
            <a:endParaRPr/>
          </a:p>
          <a:p>
            <a:pPr marL="0" indent="0"/>
            <a:endParaRPr/>
          </a:p>
          <a:p>
            <a:pPr indent="-355600">
              <a:buChar char="-"/>
            </a:pPr>
            <a:r>
              <a:rPr lang="es"/>
              <a:t>Una promesa puede ser creada usando su constructor. </a:t>
            </a:r>
            <a:endParaRPr/>
          </a:p>
          <a:p>
            <a:pPr indent="-355600">
              <a:buChar char="-"/>
            </a:pPr>
            <a:r>
              <a:rPr lang="es"/>
              <a:t>Sin embargo, la mayoría de las operaciones programadas son consumidoras de promesas ya creadas devueltas desde funciones. </a:t>
            </a:r>
            <a:endParaRPr/>
          </a:p>
          <a:p>
            <a:pPr marL="0" indent="0"/>
            <a:endParaRPr/>
          </a:p>
          <a:p>
            <a:pPr indent="-355600">
              <a:buChar char="-"/>
            </a:pPr>
            <a:r>
              <a:rPr lang="es"/>
              <a:t>Esencialmente, una promesa es un objeto devuelto al cual enganchas las funciones callback, en vez de pasar funciones callback a una función.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93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Promesas en ES6. Implementación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21" name="Google Shape;621;p93"/>
          <p:cNvSpPr txBox="1">
            <a:spLocks noGrp="1"/>
          </p:cNvSpPr>
          <p:nvPr>
            <p:ph type="body" idx="1"/>
          </p:nvPr>
        </p:nvSpPr>
        <p:spPr>
          <a:xfrm>
            <a:off x="578656" y="1881063"/>
            <a:ext cx="7836600" cy="2521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  <a:t>new Promise( (resolve, reject) =&gt; {})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/>
            <a:r>
              <a:rPr lang="es"/>
              <a:t>el objeto promesa recibe como parámetros dos funciones:</a:t>
            </a:r>
            <a:endParaRPr/>
          </a:p>
          <a:p>
            <a:pPr marL="0" indent="0"/>
            <a:endParaRPr/>
          </a:p>
          <a:p>
            <a:pPr indent="-355600">
              <a:buChar char="●"/>
            </a:pPr>
            <a:r>
              <a:rPr lang="es"/>
              <a:t>La función "resolve": se ejecutará cuando queramos finalizar la promesa con éxito.</a:t>
            </a:r>
            <a:endParaRPr/>
          </a:p>
          <a:p>
            <a:pPr indent="-355600">
              <a:buChar char="●"/>
            </a:pPr>
            <a:r>
              <a:rPr lang="es"/>
              <a:t>La función "reject": se ejecutará cuando queramos finalizar una promesa informando de un caso de fracaso.</a:t>
            </a: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94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Promesas en ES6. Utilización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27" name="Google Shape;627;p94"/>
          <p:cNvSpPr txBox="1">
            <a:spLocks noGrp="1"/>
          </p:cNvSpPr>
          <p:nvPr>
            <p:ph type="body" idx="1"/>
          </p:nvPr>
        </p:nvSpPr>
        <p:spPr>
          <a:xfrm>
            <a:off x="1007650" y="1727500"/>
            <a:ext cx="7407600" cy="3508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a la función que retorna el objeto promesa se le encadenan el método then con dos funciones como parámetros</a:t>
            </a:r>
            <a:endParaRPr/>
          </a:p>
          <a:p>
            <a:pPr marL="0" indent="0"/>
            <a:endParaRPr/>
          </a:p>
          <a:p>
            <a:pPr indent="-355600">
              <a:buChar char="●"/>
            </a:pPr>
            <a:r>
              <a:rPr lang="es"/>
              <a:t>la función que se ejecutará cuando la promesa haya finalizado con éxito.</a:t>
            </a:r>
            <a:endParaRPr/>
          </a:p>
          <a:p>
            <a:pPr indent="-355600">
              <a:buChar char="●"/>
            </a:pPr>
            <a:r>
              <a:rPr lang="es"/>
              <a:t>la función que se ejecutará cuando la promesa haya finalizado informando de un caso de fracaso.</a:t>
            </a:r>
            <a:br>
              <a:rPr lang="es"/>
            </a:br>
            <a:endParaRPr/>
          </a:p>
          <a:p>
            <a:pPr marL="0" indent="0"/>
            <a:r>
              <a:rPr lang="es"/>
              <a:t>Alternativamente  puede utilizarse el método catch para declarar la función que se ejecutará cuando la promesa haya finalizado informando de un caso de fracaso.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95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API Fetch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33" name="Google Shape;633;p95"/>
          <p:cNvSpPr txBox="1">
            <a:spLocks noGrp="1"/>
          </p:cNvSpPr>
          <p:nvPr>
            <p:ph type="body" idx="1"/>
          </p:nvPr>
        </p:nvSpPr>
        <p:spPr>
          <a:xfrm>
            <a:off x="592925" y="1643078"/>
            <a:ext cx="7836600" cy="11817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La API Fetch proporciona una interfaz JavaScript para acceder y manipular partes del flujo HTTP (HTTP pipeline), incluyendo peticiones y respuestas.</a:t>
            </a:r>
            <a:endParaRPr/>
          </a:p>
        </p:txBody>
      </p:sp>
      <p:sp>
        <p:nvSpPr>
          <p:cNvPr id="634" name="Google Shape;634;p95"/>
          <p:cNvSpPr txBox="1"/>
          <p:nvPr/>
        </p:nvSpPr>
        <p:spPr>
          <a:xfrm>
            <a:off x="1560725" y="2824775"/>
            <a:ext cx="6868800" cy="21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/>
              <a:t>Proporciona un método global fetch() que supone un mecanismo fácil y lógico de obtener recursos  por la red de forma asíncrona</a:t>
            </a:r>
            <a:br>
              <a:rPr lang="es"/>
            </a:br>
            <a:endParaRPr/>
          </a:p>
          <a:p>
            <a:r>
              <a:rPr lang="es"/>
              <a:t>El método fetch() devuelve una promesa, incluso en los casos de errores 404 o 500</a:t>
            </a:r>
            <a:endParaRPr/>
          </a:p>
          <a:p>
            <a:endParaRPr/>
          </a:p>
          <a:p>
            <a:r>
              <a:rPr lang="es"/>
              <a:t>Es una mejor alternativa al uso de XMLHttpRequest:</a:t>
            </a:r>
            <a:endParaRPr/>
          </a:p>
          <a:p>
            <a:pPr marL="457200" indent="-317500">
              <a:buSzPts val="1400"/>
              <a:buChar char="-"/>
            </a:pPr>
            <a:r>
              <a:rPr lang="es"/>
              <a:t>puede ser empleada fácilmente por otras tecnologías como Service Workers.</a:t>
            </a:r>
            <a:endParaRPr/>
          </a:p>
          <a:p>
            <a:pPr marL="457200" indent="-317500">
              <a:buSzPts val="1400"/>
              <a:buChar char="-"/>
            </a:pPr>
            <a:r>
              <a:rPr lang="es"/>
              <a:t>aporta un único lugar lógico en el que definir conceptos como CORS y extensiones a HTTP.</a:t>
            </a:r>
            <a:endParaRPr/>
          </a:p>
        </p:txBody>
      </p:sp>
      <p:sp>
        <p:nvSpPr>
          <p:cNvPr id="635" name="Google Shape;635;p95"/>
          <p:cNvSpPr txBox="1"/>
          <p:nvPr/>
        </p:nvSpPr>
        <p:spPr>
          <a:xfrm>
            <a:off x="5415250" y="4944275"/>
            <a:ext cx="3000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u="sng">
                <a:solidFill>
                  <a:schemeClr val="hlink"/>
                </a:solidFill>
                <a:hlinkClick r:id="rId3"/>
              </a:rPr>
              <a:t>https://caniuse.com/#feat=fetch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96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Metodo fetch()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41" name="Google Shape;641;p96"/>
          <p:cNvSpPr txBox="1">
            <a:spLocks noGrp="1"/>
          </p:cNvSpPr>
          <p:nvPr>
            <p:ph type="body" idx="1"/>
          </p:nvPr>
        </p:nvSpPr>
        <p:spPr>
          <a:xfrm>
            <a:off x="578650" y="1952250"/>
            <a:ext cx="3334200" cy="29535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fetch('url', {configuración})</a:t>
            </a:r>
            <a:endParaRPr/>
          </a:p>
          <a:p>
            <a:pPr marL="0" indent="0"/>
            <a:endParaRPr/>
          </a:p>
          <a:p>
            <a:pPr marL="0" indent="0">
              <a:buClr>
                <a:schemeClr val="dk1"/>
              </a:buClr>
              <a:buSzPts val="1100"/>
            </a:pPr>
            <a:r>
              <a:rPr lang="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.then((response) =&gt; 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response.metod()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/>
            <a:r>
              <a:rPr lang="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/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.then((data) =&gt; {</a:t>
            </a:r>
            <a:br>
              <a:rPr lang="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// transformación de los datos</a:t>
            </a:r>
            <a:br>
              <a:rPr lang="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/>
            <a:endParaRPr/>
          </a:p>
        </p:txBody>
      </p:sp>
      <p:sp>
        <p:nvSpPr>
          <p:cNvPr id="642" name="Google Shape;642;p96"/>
          <p:cNvSpPr txBox="1">
            <a:spLocks noGrp="1"/>
          </p:cNvSpPr>
          <p:nvPr>
            <p:ph type="body" idx="1"/>
          </p:nvPr>
        </p:nvSpPr>
        <p:spPr>
          <a:xfrm>
            <a:off x="4513700" y="1414850"/>
            <a:ext cx="2970300" cy="17301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{ method: 'GET',</a:t>
            </a:r>
            <a:br>
              <a:rPr lang="es"/>
            </a:br>
            <a:r>
              <a:rPr lang="es"/>
              <a:t>  headers: misCabeceras,</a:t>
            </a:r>
            <a:br>
              <a:rPr lang="es"/>
            </a:br>
            <a:r>
              <a:rPr lang="es"/>
              <a:t>  body: data</a:t>
            </a:r>
            <a:br>
              <a:rPr lang="es"/>
            </a:br>
            <a:r>
              <a:rPr lang="es"/>
              <a:t>  mode: 'cors',</a:t>
            </a:r>
            <a:br>
              <a:rPr lang="es"/>
            </a:br>
            <a:r>
              <a:rPr lang="es"/>
              <a:t>  cache: 'default' }</a:t>
            </a:r>
            <a:endParaRPr/>
          </a:p>
        </p:txBody>
      </p:sp>
      <p:sp>
        <p:nvSpPr>
          <p:cNvPr id="643" name="Google Shape;643;p96"/>
          <p:cNvSpPr txBox="1"/>
          <p:nvPr/>
        </p:nvSpPr>
        <p:spPr>
          <a:xfrm>
            <a:off x="5064150" y="3313975"/>
            <a:ext cx="1983300" cy="17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arraybuffer()</a:t>
            </a:r>
            <a:b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blob()</a:t>
            </a:r>
            <a:b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formData()</a:t>
            </a:r>
            <a:b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json()</a:t>
            </a:r>
            <a:b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text()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97"/>
          <p:cNvSpPr txBox="1">
            <a:spLocks noGrp="1"/>
          </p:cNvSpPr>
          <p:nvPr>
            <p:ph type="title"/>
          </p:nvPr>
        </p:nvSpPr>
        <p:spPr>
          <a:xfrm>
            <a:off x="650075" y="1721649"/>
            <a:ext cx="7836600" cy="15582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/>
              <a:t>Código. Fetch (AJAX)</a:t>
            </a:r>
            <a:endParaRPr/>
          </a:p>
        </p:txBody>
      </p:sp>
      <p:sp>
        <p:nvSpPr>
          <p:cNvPr id="649" name="Google Shape;649;p97"/>
          <p:cNvSpPr txBox="1"/>
          <p:nvPr/>
        </p:nvSpPr>
        <p:spPr>
          <a:xfrm>
            <a:off x="1975100" y="3582900"/>
            <a:ext cx="6064200" cy="14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17500"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Accediendo a un API</a:t>
            </a:r>
            <a:br>
              <a:rPr lang="es">
                <a:solidFill>
                  <a:srgbClr val="FFFFFF"/>
                </a:solidFill>
              </a:rPr>
            </a:br>
            <a:r>
              <a:rPr lang="es">
                <a:solidFill>
                  <a:srgbClr val="FFFFFF"/>
                </a:solidFill>
              </a:rPr>
              <a:t>https://www.googleapis.com/books/v1/volumes?q=intitle:&lt;clave&gt;</a:t>
            </a:r>
            <a:endParaRPr>
              <a:solidFill>
                <a:srgbClr val="FFFFFF"/>
              </a:solidFill>
            </a:endParaRPr>
          </a:p>
          <a:p>
            <a:pPr marL="457200" indent="-317500">
              <a:buClr>
                <a:srgbClr val="FFFFFF"/>
              </a:buClr>
              <a:buSzPts val="1400"/>
              <a:buChar char="●"/>
            </a:pPr>
            <a:r>
              <a:rPr lang="es">
                <a:solidFill>
                  <a:srgbClr val="FFFFFF"/>
                </a:solidFill>
              </a:rPr>
              <a:t>Simulación de un API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JavaScript </a:t>
            </a:r>
            <a:r>
              <a:rPr lang="es-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básico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760201" y="2458114"/>
            <a:ext cx="2989500" cy="2521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“use strict” en ES5</a:t>
            </a:r>
            <a:endParaRPr/>
          </a:p>
          <a:p>
            <a:pPr indent="-355600">
              <a:buChar char="●"/>
            </a:pPr>
            <a:r>
              <a:rPr lang="es"/>
              <a:t>sintaxis ES6</a:t>
            </a:r>
            <a:endParaRPr/>
          </a:p>
          <a:p>
            <a:pPr marL="0" indent="0"/>
            <a:endParaRPr/>
          </a:p>
          <a:p>
            <a:pPr indent="-355600">
              <a:buChar char="●"/>
            </a:pPr>
            <a:r>
              <a:rPr lang="es"/>
              <a:t>variables y scopes</a:t>
            </a:r>
            <a:endParaRPr/>
          </a:p>
          <a:p>
            <a:pPr indent="-355600">
              <a:buChar char="●"/>
            </a:pPr>
            <a:r>
              <a:rPr lang="es"/>
              <a:t>funciones</a:t>
            </a:r>
            <a:endParaRPr/>
          </a:p>
          <a:p>
            <a:pPr indent="-355600">
              <a:buChar char="●"/>
            </a:pPr>
            <a:r>
              <a:rPr lang="es"/>
              <a:t>control de flujo</a:t>
            </a:r>
            <a:endParaRPr/>
          </a:p>
          <a:p>
            <a:pPr indent="-355600">
              <a:buChar char="●"/>
            </a:pPr>
            <a:r>
              <a:rPr lang="es"/>
              <a:t>“objetos”</a:t>
            </a:r>
            <a:br>
              <a:rPr lang="es"/>
            </a:b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4887550" y="2204864"/>
            <a:ext cx="3072300" cy="19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/>
              <a:t>Entorno de trabajo: NodeJS</a:t>
            </a:r>
            <a:endParaRPr/>
          </a:p>
          <a:p>
            <a:endParaRPr/>
          </a:p>
          <a:p>
            <a:pPr marL="457200" indent="-317500">
              <a:buSzPts val="1400"/>
              <a:buChar char="-"/>
            </a:pPr>
            <a:r>
              <a:rPr lang="es"/>
              <a:t>Permite conocer el core del lenguaje sin prestar atención a los elementos específicos del navegador</a:t>
            </a:r>
            <a:endParaRPr/>
          </a:p>
          <a:p>
            <a:pPr marL="457200" indent="-317500">
              <a:buSzPts val="1400"/>
              <a:buChar char="-"/>
            </a:pPr>
            <a:r>
              <a:rPr lang="es"/>
              <a:t>Salida de datos mediante console.log()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s-ES" b="1" dirty="0">
                <a:solidFill>
                  <a:srgbClr val="00519F"/>
                </a:solidFill>
              </a:rPr>
            </a:br>
            <a:r>
              <a:rPr lang="es-ES" sz="3600" dirty="0">
                <a:solidFill>
                  <a:srgbClr val="00519F"/>
                </a:solidFill>
              </a:rPr>
              <a:t>VALORACIÓN DE LA ACCIÓN FORMATIVA</a:t>
            </a:r>
            <a:br>
              <a:rPr lang="es-ES" sz="4000" b="1" dirty="0">
                <a:solidFill>
                  <a:srgbClr val="00519F"/>
                </a:solidFill>
              </a:rPr>
            </a:br>
            <a:endParaRPr lang="es-ES" sz="4000" dirty="0">
              <a:solidFill>
                <a:srgbClr val="00519F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1" y="1196752"/>
            <a:ext cx="7776863" cy="4968552"/>
          </a:xfrm>
        </p:spPr>
        <p:txBody>
          <a:bodyPr>
            <a:noAutofit/>
          </a:bodyPr>
          <a:lstStyle/>
          <a:p>
            <a:pPr marL="180975" indent="0" algn="just">
              <a:lnSpc>
                <a:spcPct val="150000"/>
              </a:lnSpc>
              <a:buSzPct val="225000"/>
              <a:buNone/>
            </a:pPr>
            <a:endParaRPr lang="es-ES" sz="1400" dirty="0">
              <a:solidFill>
                <a:srgbClr val="00519F"/>
              </a:solidFill>
            </a:endParaRPr>
          </a:p>
          <a:p>
            <a:pPr marL="180975" indent="0" algn="just">
              <a:lnSpc>
                <a:spcPct val="150000"/>
              </a:lnSpc>
              <a:buSzPct val="225000"/>
              <a:buNone/>
            </a:pPr>
            <a:r>
              <a:rPr lang="es-ES" sz="1400" b="1" dirty="0">
                <a:solidFill>
                  <a:srgbClr val="00519F"/>
                </a:solidFill>
              </a:rPr>
              <a:t>Tu opinión es muy importante para nosotros</a:t>
            </a:r>
            <a:r>
              <a:rPr lang="es-ES" sz="1400" dirty="0">
                <a:solidFill>
                  <a:srgbClr val="00519F"/>
                </a:solidFill>
              </a:rPr>
              <a:t>, por eso solicitamos tu colaboración para analizar la calidad de esta acción formativa y para identificar elementos de mejora .   </a:t>
            </a:r>
          </a:p>
          <a:p>
            <a:pPr marL="180975" indent="0" algn="just">
              <a:lnSpc>
                <a:spcPct val="150000"/>
              </a:lnSpc>
              <a:buSzPct val="225000"/>
              <a:buNone/>
            </a:pPr>
            <a:endParaRPr lang="es-ES" sz="1400" dirty="0">
              <a:solidFill>
                <a:srgbClr val="00519F"/>
              </a:solidFill>
            </a:endParaRPr>
          </a:p>
          <a:p>
            <a:pPr marL="180975" indent="0" algn="just">
              <a:lnSpc>
                <a:spcPct val="150000"/>
              </a:lnSpc>
              <a:buSzPct val="225000"/>
              <a:buNone/>
            </a:pPr>
            <a:endParaRPr lang="es-ES" sz="1400" dirty="0">
              <a:solidFill>
                <a:srgbClr val="00519F"/>
              </a:solidFill>
            </a:endParaRPr>
          </a:p>
          <a:p>
            <a:pPr marL="180975" indent="0" algn="just">
              <a:lnSpc>
                <a:spcPct val="150000"/>
              </a:lnSpc>
              <a:buSzPct val="225000"/>
              <a:buNone/>
            </a:pPr>
            <a:endParaRPr lang="es-ES" sz="1400" dirty="0">
              <a:solidFill>
                <a:srgbClr val="00519F"/>
              </a:solidFill>
            </a:endParaRPr>
          </a:p>
          <a:p>
            <a:pPr marL="180975" indent="0" algn="just">
              <a:lnSpc>
                <a:spcPct val="150000"/>
              </a:lnSpc>
              <a:buSzPct val="225000"/>
              <a:buNone/>
            </a:pPr>
            <a:endParaRPr lang="es-ES" sz="1400" dirty="0">
              <a:solidFill>
                <a:srgbClr val="00519F"/>
              </a:solidFill>
            </a:endParaRPr>
          </a:p>
          <a:p>
            <a:pPr marL="180975" indent="0" algn="just">
              <a:lnSpc>
                <a:spcPct val="150000"/>
              </a:lnSpc>
              <a:buSzPct val="225000"/>
              <a:buNone/>
            </a:pPr>
            <a:endParaRPr lang="es-ES" sz="1400" dirty="0">
              <a:solidFill>
                <a:srgbClr val="00519F"/>
              </a:solidFill>
            </a:endParaRPr>
          </a:p>
          <a:p>
            <a:pPr marL="180975" indent="0" algn="ctr">
              <a:lnSpc>
                <a:spcPct val="150000"/>
              </a:lnSpc>
              <a:buSzPct val="225000"/>
              <a:buNone/>
            </a:pPr>
            <a:endParaRPr lang="es-ES" sz="1400" b="1" dirty="0">
              <a:solidFill>
                <a:srgbClr val="00519F"/>
              </a:solidFill>
            </a:endParaRPr>
          </a:p>
          <a:p>
            <a:pPr marL="180975" indent="0" algn="ctr">
              <a:lnSpc>
                <a:spcPct val="150000"/>
              </a:lnSpc>
              <a:buSzPct val="225000"/>
              <a:buNone/>
            </a:pPr>
            <a:r>
              <a:rPr lang="es-ES" sz="1400" b="1" dirty="0">
                <a:solidFill>
                  <a:srgbClr val="00519F"/>
                </a:solidFill>
                <a:hlinkClick r:id="rId3"/>
              </a:rPr>
              <a:t>ACCEDE AL CUESTIONARIO</a:t>
            </a:r>
            <a:endParaRPr lang="es-ES" sz="1400" b="1" dirty="0">
              <a:solidFill>
                <a:srgbClr val="00519F"/>
              </a:solidFill>
            </a:endParaRPr>
          </a:p>
          <a:p>
            <a:pPr marL="712788" lvl="0" indent="-355600">
              <a:lnSpc>
                <a:spcPct val="150000"/>
              </a:lnSpc>
              <a:buSzPct val="150000"/>
              <a:buBlip>
                <a:blip r:embed="rId4"/>
              </a:buBlip>
            </a:pPr>
            <a:endParaRPr lang="es-ES" sz="1200" dirty="0">
              <a:solidFill>
                <a:srgbClr val="00519F"/>
              </a:solidFill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539552" y="6381328"/>
            <a:ext cx="7200800" cy="0"/>
          </a:xfrm>
          <a:prstGeom prst="line">
            <a:avLst/>
          </a:prstGeom>
          <a:noFill/>
          <a:ln w="28575">
            <a:solidFill>
              <a:srgbClr val="8BB42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84368" y="6093296"/>
            <a:ext cx="768127" cy="44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CuadroTexto"/>
          <p:cNvSpPr txBox="1"/>
          <p:nvPr/>
        </p:nvSpPr>
        <p:spPr>
          <a:xfrm>
            <a:off x="395536" y="6453336"/>
            <a:ext cx="1223962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+mn-cs"/>
              </a:rPr>
              <a:t>www.iconotc.com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8820472" y="6206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14" name="13 Imagen" descr="Emoticono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23728" y="2700302"/>
            <a:ext cx="4619048" cy="1304762"/>
          </a:xfrm>
          <a:prstGeom prst="rect">
            <a:avLst/>
          </a:prstGeom>
        </p:spPr>
      </p:pic>
      <p:pic>
        <p:nvPicPr>
          <p:cNvPr id="16" name="15 Imagen" descr="Man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99003" y="4365104"/>
            <a:ext cx="1220869" cy="540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284163" y="4633913"/>
            <a:ext cx="8578850" cy="1844675"/>
          </a:xfrm>
          <a:prstGeom prst="rect">
            <a:avLst/>
          </a:prstGeom>
          <a:solidFill>
            <a:srgbClr val="00519F"/>
          </a:solidFill>
          <a:ln w="127000" cap="sq" cmpd="thinThick">
            <a:solidFill>
              <a:srgbClr val="0051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3" name="Straight Connector 72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657350" y="5738813"/>
            <a:ext cx="58293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395288" y="4756150"/>
            <a:ext cx="8355012" cy="9302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 eaLnBrk="1" fontAlgn="auto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¡</a:t>
            </a:r>
            <a:r>
              <a:rPr lang="es-ES_tradnl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Seguimos</a:t>
            </a:r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_tradnl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contacto!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8300" y="1751013"/>
            <a:ext cx="28797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Conector recto 2"/>
          <p:cNvCxnSpPr/>
          <p:nvPr/>
        </p:nvCxnSpPr>
        <p:spPr>
          <a:xfrm>
            <a:off x="4624388" y="981075"/>
            <a:ext cx="0" cy="2879725"/>
          </a:xfrm>
          <a:prstGeom prst="line">
            <a:avLst/>
          </a:prstGeom>
          <a:ln>
            <a:solidFill>
              <a:srgbClr val="8BB4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395288" y="1128226"/>
            <a:ext cx="3960687" cy="258532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s-E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ea typeface="Arial" charset="0"/>
              </a:rPr>
              <a:t>Gracias por vuestra participación</a:t>
            </a:r>
          </a:p>
        </p:txBody>
      </p:sp>
      <p:sp>
        <p:nvSpPr>
          <p:cNvPr id="31751" name="4 CuadroTexto"/>
          <p:cNvSpPr txBox="1">
            <a:spLocks noChangeArrowheads="1"/>
          </p:cNvSpPr>
          <p:nvPr/>
        </p:nvSpPr>
        <p:spPr bwMode="auto">
          <a:xfrm>
            <a:off x="1657350" y="5878513"/>
            <a:ext cx="30591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s-ES" sz="2000" b="1">
                <a:solidFill>
                  <a:schemeClr val="bg1"/>
                </a:solidFill>
                <a:latin typeface="Calibri" pitchFamily="34" charset="0"/>
              </a:rPr>
              <a:t>www.iconotc.com</a:t>
            </a:r>
            <a:endParaRPr lang="en-US" sz="2000" b="1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31752" name="Imagen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4438" y="5927725"/>
            <a:ext cx="484187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3" name="Imagen 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88163" y="5956300"/>
            <a:ext cx="4826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4" name="Imagen 8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62688" y="5956300"/>
            <a:ext cx="481012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5" name="Imagen 10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35625" y="5929313"/>
            <a:ext cx="4826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</TotalTime>
  <Words>2841</Words>
  <Application>Microsoft Office PowerPoint</Application>
  <PresentationFormat>Presentación en pantalla (4:3)</PresentationFormat>
  <Paragraphs>668</Paragraphs>
  <Slides>91</Slides>
  <Notes>90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91</vt:i4>
      </vt:variant>
    </vt:vector>
  </HeadingPairs>
  <TitlesOfParts>
    <vt:vector size="104" baseType="lpstr">
      <vt:lpstr>ＭＳ Ｐゴシック</vt:lpstr>
      <vt:lpstr>Arial</vt:lpstr>
      <vt:lpstr>Arial Narrow</vt:lpstr>
      <vt:lpstr>Calibri</vt:lpstr>
      <vt:lpstr>DejaVu Sans</vt:lpstr>
      <vt:lpstr>Gill Sans</vt:lpstr>
      <vt:lpstr>Helvetica Neue</vt:lpstr>
      <vt:lpstr>Helvetica Neue Light</vt:lpstr>
      <vt:lpstr>Symbol</vt:lpstr>
      <vt:lpstr>Times New Roman</vt:lpstr>
      <vt:lpstr>Wingdings</vt:lpstr>
      <vt:lpstr>Tema de Office</vt:lpstr>
      <vt:lpstr>Office Theme</vt:lpstr>
      <vt:lpstr>Presentación de PowerPoint</vt:lpstr>
      <vt:lpstr>     ICONO TRAINING                       FORMADOR</vt:lpstr>
      <vt:lpstr> JAVASCRIPT BÁSICO  </vt:lpstr>
      <vt:lpstr>JavaScript Básico. ES6. Variables y ámbitos. Funciones.</vt:lpstr>
      <vt:lpstr>Origen y evolución del lenguaje</vt:lpstr>
      <vt:lpstr>Estándares y versiones</vt:lpstr>
      <vt:lpstr>Más información</vt:lpstr>
      <vt:lpstr>Entornos de ejecución</vt:lpstr>
      <vt:lpstr>JavaScript básico</vt:lpstr>
      <vt:lpstr>Variables y scopes</vt:lpstr>
      <vt:lpstr>Código. Conceptos de JS</vt:lpstr>
      <vt:lpstr>Control de flujo</vt:lpstr>
      <vt:lpstr>Funciones</vt:lpstr>
      <vt:lpstr>Código. Funciones en JS</vt:lpstr>
      <vt:lpstr>Funciones como objetos</vt:lpstr>
      <vt:lpstr>Código. Funciones en JS</vt:lpstr>
      <vt:lpstr>Closures</vt:lpstr>
      <vt:lpstr>JavaScript Básico. ES6. Objetos y clases</vt:lpstr>
      <vt:lpstr>Concepto de Objetos en JS</vt:lpstr>
      <vt:lpstr>Objetos literales o JSON</vt:lpstr>
      <vt:lpstr>Acceso a las propiedades</vt:lpstr>
      <vt:lpstr>Métodos</vt:lpstr>
      <vt:lpstr>Iteraciones con objetos</vt:lpstr>
      <vt:lpstr>Código. Objetos en JS</vt:lpstr>
      <vt:lpstr>Objetos de tipos primitivos</vt:lpstr>
      <vt:lpstr>Operaciones con cadenas</vt:lpstr>
      <vt:lpstr>Arrays</vt:lpstr>
      <vt:lpstr>Operaciones con Arrays</vt:lpstr>
      <vt:lpstr>Operaciones “funcionales” con arrays (ES5)</vt:lpstr>
      <vt:lpstr>Código. Objetos “nativos” del lenguaje.</vt:lpstr>
      <vt:lpstr>OOP en JS</vt:lpstr>
      <vt:lpstr>Operador this y formas de invocación</vt:lpstr>
      <vt:lpstr>This en los callbacks</vt:lpstr>
      <vt:lpstr>Código. Objetos “propios”.</vt:lpstr>
      <vt:lpstr>Objetos propios. Funciones constructoras.</vt:lpstr>
      <vt:lpstr>Constructoras y métodos. Prototype</vt:lpstr>
      <vt:lpstr>¿Que es el prototype?</vt:lpstr>
      <vt:lpstr>Código. Objetos “propios”.</vt:lpstr>
      <vt:lpstr>Herencia en JavaScript (1)</vt:lpstr>
      <vt:lpstr>Herencia en JavaScript (2)</vt:lpstr>
      <vt:lpstr>Herencia prototípica: Object.create()</vt:lpstr>
      <vt:lpstr>Nueva OOP en ES6</vt:lpstr>
      <vt:lpstr>Código. Objetos en ES6.</vt:lpstr>
      <vt:lpstr>JavaScript en La Web. BOM. DOM</vt:lpstr>
      <vt:lpstr>JavaScript en la Web</vt:lpstr>
      <vt:lpstr>Módulos en ES6</vt:lpstr>
      <vt:lpstr>Depuración en Chrome</vt:lpstr>
      <vt:lpstr>BOM</vt:lpstr>
      <vt:lpstr>Window</vt:lpstr>
      <vt:lpstr>Navigator</vt:lpstr>
      <vt:lpstr>location</vt:lpstr>
      <vt:lpstr>DOM</vt:lpstr>
      <vt:lpstr>Nodos. Relaciones entre ellos</vt:lpstr>
      <vt:lpstr>DOM. Seleccionar elementos</vt:lpstr>
      <vt:lpstr>Crear y borrar elementos</vt:lpstr>
      <vt:lpstr>Manipular elementos</vt:lpstr>
      <vt:lpstr> Manipulando Atributos</vt:lpstr>
      <vt:lpstr> Manipulando CSS</vt:lpstr>
      <vt:lpstr>Proyecto. JS</vt:lpstr>
      <vt:lpstr>Eventos en JavaScript</vt:lpstr>
      <vt:lpstr>Eventos en el navegador</vt:lpstr>
      <vt:lpstr>Eventos frecuentes</vt:lpstr>
      <vt:lpstr>Respuesta a Eventos</vt:lpstr>
      <vt:lpstr>Objeto Event</vt:lpstr>
      <vt:lpstr>Proyecto. Eventos.</vt:lpstr>
      <vt:lpstr>Flujo de Eventos</vt:lpstr>
      <vt:lpstr>Flujo de Eventos en DOM2</vt:lpstr>
      <vt:lpstr>Eventos propios</vt:lpstr>
      <vt:lpstr>Proyecto. Eventos.</vt:lpstr>
      <vt:lpstr>Formularios</vt:lpstr>
      <vt:lpstr>Controles de formularios</vt:lpstr>
      <vt:lpstr>Proyecto. Frormularios.</vt:lpstr>
      <vt:lpstr>Eventos frecuentes</vt:lpstr>
      <vt:lpstr>Formularios: Obtención de datos</vt:lpstr>
      <vt:lpstr>Proyecto. Formularios.</vt:lpstr>
      <vt:lpstr>Formularios: controles dinámicos</vt:lpstr>
      <vt:lpstr>Formularios y validación. Planteamiento</vt:lpstr>
      <vt:lpstr>Validación en HTML5</vt:lpstr>
      <vt:lpstr>API de validación de restricciones</vt:lpstr>
      <vt:lpstr>Validación y submit</vt:lpstr>
      <vt:lpstr>Proyecto. Frormularios.</vt:lpstr>
      <vt:lpstr>JavaScript Asíncrono</vt:lpstr>
      <vt:lpstr>JS Asíncrono</vt:lpstr>
      <vt:lpstr>Promesas</vt:lpstr>
      <vt:lpstr>Promesas en ES6. Implementación</vt:lpstr>
      <vt:lpstr>Promesas en ES6. Utilización</vt:lpstr>
      <vt:lpstr>API Fetch</vt:lpstr>
      <vt:lpstr>Metodo fetch()</vt:lpstr>
      <vt:lpstr>Código. Fetch (AJAX)</vt:lpstr>
      <vt:lpstr> VALORACIÓN DE LA ACCIÓN FORMATIVA 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icono</dc:creator>
  <cp:lastModifiedBy>Alejandro Cerezo Lasne</cp:lastModifiedBy>
  <cp:revision>73</cp:revision>
  <dcterms:created xsi:type="dcterms:W3CDTF">2017-11-13T09:31:15Z</dcterms:created>
  <dcterms:modified xsi:type="dcterms:W3CDTF">2018-12-05T11:20:39Z</dcterms:modified>
</cp:coreProperties>
</file>