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8" r:id="rId11"/>
    <p:sldId id="264" r:id="rId12"/>
    <p:sldId id="267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KShevchenko\Documents\GitHub\latex\latex\images\Ramka_VKR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8200" y="0"/>
            <a:ext cx="10614111" cy="76057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-228600" y="0"/>
            <a:ext cx="10058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9800" y="3429000"/>
            <a:ext cx="4495800" cy="304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dirty="0" smtClean="0"/>
              <a:t>Пример работы программы. </a:t>
            </a:r>
            <a:r>
              <a:rPr lang="en-US" sz="1600" dirty="0" smtClean="0"/>
              <a:t> </a:t>
            </a:r>
            <a:r>
              <a:rPr lang="ru-RU" sz="1600" dirty="0" smtClean="0"/>
              <a:t>Движение персонажа.</a:t>
            </a:r>
            <a:endParaRPr lang="ru-RU" sz="1600" dirty="0"/>
          </a:p>
        </p:txBody>
      </p:sp>
      <p:pic>
        <p:nvPicPr>
          <p:cNvPr id="10242" name="Picture 2" descr="C:\Users\KShevchenko\Documents\GitHub\latex\latex\images\systemtest_recpons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5849938" cy="2228850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752600" y="5867400"/>
            <a:ext cx="5334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работы программы. </a:t>
            </a:r>
            <a:r>
              <a:rPr lang="ru-RU" sz="1600" dirty="0" smtClean="0"/>
              <a:t>Анимация движения персонажа.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 descr="C:\Users\KShevchenko\Documents\GitHub\latex\latex\images\systemtest_recpons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43400"/>
            <a:ext cx="8541632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dirty="0"/>
          </a:p>
        </p:txBody>
      </p:sp>
      <p:pic>
        <p:nvPicPr>
          <p:cNvPr id="11266" name="Picture 2" descr="C:\Users\KShevchenko\Documents\GitHub\latex\latex\images\systemtest_recpons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850063" cy="2581275"/>
          </a:xfrm>
          <a:prstGeom prst="rect">
            <a:avLst/>
          </a:prstGeom>
          <a:noFill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2057400" y="4114800"/>
            <a:ext cx="5486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работы программы. Работа сценария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«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персонажа «рыцарь»</a:t>
            </a:r>
            <a:r>
              <a:rPr lang="ru-RU" sz="1600" dirty="0" smtClean="0"/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52600" y="6019800"/>
            <a:ext cx="5486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работы программы. Работа сценария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«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персонажа «орк»</a:t>
            </a:r>
            <a:r>
              <a:rPr lang="ru-RU" sz="1600" dirty="0" smtClean="0"/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 descr="C:\Users\KShevchenko\Documents\GitHub\latex\latex\images\systemtest_recponse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477000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Заключение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 	В заключение, платформа для создания компьютерных изометрических ролевых игр с заранее </a:t>
            </a:r>
            <a:r>
              <a:rPr lang="ru-RU" dirty="0" err="1" smtClean="0"/>
              <a:t>отрисованным</a:t>
            </a:r>
            <a:r>
              <a:rPr lang="ru-RU" dirty="0" smtClean="0"/>
              <a:t> двумерным фоном и спрайтовыми персонажами представляет собой мощный инструмент, который открывает широкие возможности для разработчиков и дизайнеров. Она позволяет воплощать в жизнь уникальные игровые миры с богатой графикой и детализированными персонажами, сохраняя при этом классическое ощущение и </a:t>
            </a:r>
            <a:r>
              <a:rPr lang="ru-RU" dirty="0" err="1" smtClean="0"/>
              <a:t>глубинуRPG</a:t>
            </a:r>
            <a:r>
              <a:rPr lang="ru-RU" dirty="0" smtClean="0"/>
              <a:t>. Эта платформа не только упрощает процесс разработки игр, но и делает его более доступным для широкого круга творческих людей, желающих реализовать свои идеи без необходимости владения сложными навыками программирования. Таким образом, она способствует росту индустрии компьютерных игр и обогащает культурное пространство новыми, захватывающими проектами.</a:t>
            </a:r>
          </a:p>
          <a:p>
            <a:pPr>
              <a:buNone/>
            </a:pPr>
            <a:r>
              <a:rPr lang="ru-RU" dirty="0" smtClean="0"/>
              <a:t> Основные результаты работы:</a:t>
            </a:r>
          </a:p>
          <a:p>
            <a:endParaRPr lang="ru-RU" dirty="0" smtClean="0"/>
          </a:p>
          <a:p>
            <a:r>
              <a:rPr lang="ru-RU" dirty="0" smtClean="0"/>
              <a:t> Проведен анализ предметной области. </a:t>
            </a:r>
          </a:p>
          <a:p>
            <a:r>
              <a:rPr lang="ru-RU" dirty="0" smtClean="0"/>
              <a:t>Разработана концептуальная модель приложения. </a:t>
            </a:r>
          </a:p>
          <a:p>
            <a:r>
              <a:rPr lang="ru-RU" dirty="0" smtClean="0"/>
              <a:t>Разработана модель данных системы.</a:t>
            </a:r>
          </a:p>
          <a:p>
            <a:r>
              <a:rPr lang="ru-RU" dirty="0" smtClean="0"/>
              <a:t>Определены требования к системе. </a:t>
            </a:r>
          </a:p>
          <a:p>
            <a:r>
              <a:rPr lang="ru-RU" dirty="0" smtClean="0"/>
              <a:t>Осуществлено проектирование приложения. </a:t>
            </a:r>
          </a:p>
          <a:p>
            <a:r>
              <a:rPr lang="ru-RU" dirty="0" smtClean="0"/>
              <a:t>Разработан пользовательский интерфейс приложения. </a:t>
            </a:r>
          </a:p>
          <a:p>
            <a:r>
              <a:rPr lang="ru-RU" dirty="0" smtClean="0"/>
              <a:t>Реализовано и протестировано приложение. </a:t>
            </a:r>
          </a:p>
          <a:p>
            <a:r>
              <a:rPr lang="ru-RU" dirty="0" smtClean="0"/>
              <a:t>Проведено модульное и системное тестирование.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Все требования, объявленные в техническом задании, были полностью реализованы, все задачи, поставленные в начале разработки проекта, были также решены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Shevchenko\Desktop\конец презентаци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0" y="0"/>
            <a:ext cx="10363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KShevchenko\Documents\GitHub\latex\latex\images\плакат_2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152400"/>
            <a:ext cx="9165496" cy="656768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-609600" y="-228600"/>
            <a:ext cx="10363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1600" y="-381000"/>
            <a:ext cx="381000" cy="701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381000" y="5867400"/>
            <a:ext cx="9982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Концептуальная модель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/>
              <a:t>Концептуальная модель платформы для создания изометрических ролевых игр (RPG) включает в себя несколько ключевых компонентов:</a:t>
            </a:r>
          </a:p>
          <a:p>
            <a:r>
              <a:rPr lang="ru-RU" sz="1400" b="1" dirty="0" smtClean="0"/>
              <a:t>Зона</a:t>
            </a:r>
            <a:r>
              <a:rPr lang="ru-RU" sz="1400" dirty="0" smtClean="0"/>
              <a:t> - это определенный участок игрового мира, который имеет свои границы и может содержать объекты, персонажей и различные интерактивные элементы</a:t>
            </a:r>
            <a:r>
              <a:rPr lang="ru-RU" sz="1400" dirty="0" smtClean="0"/>
              <a:t>.</a:t>
            </a:r>
            <a:endParaRPr lang="ru-RU" sz="1400" dirty="0" smtClean="0"/>
          </a:p>
          <a:p>
            <a:r>
              <a:rPr lang="ru-RU" sz="1400" b="1" dirty="0" smtClean="0"/>
              <a:t>Объект</a:t>
            </a:r>
            <a:r>
              <a:rPr lang="ru-RU" sz="1400" dirty="0" smtClean="0"/>
              <a:t> - это любой элемент в игре, с которым </a:t>
            </a:r>
            <a:r>
              <a:rPr lang="ru-RU" sz="1400" dirty="0" smtClean="0"/>
              <a:t>пользователь </a:t>
            </a:r>
            <a:r>
              <a:rPr lang="ru-RU" sz="1400" dirty="0" smtClean="0"/>
              <a:t>может взаимодействовать. Это может быть предмет, дверь, сундук, </a:t>
            </a:r>
            <a:r>
              <a:rPr lang="ru-RU" sz="1400" dirty="0" smtClean="0"/>
              <a:t>портал и т.д.</a:t>
            </a:r>
          </a:p>
          <a:p>
            <a:r>
              <a:rPr lang="ru-RU" sz="1400" b="1" dirty="0" smtClean="0"/>
              <a:t>Персонаж</a:t>
            </a:r>
            <a:r>
              <a:rPr lang="ru-RU" sz="1400" dirty="0" smtClean="0"/>
              <a:t> - это игровой </a:t>
            </a:r>
            <a:r>
              <a:rPr lang="ru-RU" sz="1400" dirty="0" smtClean="0"/>
              <a:t>объект, </a:t>
            </a:r>
            <a:r>
              <a:rPr lang="ru-RU" sz="1400" dirty="0" smtClean="0"/>
              <a:t>которым </a:t>
            </a:r>
            <a:r>
              <a:rPr lang="ru-RU" sz="1400" dirty="0" smtClean="0"/>
              <a:t>может взаимодействовать с другими объектами и персонажами. </a:t>
            </a:r>
            <a:r>
              <a:rPr lang="ru-RU" sz="1400" dirty="0" smtClean="0"/>
              <a:t>У персонажа есть характеристики, такие как здоровье, </a:t>
            </a:r>
            <a:r>
              <a:rPr lang="ru-RU" sz="1400" dirty="0" smtClean="0"/>
              <a:t>урон, уровень. Персонажи могут перемещаться по зоне. Пользователь может управлять персонажами.</a:t>
            </a:r>
            <a:endParaRPr lang="ru-RU" sz="1400" dirty="0" smtClean="0"/>
          </a:p>
          <a:p>
            <a:r>
              <a:rPr lang="ru-RU" sz="1400" b="1" dirty="0" smtClean="0"/>
              <a:t>Сценарии входа/выхода</a:t>
            </a:r>
            <a:r>
              <a:rPr lang="ru-RU" sz="1400" dirty="0" smtClean="0"/>
              <a:t> - это логика, определяющая, как персонажи и объекты появляются или </a:t>
            </a:r>
            <a:r>
              <a:rPr lang="ru-RU" sz="1400" dirty="0" smtClean="0"/>
              <a:t>исчезают, когда устанавливается новая зона, а предыдущая удаляется с рабочего окна.</a:t>
            </a:r>
            <a:endParaRPr lang="ru-RU" sz="1400" dirty="0" smtClean="0"/>
          </a:p>
          <a:p>
            <a:r>
              <a:rPr lang="ru-RU" sz="1400" b="1" dirty="0" smtClean="0"/>
              <a:t>Клик</a:t>
            </a:r>
            <a:r>
              <a:rPr lang="ru-RU" sz="1400" dirty="0" smtClean="0"/>
              <a:t> - это </a:t>
            </a:r>
            <a:r>
              <a:rPr lang="ru-RU" sz="1400" smtClean="0"/>
              <a:t>действие </a:t>
            </a:r>
            <a:r>
              <a:rPr lang="ru-RU" sz="1400" smtClean="0"/>
              <a:t>пользователя, </a:t>
            </a:r>
            <a:r>
              <a:rPr lang="ru-RU" sz="1400" dirty="0" smtClean="0"/>
              <a:t>направленное на взаимодействие с объектами или персонажами в игре.</a:t>
            </a:r>
          </a:p>
          <a:p>
            <a:pPr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Концептуальная модель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KShevchenko\Documents\GitHub\latex\latex\images\systemtest_recponse5 — коп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6581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56356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Функции платформы для создания изометрических ролевых игр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 descr="C:\Users\KShevchenko\Downloads\kli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420100" cy="53561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Архитектура платформы для создания изометрических ролевых игр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KShevchenko\Downloads\архитекту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870430" cy="5440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33496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Модель работы сценариев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914401"/>
            <a:ext cx="8839200" cy="1371599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</a:t>
            </a:r>
            <a:r>
              <a:rPr lang="ru-RU" dirty="0" err="1" smtClean="0"/>
              <a:t>ython</a:t>
            </a:r>
            <a:r>
              <a:rPr lang="ru-RU" dirty="0" smtClean="0"/>
              <a:t> потоки — это легковесные процессы, которые могут выполняться параллельно. В библиотеке </a:t>
            </a:r>
            <a:r>
              <a:rPr lang="ru-RU" dirty="0" err="1" smtClean="0"/>
              <a:t>threading</a:t>
            </a:r>
            <a:r>
              <a:rPr lang="ru-RU" dirty="0" smtClean="0"/>
              <a:t> потоки управляются операционной системой, которая решает, когда и как долго каждый поток будет выполняться.</a:t>
            </a:r>
            <a:r>
              <a:rPr lang="en-US" dirty="0" smtClean="0"/>
              <a:t> </a:t>
            </a:r>
            <a:r>
              <a:rPr lang="ru-RU" dirty="0" smtClean="0"/>
              <a:t>Это называется планированием потоков, и оно обычно происходит без вмешательства программиста. Однако, можно создать модель, которая иллюстрирует переключение между потоками в </a:t>
            </a:r>
            <a:r>
              <a:rPr lang="ru-RU" dirty="0" err="1" smtClean="0"/>
              <a:t>Python</a:t>
            </a:r>
            <a:r>
              <a:rPr lang="ru-RU" dirty="0" smtClean="0"/>
              <a:t>. Представим, что у нас есть три потока: A, B и C. Каждый поток выполняет функцию, которая занимает определенное время. Планировщик ОС может переключаться между потоками, например, после выполнения каждой инструкции или при блокировке операции ввода-вывода</a:t>
            </a:r>
            <a:endParaRPr lang="ru-RU" dirty="0"/>
          </a:p>
        </p:txBody>
      </p:sp>
      <p:pic>
        <p:nvPicPr>
          <p:cNvPr id="5122" name="Picture 2" descr="C:\Users\KShevchenko\Downloads\сценари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077076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639762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Модульное тестирование платформы для создания изометрических ролевых игр</a:t>
            </a:r>
            <a:endParaRPr lang="ru-RU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6840" y="893256"/>
            <a:ext cx="4591160" cy="596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9800" y="5562600"/>
            <a:ext cx="4800600" cy="38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Пример работы программы. Установка зоны </a:t>
            </a:r>
            <a:r>
              <a:rPr lang="en-US" sz="1600" dirty="0" smtClean="0"/>
              <a:t>Village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9218" name="Picture 2" descr="C:\Users\KShevchenko\Documents\GitHub\latex\latex\images\systemtest_recponse_1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5716588" cy="438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251</Words>
  <PresentationFormat>Экран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Слайд 1</vt:lpstr>
      <vt:lpstr>Слайд 2</vt:lpstr>
      <vt:lpstr>Концептуальная модель платформы для создания изометрических ролевых игр</vt:lpstr>
      <vt:lpstr>Концептуальная модель платформы для создания изометрических ролевых игр</vt:lpstr>
      <vt:lpstr>Функции платформы для создания изометрических ролевых игр</vt:lpstr>
      <vt:lpstr>Архитектура платформы для создания изометрических ролевых игр</vt:lpstr>
      <vt:lpstr>Модель работы сценариев</vt:lpstr>
      <vt:lpstr>Модульное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Заключение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KShevchenko</dc:creator>
  <cp:lastModifiedBy>KShevchenko</cp:lastModifiedBy>
  <cp:revision>14</cp:revision>
  <dcterms:created xsi:type="dcterms:W3CDTF">2024-06-24T06:10:12Z</dcterms:created>
  <dcterms:modified xsi:type="dcterms:W3CDTF">2024-06-24T08:53:37Z</dcterms:modified>
</cp:coreProperties>
</file>