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73" r:id="rId8"/>
    <p:sldId id="266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43615-1BD4-4119-8420-789D1308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53900-6FB8-475E-8198-C236D511C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CBC8A-3FAC-44AA-B8F0-BCE5013B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C985C-7426-4D9B-AD1E-EE62D27F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4C9B6-F4D8-4D2A-84C0-003FD5B0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18F1-4ACA-49E6-8C8E-4C481980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55B2C9-D823-47FC-BC21-C901CF6D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82108-A9D6-4DAF-B88B-D6B8D29A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DF420-9A00-4207-802D-3E58AB18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0FD3B-3147-4BFB-8B4E-24E859F8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0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D4FE07-F7E0-4E2D-A410-CD95185E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10A62-7D65-4F92-9E8A-6ED01435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04D35-50ED-4CAE-AAC4-EA781857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4F970-11A3-4BD3-B502-8E5D8D3B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3429D-AD66-4021-9350-C0CB4CA8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3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8D069-0F71-47AE-B499-EF93D0DB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0409B-472C-4145-BB76-CA74D0EF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4D9A7-C07B-4075-9A36-31ACDDEC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68E15-2ACE-480F-8DA1-C357E5BC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2274B-8321-4D07-ADC1-BB7DD96A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7EAC1-56D5-402C-9DB9-A40127A0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F60DB-6C58-431B-8656-EF2374BA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3EE5C-961A-43F4-A68B-126E2DBF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5C9D69-30C8-4607-AB36-07265C4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EC-51BB-4C38-88C7-37395BEE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467B0-D2C0-43AA-8EE7-4D5E45D0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B57E3-E337-4998-AA3E-FFAE9DA5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063886-011B-4965-97FB-CD8BB0D0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AF56ED-9C68-4E35-B618-90D109D3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5CBE0B-5207-4603-B075-E714F32D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65C91A-FFAD-421B-A36A-2E782827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5E710-B1C5-47D0-8D14-0C2FF082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610D3-2FDB-4549-956F-4E7C97B4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7DB8B1-625A-4EFE-B99E-0B6C7EDD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F4540C-CA30-4E32-B905-3F64CF72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A7F837-3F37-4418-A4D9-2823C059E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3969D0-E463-4B24-9C58-1DE48271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E8A35E-CE83-47CF-9F32-7B5A77C1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101BCB-1EFF-43EF-BB7C-2863B89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4F32-6EE3-415E-94F2-4898F504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DA54C-F67B-40AC-977E-C13ED88A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0A92F-4B77-4C25-8FF1-126FFDB1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56AD1C-6775-4FEF-9C12-6FF2A259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5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8D751B-0689-4A9A-96EE-5468AC73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41ED2-03EA-4E80-87D8-7708EAEC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3B6261-984F-4462-968C-2B3B3FAC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33E46-F2A2-4FD1-8B51-CFC10356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1A7EE-FD26-4F73-A1B7-91860A81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C50CFA-784A-4357-8149-3FFDE3A2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6AADE-9827-402A-9BCA-F2AC9F54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C43AB9-9460-4CCB-9990-03DFF647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A46D1A-2D18-4962-98A4-AB0F29A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4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04FAB-6821-46C7-9FA8-26279A30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5E8B6C-B282-4FBC-AD35-077531375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FB0CB3-4F6A-4B62-9ACF-0370D30F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8AA2E-1B4B-4639-A245-E18F6B38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21C4A9-B018-4E55-91DA-6DCC22BF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AAE132-E3C0-485C-9DB8-98325C8E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4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D8FFB-3F84-4005-B4FD-29FD79A9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95FC5-90C1-4DDB-83E9-28125515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C347E8-7F5D-4E72-8C20-7F15D11B8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92B-1CD9-4FD5-A8CE-66AD9AA628D8}" type="datetimeFigureOut">
              <a:rPr lang="ru-RU" smtClean="0"/>
              <a:t>27.01.2018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D4A90-AD77-42C5-83ED-100B7F351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3DC29-8FA3-475A-96B6-51CF2EA3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1CEE-E385-488C-9F98-F8643A25F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0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CD38B-7C90-4D10-9A75-2A5D48F32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F4411-017C-43B2-AA09-FC0FE62C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ФО-350002</a:t>
            </a:r>
          </a:p>
          <a:p>
            <a:r>
              <a:rPr lang="ru-RU" dirty="0"/>
              <a:t>Кузнецов </a:t>
            </a:r>
            <a:r>
              <a:rPr lang="ru-RU" dirty="0" err="1"/>
              <a:t>семен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7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BB854-660C-40C6-9FEA-073CAF23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общения  </a:t>
            </a:r>
            <a:r>
              <a:rPr lang="en-US" dirty="0" err="1"/>
              <a:t>WebSocket</a:t>
            </a:r>
            <a:r>
              <a:rPr lang="ru-RU" dirty="0"/>
              <a:t> сервера</a:t>
            </a:r>
            <a:br>
              <a:rPr lang="ru-RU" dirty="0"/>
            </a:br>
            <a:r>
              <a:rPr lang="ru-RU" dirty="0"/>
              <a:t>с клиентом http://demos.kaazing.com/echo/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AAEA9D-153C-4460-8896-096E1DA96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675266" cy="5054061"/>
          </a:xfrm>
        </p:spPr>
      </p:pic>
    </p:spTree>
    <p:extLst>
      <p:ext uri="{BB962C8B-B14F-4D97-AF65-F5344CB8AC3E}">
        <p14:creationId xmlns:p14="http://schemas.microsoft.com/office/powerpoint/2010/main" val="63598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F2816-0765-4986-A2A4-3F097906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4594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F4359-1D28-41AE-9F38-6954149E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WebSocket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5930D-42C7-4F7A-BDD9-8ADF8324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WebSocket</a:t>
            </a:r>
            <a:r>
              <a:rPr lang="ru-RU" dirty="0"/>
              <a:t> — протокол полнодуплексной двунаправленной связи поверх TCP соединения, предназначенный для обмена сообщениями между браузером и веб-сервером в режиме реального времени. Данный протокол расположен на 7 (прикладном) уровне модели </a:t>
            </a:r>
            <a:r>
              <a:rPr lang="en-US" dirty="0"/>
              <a:t>OSI</a:t>
            </a:r>
            <a:r>
              <a:rPr lang="ru-RU" dirty="0"/>
              <a:t>.</a:t>
            </a:r>
          </a:p>
          <a:p>
            <a:r>
              <a:rPr lang="ru-RU" dirty="0"/>
              <a:t>Протокол </a:t>
            </a:r>
            <a:r>
              <a:rPr lang="ru-RU" dirty="0" err="1"/>
              <a:t>WebSocket</a:t>
            </a:r>
            <a:r>
              <a:rPr lang="ru-RU" dirty="0"/>
              <a:t> обеспечивает взаимодействие между браузером и веб-сервером с более низкими накладными расходами, что облегчает передачу данных в режиме реального времени с сервера и 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245190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FDBC2-0A89-4F5C-8AC2-AAD95AAE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5595B-BF8D-4791-9102-4C8D9EEE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обмена информацией между клиентом и сервером, клиент отправляет запрос на подтверждение </a:t>
            </a:r>
            <a:r>
              <a:rPr lang="ru-RU" dirty="0" err="1"/>
              <a:t>WebSocket</a:t>
            </a:r>
            <a:r>
              <a:rPr lang="ru-RU" dirty="0"/>
              <a:t>, для которого сервер возвращает ответ на установление связи с помощью </a:t>
            </a:r>
            <a:r>
              <a:rPr lang="ru-RU" dirty="0" err="1"/>
              <a:t>WebSocket</a:t>
            </a:r>
            <a:r>
              <a:rPr lang="ru-RU" dirty="0"/>
              <a:t>.</a:t>
            </a:r>
          </a:p>
          <a:p>
            <a:r>
              <a:rPr lang="ru-RU" dirty="0"/>
              <a:t>В запросе клиента каждая строка заканчивается на \</a:t>
            </a:r>
            <a:r>
              <a:rPr lang="en-US" dirty="0"/>
              <a:t>r</a:t>
            </a:r>
            <a:r>
              <a:rPr lang="ru-RU" dirty="0"/>
              <a:t>\</a:t>
            </a:r>
            <a:r>
              <a:rPr lang="en-US" dirty="0"/>
              <a:t>n </a:t>
            </a:r>
            <a:r>
              <a:rPr lang="ru-RU" dirty="0"/>
              <a:t>и в конце запроса должна быть дополнительная пустая строка. </a:t>
            </a:r>
          </a:p>
          <a:p>
            <a:r>
              <a:rPr lang="ru-RU" dirty="0"/>
              <a:t>Существует несколько различных версий протокола </a:t>
            </a:r>
            <a:r>
              <a:rPr lang="en-US" dirty="0" err="1"/>
              <a:t>WebSocket</a:t>
            </a:r>
            <a:r>
              <a:rPr lang="ru-RU" dirty="0"/>
              <a:t>: 75, 76, 07, </a:t>
            </a:r>
            <a:r>
              <a:rPr lang="en-US" dirty="0"/>
              <a:t>RFC</a:t>
            </a:r>
            <a:r>
              <a:rPr lang="ru-RU" dirty="0"/>
              <a:t> 6455.</a:t>
            </a:r>
          </a:p>
        </p:txBody>
      </p:sp>
    </p:spTree>
    <p:extLst>
      <p:ext uri="{BB962C8B-B14F-4D97-AF65-F5344CB8AC3E}">
        <p14:creationId xmlns:p14="http://schemas.microsoft.com/office/powerpoint/2010/main" val="31951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71EB2-1685-4558-A389-7B2C613C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75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33336-D6F7-45FA-9F81-CF8CAE4C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версии протокола 75 запрос клиента на установление соединения выглядел так: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en-US" dirty="0"/>
              <a:t>GET</a:t>
            </a:r>
            <a:r>
              <a:rPr lang="ru-RU" dirty="0"/>
              <a:t> /</a:t>
            </a:r>
            <a:r>
              <a:rPr lang="en-US" dirty="0"/>
              <a:t>demo HTTP</a:t>
            </a:r>
            <a:r>
              <a:rPr lang="ru-RU" dirty="0"/>
              <a:t>/1.1</a:t>
            </a:r>
            <a:br>
              <a:rPr lang="ru-RU" dirty="0"/>
            </a:br>
            <a:r>
              <a:rPr lang="en-US" dirty="0"/>
              <a:t>Upgrade</a:t>
            </a:r>
            <a:r>
              <a:rPr lang="ru-RU" dirty="0"/>
              <a:t>: </a:t>
            </a:r>
            <a:r>
              <a:rPr lang="en-US" dirty="0" err="1"/>
              <a:t>WebSocket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Connection</a:t>
            </a:r>
            <a:r>
              <a:rPr lang="ru-RU" dirty="0"/>
              <a:t>: </a:t>
            </a:r>
            <a:r>
              <a:rPr lang="en-US" dirty="0"/>
              <a:t>Upgrade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Host</a:t>
            </a:r>
            <a:r>
              <a:rPr lang="ru-RU" dirty="0"/>
              <a:t>: 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Origin</a:t>
            </a:r>
            <a:r>
              <a:rPr lang="ru-RU" dirty="0"/>
              <a:t>: </a:t>
            </a:r>
            <a:r>
              <a:rPr lang="en-US" dirty="0"/>
              <a:t>http</a:t>
            </a:r>
            <a:r>
              <a:rPr lang="ru-RU" dirty="0"/>
              <a:t>://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WebSocket-Protocol</a:t>
            </a:r>
            <a:r>
              <a:rPr lang="ru-RU" dirty="0"/>
              <a:t>: </a:t>
            </a:r>
            <a:r>
              <a:rPr lang="ru-RU" dirty="0" err="1"/>
              <a:t>sample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Ответ сервера выглядел вот так:</a:t>
            </a:r>
          </a:p>
          <a:p>
            <a:pPr marL="0" indent="0">
              <a:buNone/>
            </a:pPr>
            <a:r>
              <a:rPr lang="en-US" dirty="0"/>
              <a:t>HTTP/1.1 101 Web Socket Protocol Handshake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Upgrade: </a:t>
            </a:r>
            <a:r>
              <a:rPr lang="en-US" dirty="0" err="1"/>
              <a:t>WebSocket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Connection: Upgrade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WebSocket</a:t>
            </a:r>
            <a:r>
              <a:rPr lang="en-US" dirty="0"/>
              <a:t>-Origin: http://example.com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WebSocket</a:t>
            </a:r>
            <a:r>
              <a:rPr lang="en-US" dirty="0"/>
              <a:t>-Location: ws://example.com/demo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WebSocket-Protocol</a:t>
            </a:r>
            <a:r>
              <a:rPr lang="ru-RU" dirty="0"/>
              <a:t>: </a:t>
            </a:r>
            <a:r>
              <a:rPr lang="ru-RU" dirty="0" err="1"/>
              <a:t>sample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69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5F27B-9123-45F1-BC65-B83509B8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76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689F2-840E-46F7-9FF3-5970F67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682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2 июня 2010 года вышла версия протокола ­– 76. В этой версии была реализована защита от поддельных запросов</a:t>
            </a:r>
          </a:p>
          <a:p>
            <a:pPr marL="0" indent="0">
              <a:buNone/>
            </a:pPr>
            <a:r>
              <a:rPr lang="ru-RU" dirty="0"/>
              <a:t>В данной версии протокола, клиент, который хочет установить соединение, посылает серверу следующий запрос: </a:t>
            </a:r>
          </a:p>
          <a:p>
            <a:pPr marL="0" indent="0">
              <a:buNone/>
            </a:pPr>
            <a:r>
              <a:rPr lang="en-US" dirty="0"/>
              <a:t>GET /demo HTTP/1.1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Upgrade: </a:t>
            </a:r>
            <a:r>
              <a:rPr lang="en-US" dirty="0" err="1"/>
              <a:t>WebSocket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Connection: Upgrade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Sec-WebSocket-Key2: 4 @1 46546xW%0l 1 5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Host: example.com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Sec-WebSocket-Key1: 12998 5 Y3 1 .P00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Origin: http://example.com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WebSocket</a:t>
            </a:r>
            <a:r>
              <a:rPr lang="ru-RU" dirty="0"/>
              <a:t>-</a:t>
            </a:r>
            <a:r>
              <a:rPr lang="en-US" dirty="0"/>
              <a:t>Protocol</a:t>
            </a:r>
            <a:r>
              <a:rPr lang="ru-RU" dirty="0"/>
              <a:t>: </a:t>
            </a:r>
            <a:r>
              <a:rPr lang="en-US" dirty="0"/>
              <a:t>sample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^</a:t>
            </a:r>
            <a:r>
              <a:rPr lang="ru-RU" dirty="0" err="1"/>
              <a:t>n:ds</a:t>
            </a:r>
            <a:r>
              <a:rPr lang="ru-RU" dirty="0"/>
              <a:t>[4U</a:t>
            </a:r>
          </a:p>
          <a:p>
            <a:pPr marL="0" indent="0">
              <a:buNone/>
            </a:pPr>
            <a:r>
              <a:rPr lang="ru-RU" dirty="0"/>
              <a:t>Ответ, отправляемый сервером на данный запрос:</a:t>
            </a:r>
          </a:p>
          <a:p>
            <a:pPr marL="0" indent="0">
              <a:buNone/>
            </a:pPr>
            <a:r>
              <a:rPr lang="en-US" dirty="0"/>
              <a:t>HTTP/1.1 101 Web Socket Protocol Handshake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Upgrade: </a:t>
            </a:r>
            <a:r>
              <a:rPr lang="en-US" dirty="0" err="1"/>
              <a:t>WebSocket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Connection: Upgrade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-Origin: http://example.com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-Location: ws://example.com/demo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-Protocol: sample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8jKS'y:G*</a:t>
            </a:r>
            <a:r>
              <a:rPr lang="en-US" dirty="0" err="1"/>
              <a:t>Co,Wxa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34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81C6C-1EB3-4931-9F44-8DEEC603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76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F460C-2FC7-4DD1-B670-46964368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5419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ответе сервера содержатся новые названия заголовков</a:t>
            </a:r>
            <a:r>
              <a:rPr lang="en-US" dirty="0"/>
              <a:t> «Sec-</a:t>
            </a:r>
            <a:r>
              <a:rPr lang="en-US" dirty="0" err="1"/>
              <a:t>WebSocket</a:t>
            </a:r>
            <a:r>
              <a:rPr lang="en-US" dirty="0"/>
              <a:t>-Origin», «Sec-</a:t>
            </a:r>
            <a:r>
              <a:rPr lang="en-US" dirty="0" err="1"/>
              <a:t>WebSocket</a:t>
            </a:r>
            <a:r>
              <a:rPr lang="en-US" dirty="0"/>
              <a:t>-Location», «Sec-</a:t>
            </a:r>
            <a:r>
              <a:rPr lang="en-US" dirty="0" err="1"/>
              <a:t>WebSocket</a:t>
            </a:r>
            <a:r>
              <a:rPr lang="en-US" dirty="0"/>
              <a:t>-Protocol» </a:t>
            </a:r>
            <a:r>
              <a:rPr lang="ru-RU" dirty="0"/>
              <a:t>вместо</a:t>
            </a:r>
            <a:r>
              <a:rPr lang="en-US" dirty="0"/>
              <a:t> «</a:t>
            </a:r>
            <a:r>
              <a:rPr lang="en-US" dirty="0" err="1"/>
              <a:t>WebSocket</a:t>
            </a:r>
            <a:r>
              <a:rPr lang="en-US" dirty="0"/>
              <a:t>-Origin», «</a:t>
            </a:r>
            <a:r>
              <a:rPr lang="en-US" dirty="0" err="1"/>
              <a:t>WebSocket</a:t>
            </a:r>
            <a:r>
              <a:rPr lang="en-US" dirty="0"/>
              <a:t>-Location», «</a:t>
            </a:r>
            <a:r>
              <a:rPr lang="en-US" dirty="0" err="1"/>
              <a:t>WebSocket</a:t>
            </a:r>
            <a:r>
              <a:rPr lang="en-US" dirty="0"/>
              <a:t>-Protocol» </a:t>
            </a:r>
            <a:r>
              <a:rPr lang="ru-RU" dirty="0"/>
              <a:t>и</a:t>
            </a:r>
            <a:r>
              <a:rPr lang="en-US" dirty="0"/>
              <a:t> 16-</a:t>
            </a:r>
            <a:r>
              <a:rPr lang="ru-RU" dirty="0"/>
              <a:t>байтное тело ответа</a:t>
            </a:r>
            <a:r>
              <a:rPr lang="en-US" dirty="0"/>
              <a:t>, </a:t>
            </a:r>
            <a:r>
              <a:rPr lang="ru-RU" dirty="0"/>
              <a:t>вычисляемое следующим образом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ru-RU" dirty="0"/>
              <a:t>из строки со значением заголовка запроса </a:t>
            </a:r>
            <a:r>
              <a:rPr lang="en-US" dirty="0"/>
              <a:t>Sec</a:t>
            </a:r>
            <a:r>
              <a:rPr lang="ru-RU" dirty="0"/>
              <a:t>-</a:t>
            </a:r>
            <a:r>
              <a:rPr lang="en-US" dirty="0" err="1"/>
              <a:t>WebSocket</a:t>
            </a:r>
            <a:r>
              <a:rPr lang="ru-RU" dirty="0"/>
              <a:t>-</a:t>
            </a:r>
            <a:r>
              <a:rPr lang="en-US" dirty="0"/>
              <a:t>Key</a:t>
            </a:r>
            <a:r>
              <a:rPr lang="ru-RU" dirty="0"/>
              <a:t>1 исключить все символы, не являющиеся цифрами (не попадающие в диапазон '0'..'9');</a:t>
            </a:r>
          </a:p>
          <a:p>
            <a:pPr lvl="0"/>
            <a:r>
              <a:rPr lang="ru-RU" dirty="0"/>
              <a:t>полученную строку превратить в 64-битное целое число (для примера выше получим 1299853100);</a:t>
            </a:r>
          </a:p>
          <a:p>
            <a:pPr lvl="0"/>
            <a:r>
              <a:rPr lang="ru-RU" dirty="0"/>
              <a:t>полученное число разделить целочисленным делением на количество пробелов в исходной строке со значением заголовка;</a:t>
            </a:r>
          </a:p>
          <a:p>
            <a:pPr lvl="0"/>
            <a:r>
              <a:rPr lang="ru-RU" dirty="0"/>
              <a:t>полученное число представить в виде 4-байтового 32-битного числа в формате </a:t>
            </a:r>
            <a:r>
              <a:rPr lang="en-US" dirty="0"/>
              <a:t>big endian</a:t>
            </a:r>
            <a:r>
              <a:rPr lang="ru-RU" dirty="0"/>
              <a:t>: старший байт хранится по нулевому смещению;</a:t>
            </a:r>
          </a:p>
          <a:p>
            <a:pPr lvl="0"/>
            <a:r>
              <a:rPr lang="ru-RU" dirty="0"/>
              <a:t>проделать то же самое с заголовком </a:t>
            </a:r>
            <a:r>
              <a:rPr lang="en-US" dirty="0"/>
              <a:t>Sec</a:t>
            </a:r>
            <a:r>
              <a:rPr lang="ru-RU" dirty="0"/>
              <a:t>-</a:t>
            </a:r>
            <a:r>
              <a:rPr lang="en-US" dirty="0" err="1"/>
              <a:t>WebSocket</a:t>
            </a:r>
            <a:r>
              <a:rPr lang="ru-RU" dirty="0"/>
              <a:t>-</a:t>
            </a:r>
            <a:r>
              <a:rPr lang="en-US" dirty="0"/>
              <a:t>Key</a:t>
            </a:r>
            <a:r>
              <a:rPr lang="ru-RU" dirty="0"/>
              <a:t>2;</a:t>
            </a:r>
          </a:p>
          <a:p>
            <a:pPr lvl="0"/>
            <a:r>
              <a:rPr lang="ru-RU" dirty="0"/>
              <a:t>интерпретируя числа из пунктов 4) и 5) как 4-байтовые строки, конкатенировать их (сложить в одну строку) и добавить как строку тело запроса;</a:t>
            </a:r>
          </a:p>
          <a:p>
            <a:pPr lvl="0"/>
            <a:r>
              <a:rPr lang="ru-RU" dirty="0"/>
              <a:t>вычислить от полученной 16-байтной строки значение </a:t>
            </a:r>
            <a:r>
              <a:rPr lang="en-US" dirty="0"/>
              <a:t>MD</a:t>
            </a:r>
            <a:r>
              <a:rPr lang="ru-RU" dirty="0"/>
              <a:t>5 и записать это значение в тело ответа «как есть», без преобразования в какое-либо представление;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6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8FE53-544F-4B80-B322-8F50D281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07</a:t>
            </a:r>
          </a:p>
        </p:txBody>
      </p:sp>
      <p:pic>
        <p:nvPicPr>
          <p:cNvPr id="4" name="Объект 3" descr="image">
            <a:extLst>
              <a:ext uri="{FF2B5EF4-FFF2-40B4-BE49-F238E27FC236}">
                <a16:creationId xmlns:a16="http://schemas.microsoft.com/office/drawing/2014/main" id="{2F6C6648-AF76-43E9-B2EB-9E642F66CB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7" y="2020939"/>
            <a:ext cx="11081856" cy="2232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58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E512F-A7C5-41B0-B42F-F253B1A9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07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995B2-1315-432B-8F3F-FD33DE63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516761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данной версии протокола запрос клиента выглядит следующим образом:</a:t>
            </a:r>
          </a:p>
          <a:p>
            <a:pPr marL="0" indent="0">
              <a:buNone/>
            </a:pPr>
            <a:r>
              <a:rPr lang="ru-RU" dirty="0"/>
              <a:t>GET /</a:t>
            </a:r>
            <a:r>
              <a:rPr lang="ru-RU" dirty="0" err="1"/>
              <a:t>chat</a:t>
            </a:r>
            <a:r>
              <a:rPr lang="ru-RU" dirty="0"/>
              <a:t> HTTP/1.1</a:t>
            </a:r>
          </a:p>
          <a:p>
            <a:pPr marL="0" indent="0">
              <a:buNone/>
            </a:pPr>
            <a:r>
              <a:rPr lang="en-US" dirty="0"/>
              <a:t>Host: server.example.com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Upgrade: </a:t>
            </a:r>
            <a:r>
              <a:rPr lang="en-US" dirty="0" err="1"/>
              <a:t>websocket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Connection: Upgrade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-Key: dGhlIHNhbXBsZSBub25jZQ==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-Origin: http://example.com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-Protocol: chat, </a:t>
            </a:r>
            <a:r>
              <a:rPr lang="en-US" dirty="0" err="1"/>
              <a:t>superchat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-Version: 7</a:t>
            </a:r>
            <a:endParaRPr lang="ru-RU" dirty="0"/>
          </a:p>
          <a:p>
            <a:r>
              <a:rPr lang="ru-RU" dirty="0"/>
              <a:t>Ответ сервера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HTTP/1.1 101 Switching Protocols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Upgrade: </a:t>
            </a:r>
            <a:r>
              <a:rPr lang="en-US" dirty="0" err="1"/>
              <a:t>websocket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Connection: Upgrade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-Accept: s3pPLMBiTxaQ9kYGzzhZRbK+xOo=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Sec-</a:t>
            </a:r>
            <a:r>
              <a:rPr lang="en-US" dirty="0" err="1"/>
              <a:t>WebSocket</a:t>
            </a:r>
            <a:r>
              <a:rPr lang="en-US" dirty="0"/>
              <a:t>-Protocol: chat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90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0169E-505C-498B-AA98-6C2945D6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общения  </a:t>
            </a:r>
            <a:r>
              <a:rPr lang="en-US" dirty="0" err="1"/>
              <a:t>WebSocket</a:t>
            </a:r>
            <a:r>
              <a:rPr lang="ru-RU" dirty="0"/>
              <a:t> сервера</a:t>
            </a:r>
            <a:br>
              <a:rPr lang="ru-RU" dirty="0"/>
            </a:br>
            <a:r>
              <a:rPr lang="ru-RU" dirty="0"/>
              <a:t>с клиентом http://demos.kaazing.com/echo/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6746A2-FE3C-4DF9-8283-1A04A040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252"/>
            <a:ext cx="9324857" cy="5046108"/>
          </a:xfrm>
        </p:spPr>
      </p:pic>
    </p:spTree>
    <p:extLst>
      <p:ext uri="{BB962C8B-B14F-4D97-AF65-F5344CB8AC3E}">
        <p14:creationId xmlns:p14="http://schemas.microsoft.com/office/powerpoint/2010/main" val="3538318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447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WebSocket</vt:lpstr>
      <vt:lpstr>Что такое WebSocket?</vt:lpstr>
      <vt:lpstr>Как работает WebSocket?</vt:lpstr>
      <vt:lpstr>Протокол 75</vt:lpstr>
      <vt:lpstr>Протокол 76</vt:lpstr>
      <vt:lpstr>Протокол 76</vt:lpstr>
      <vt:lpstr>Протокол 07</vt:lpstr>
      <vt:lpstr>Протокол 07</vt:lpstr>
      <vt:lpstr>Пример общения  WebSocket сервера с клиентом http://demos.kaazing.com/echo/</vt:lpstr>
      <vt:lpstr>Пример общения  WebSocket сервера с клиентом http://demos.kaazing.com/echo/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dc:creator>Семен</dc:creator>
  <cp:lastModifiedBy>Пользователь Windows</cp:lastModifiedBy>
  <cp:revision>8</cp:revision>
  <dcterms:created xsi:type="dcterms:W3CDTF">2017-10-28T00:31:32Z</dcterms:created>
  <dcterms:modified xsi:type="dcterms:W3CDTF">2018-01-27T08:03:07Z</dcterms:modified>
</cp:coreProperties>
</file>