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1FA7A5-09CE-4977-BD0D-4EDD9FFA9C8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0F99EDE-E9EB-45D0-B3F0-DFE11FE59B1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7232848" cy="792088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Выполнил(а): Клименко В.В.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764704"/>
            <a:ext cx="8208912" cy="5361459"/>
          </a:xfrm>
        </p:spPr>
        <p:txBody>
          <a:bodyPr/>
          <a:lstStyle/>
          <a:p>
            <a:r>
              <a:rPr lang="ru-RU" dirty="0" smtClean="0"/>
              <a:t>Система безопасности</a:t>
            </a:r>
          </a:p>
          <a:p>
            <a:r>
              <a:rPr lang="ru-RU" dirty="0" smtClean="0"/>
              <a:t>Что такое аутентификация?</a:t>
            </a:r>
          </a:p>
          <a:p>
            <a:r>
              <a:rPr lang="ru-RU" dirty="0" smtClean="0"/>
              <a:t>Что такое авторизация?</a:t>
            </a:r>
          </a:p>
          <a:p>
            <a:r>
              <a:rPr lang="ru-RU" dirty="0" smtClean="0"/>
              <a:t>Встроенные возможности аутентификации и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импорта и настраиваемый корневой завод</a:t>
            </a:r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717" y="836712"/>
            <a:ext cx="927921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64531" r="51141" b="29266"/>
          <a:stretch/>
        </p:blipFill>
        <p:spPr bwMode="auto">
          <a:xfrm>
            <a:off x="251520" y="4509120"/>
            <a:ext cx="853295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71399" r="43331" b="23611"/>
          <a:stretch/>
        </p:blipFill>
        <p:spPr bwMode="auto">
          <a:xfrm>
            <a:off x="382611" y="1877840"/>
            <a:ext cx="8659426" cy="6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t="35322" r="43824" b="58807"/>
          <a:stretch/>
        </p:blipFill>
        <p:spPr bwMode="auto">
          <a:xfrm>
            <a:off x="388794" y="3284984"/>
            <a:ext cx="8153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6" t="54830" r="43079" b="37784"/>
          <a:stretch/>
        </p:blipFill>
        <p:spPr bwMode="auto">
          <a:xfrm>
            <a:off x="649977" y="4797152"/>
            <a:ext cx="777685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21825" r="40096" b="46231"/>
          <a:stretch/>
        </p:blipFill>
        <p:spPr bwMode="auto">
          <a:xfrm>
            <a:off x="467544" y="1672882"/>
            <a:ext cx="8118496" cy="384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7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5" t="47024" r="43554" b="44886"/>
          <a:stretch/>
        </p:blipFill>
        <p:spPr bwMode="auto">
          <a:xfrm>
            <a:off x="395536" y="1628800"/>
            <a:ext cx="828292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29640" r="41985" b="51043"/>
          <a:stretch/>
        </p:blipFill>
        <p:spPr bwMode="auto">
          <a:xfrm>
            <a:off x="683567" y="3573015"/>
            <a:ext cx="8060659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3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00808"/>
            <a:ext cx="7804389" cy="44253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075240" cy="1074448"/>
          </a:xfrm>
        </p:spPr>
        <p:txBody>
          <a:bodyPr/>
          <a:lstStyle/>
          <a:p>
            <a:r>
              <a:rPr lang="ru-RU" dirty="0" err="1" smtClean="0"/>
              <a:t>Аксесс</a:t>
            </a:r>
            <a:r>
              <a:rPr lang="ru-RU" dirty="0" smtClean="0"/>
              <a:t> листы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36111" r="40765" b="35714"/>
          <a:stretch/>
        </p:blipFill>
        <p:spPr bwMode="auto">
          <a:xfrm>
            <a:off x="874034" y="1697865"/>
            <a:ext cx="7370374" cy="37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</TotalTime>
  <Words>34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Презентация на тему “Безопасность”</vt:lpstr>
      <vt:lpstr>Презентация PowerPoint</vt:lpstr>
      <vt:lpstr>Оператор импорта и настраиваемый корневой завод</vt:lpstr>
      <vt:lpstr>Презентация PowerPoint</vt:lpstr>
      <vt:lpstr>Презентация PowerPoint</vt:lpstr>
      <vt:lpstr>Презентация PowerPoint</vt:lpstr>
      <vt:lpstr>Аксесс листы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“Безопасность”</dc:title>
  <dc:creator>Владимир</dc:creator>
  <cp:lastModifiedBy>Владимир</cp:lastModifiedBy>
  <cp:revision>4</cp:revision>
  <dcterms:created xsi:type="dcterms:W3CDTF">2017-12-23T03:49:10Z</dcterms:created>
  <dcterms:modified xsi:type="dcterms:W3CDTF">2017-12-23T04:22:15Z</dcterms:modified>
</cp:coreProperties>
</file>