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0" d="100"/>
          <a:sy n="70" d="100"/>
        </p:scale>
        <p:origin x="1171" y="2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920D-4943-4BED-A4BC-0F4DA7C6E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184EC-BC73-4836-8906-01868509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BF0D9-3691-4C49-BC80-C0D8C116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77D-6C3B-443D-9389-389DA11AE18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9F829-76F8-4917-865A-F7238830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C6A0E-2B84-430B-A4DC-51554396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C351-190F-4F77-97AE-92AFD795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8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3476-FC21-4309-9FDB-C16E6ECE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68C46-EF0C-4E64-B4A2-C2BA385BA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2FC8-D543-40FE-8A0B-DBF46B1D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77D-6C3B-443D-9389-389DA11AE18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A83D-F3FE-421C-8C67-ED39A8B8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855F4-7813-4374-AC21-5EF5A8AD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C351-190F-4F77-97AE-92AFD795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1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B128C-26C9-4D6F-9FC4-B9DB56503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94090-BAE1-4801-9299-BCAF2D4D2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E6572-1B9C-4245-A83D-5CA07838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77D-6C3B-443D-9389-389DA11AE18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093B3-7388-48CA-A355-89C15636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4B01-E827-4300-B238-26101837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C351-190F-4F77-97AE-92AFD795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1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CBC8-D38B-4B6A-B108-BEA06AA9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A34E-5864-4E8B-990D-3B28EBF9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D562C-7B42-4BBA-89F6-B84CB457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77D-6C3B-443D-9389-389DA11AE18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3DCF0-80D6-4345-B128-C1B10A28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F358C-562F-42C6-801C-519EB5BC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C351-190F-4F77-97AE-92AFD795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2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1E25-95F2-4902-AC1C-3B2B7944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B20BD-6D9F-49BA-BA57-66BA06E9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BA132-E9B9-4409-9B73-B2EA5D71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77D-6C3B-443D-9389-389DA11AE18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688BA-557D-413B-8CE2-0DACC892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5DFA-F75C-4C03-96A7-9C19EE30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C351-190F-4F77-97AE-92AFD795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CE09-AD4F-497D-8102-D42D276E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282E-9297-42C2-A27C-F88DD3E5F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74810-531E-4C8E-BCED-F391541F7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5DBD3-2396-41BA-BACD-152216AB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77D-6C3B-443D-9389-389DA11AE18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3EED2-F74E-4036-9F11-90032ECF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CE30D-521E-4F33-A741-ACC4AD51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C351-190F-4F77-97AE-92AFD795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43F5-E216-48ED-A826-4ED1FC56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DA00C-7E20-4D9C-88B5-1F60CC2D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FDDB8-F50F-409E-8F78-4DA03F67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FC5E9-F5FD-4FA8-A300-234F7A678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2BCED-B125-473A-BC8F-426CDA90F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C921D-A38D-461F-9EEB-6992F4C1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77D-6C3B-443D-9389-389DA11AE18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75045-5302-4B36-8E35-D41AE2C9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46DC7-C6C0-4D0A-BD76-4D77B9F6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C351-190F-4F77-97AE-92AFD795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9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5242-D093-4C31-9172-DE54233A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E5AA8-5A7F-4238-9CE7-EC8833CC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77D-6C3B-443D-9389-389DA11AE18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43685-A5D1-4420-A45B-D3817354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9A3E1-ACA6-490B-BC17-B5515CA6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C351-190F-4F77-97AE-92AFD795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7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18A92-EE7C-4086-9890-D857D74A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77D-6C3B-443D-9389-389DA11AE18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10617-E3A8-4C57-B9C8-64EE0BF8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91E74-E6BE-4E31-8452-25FBF335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C351-190F-4F77-97AE-92AFD795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11E7-FC1C-46E5-B487-61A0365A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7A934-D8D7-40A5-9397-33151E3D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0D283-7634-442B-9E1C-82306A365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753F1-A9C0-4C03-92DC-F2E2B119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77D-6C3B-443D-9389-389DA11AE18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17022-E983-4139-92B6-DA98247E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D5B72-4CEA-4455-BDF6-2D2D023D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C351-190F-4F77-97AE-92AFD795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3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8A3C-9282-411A-95E2-D6D20339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62919-AD85-43DD-B016-98B09C4D1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1FEEF-1799-4305-A2A1-84E386EA1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830E8-0F04-4C2B-9427-6E2759A8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77D-6C3B-443D-9389-389DA11AE18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B4F56-86FA-4758-BC5B-0EDA388E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619EC-7EE7-4A20-9561-1A8DAFAD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C351-190F-4F77-97AE-92AFD795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3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255C2-81BF-4D7F-BE1E-C32208FB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AD7B7-BBE4-41C9-B58C-FCCB7BEF4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5F492-27D7-4FA9-A073-9CF38816F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8C77D-6C3B-443D-9389-389DA11AE18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EDFC1-F041-4BE8-8F3C-DFC1548E8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864AA-40E4-4035-A50B-B5B32B783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EC351-190F-4F77-97AE-92AFD795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9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building&#10;&#10;Description generated with very high confidence">
            <a:extLst>
              <a:ext uri="{FF2B5EF4-FFF2-40B4-BE49-F238E27FC236}">
                <a16:creationId xmlns:a16="http://schemas.microsoft.com/office/drawing/2014/main" id="{1EEDF9D2-D16A-4FE8-9A43-F520750CD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" b="38885"/>
          <a:stretch/>
        </p:blipFill>
        <p:spPr>
          <a:xfrm>
            <a:off x="0" y="-1"/>
            <a:ext cx="12182159" cy="685800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FED1DCD-4400-4CA6-9A76-8CF537BF8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558" y="1198887"/>
            <a:ext cx="9010653" cy="86558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Description</a:t>
            </a:r>
            <a:r>
              <a:rPr lang="en-US" dirty="0"/>
              <a:t>: This is a trading card game, which has the ability to buy, sell, and trade cards along with a player vs. player game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36864-94B1-4E6F-8A6A-C36D31BF6276}"/>
              </a:ext>
            </a:extLst>
          </p:cNvPr>
          <p:cNvSpPr txBox="1"/>
          <p:nvPr/>
        </p:nvSpPr>
        <p:spPr>
          <a:xfrm>
            <a:off x="1714558" y="2064471"/>
            <a:ext cx="979750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Player’s Turn Instructions: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200" dirty="0"/>
              <a:t>Selection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/>
              <a:t>Player chooses which creature cards from hand to go to the battlefield</a:t>
            </a:r>
          </a:p>
          <a:p>
            <a:pPr marL="457200" indent="-457200">
              <a:buFont typeface="+mj-lt"/>
              <a:buAutoNum type="romanUcPeriod"/>
            </a:pPr>
            <a:r>
              <a:rPr lang="en-US" sz="2200" dirty="0"/>
              <a:t>Action Phase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Choose a Target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200" dirty="0"/>
              <a:t>Opponent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200" dirty="0"/>
              <a:t>Creature Card from </a:t>
            </a:r>
            <a:r>
              <a:rPr lang="en-US" sz="2200"/>
              <a:t>Your Battlefield</a:t>
            </a:r>
            <a:endParaRPr lang="en-US" sz="2200" dirty="0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81507787-4960-4F48-A08E-0B2826F4D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2" y="52017"/>
            <a:ext cx="11606434" cy="11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0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building&#10;&#10;Description generated with very high confidence">
            <a:extLst>
              <a:ext uri="{FF2B5EF4-FFF2-40B4-BE49-F238E27FC236}">
                <a16:creationId xmlns:a16="http://schemas.microsoft.com/office/drawing/2014/main" id="{1EEDF9D2-D16A-4FE8-9A43-F520750CD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" b="38885"/>
          <a:stretch/>
        </p:blipFill>
        <p:spPr>
          <a:xfrm>
            <a:off x="0" y="-1"/>
            <a:ext cx="12182159" cy="685800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FED1DCD-4400-4CA6-9A76-8CF537BF8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558" y="1198887"/>
            <a:ext cx="9010653" cy="86558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Description</a:t>
            </a:r>
            <a:r>
              <a:rPr lang="en-US" dirty="0"/>
              <a:t>: This is a digital collectable card application, which has a player vs. player game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36864-94B1-4E6F-8A6A-C36D31BF6276}"/>
              </a:ext>
            </a:extLst>
          </p:cNvPr>
          <p:cNvSpPr txBox="1"/>
          <p:nvPr/>
        </p:nvSpPr>
        <p:spPr>
          <a:xfrm>
            <a:off x="1714558" y="2064471"/>
            <a:ext cx="979750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Player’s Turn Instructions: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200" dirty="0"/>
              <a:t>Selection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/>
              <a:t>Player chooses which creature cards from hand to go to the battlefield</a:t>
            </a:r>
          </a:p>
          <a:p>
            <a:pPr marL="457200" indent="-457200">
              <a:buFont typeface="+mj-lt"/>
              <a:buAutoNum type="romanUcPeriod"/>
            </a:pPr>
            <a:r>
              <a:rPr lang="en-US" sz="2200" dirty="0"/>
              <a:t>Action Phase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Choose a Target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200" dirty="0"/>
              <a:t>Opponent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200" dirty="0"/>
              <a:t>Creature Card from Your Battlefield</a:t>
            </a: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81507787-4960-4F48-A08E-0B2826F4D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2" y="52017"/>
            <a:ext cx="11606434" cy="11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7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107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Cards: War of the Gods</dc:title>
  <dc:creator>Paige Klima</dc:creator>
  <cp:lastModifiedBy>Paige Klima</cp:lastModifiedBy>
  <cp:revision>16</cp:revision>
  <dcterms:created xsi:type="dcterms:W3CDTF">2018-03-07T22:08:09Z</dcterms:created>
  <dcterms:modified xsi:type="dcterms:W3CDTF">2018-03-09T21:06:58Z</dcterms:modified>
</cp:coreProperties>
</file>