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7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Lst>
  <p:sldSz cy="5143500" cx="9144000"/>
  <p:notesSz cx="6858000" cy="9144000"/>
  <p:embeddedFontLst>
    <p:embeddedFont>
      <p:font typeface="Roboto"/>
      <p:regular r:id="rId52"/>
      <p:bold r:id="rId53"/>
      <p:italic r:id="rId54"/>
      <p:boldItalic r:id="rId55"/>
    </p:embeddedFont>
    <p:embeddedFont>
      <p:font typeface="Roboto Condensed"/>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xml"/><Relationship Id="rId2" Type="http://schemas.openxmlformats.org/officeDocument/2006/relationships/presProps" Target="presProps.xml"/><Relationship Id="rId3" Type="http://schemas.openxmlformats.org/officeDocument/2006/relationships/slideMaster" Target="slideMasters/slideMaster.xml"/><Relationship Id="rId4" Type="http://schemas.openxmlformats.org/officeDocument/2006/relationships/notesMaster" Target="notesMasters/notesMaster.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slide" Target="slides/slide.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Roboto-bold.fntdata"/><Relationship Id="rId52" Type="http://schemas.openxmlformats.org/officeDocument/2006/relationships/font" Target="fonts/Roboto-regular.fntdata"/><Relationship Id="rId11" Type="http://schemas.openxmlformats.org/officeDocument/2006/relationships/slide" Target="slides/slide6.xml"/><Relationship Id="rId55" Type="http://schemas.openxmlformats.org/officeDocument/2006/relationships/font" Target="fonts/Roboto-boldItalic.fntdata"/><Relationship Id="rId10" Type="http://schemas.openxmlformats.org/officeDocument/2006/relationships/slide" Target="slides/slide5.xml"/><Relationship Id="rId54" Type="http://schemas.openxmlformats.org/officeDocument/2006/relationships/font" Target="fonts/Roboto-italic.fntdata"/><Relationship Id="rId13" Type="http://schemas.openxmlformats.org/officeDocument/2006/relationships/slide" Target="slides/slide8.xml"/><Relationship Id="rId57" Type="http://schemas.openxmlformats.org/officeDocument/2006/relationships/font" Target="fonts/RobotoCondensed-bold.fntdata"/><Relationship Id="rId12" Type="http://schemas.openxmlformats.org/officeDocument/2006/relationships/slide" Target="slides/slide7.xml"/><Relationship Id="rId56" Type="http://schemas.openxmlformats.org/officeDocument/2006/relationships/font" Target="fonts/RobotoCondensed-regular.fntdata"/><Relationship Id="rId15" Type="http://schemas.openxmlformats.org/officeDocument/2006/relationships/slide" Target="slides/slide10.xml"/><Relationship Id="rId59" Type="http://schemas.openxmlformats.org/officeDocument/2006/relationships/font" Target="fonts/RobotoCondensed-boldItalic.fntdata"/><Relationship Id="rId14" Type="http://schemas.openxmlformats.org/officeDocument/2006/relationships/slide" Target="slides/slide9.xml"/><Relationship Id="rId58" Type="http://schemas.openxmlformats.org/officeDocument/2006/relationships/font" Target="fonts/RobotoCondense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notesSlide.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9" name="Shape 2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6" name="Shape 2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2" name="Shape 3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2" name="Shape 312"/>
        <p:cNvGrpSpPr/>
        <p:nvPr/>
      </p:nvGrpSpPr>
      <p:grpSpPr>
        <a:xfrm>
          <a:off x="0" y="0"/>
          <a:ext cx="0" cy="0"/>
          <a:chOff x="0" y="0"/>
          <a:chExt cx="0" cy="0"/>
        </a:xfrm>
      </p:grpSpPr>
      <p:sp>
        <p:nvSpPr>
          <p:cNvPr id="313" name="Shape 3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4" name="Shape 3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8" name="Shape 318"/>
        <p:cNvGrpSpPr/>
        <p:nvPr/>
      </p:nvGrpSpPr>
      <p:grpSpPr>
        <a:xfrm>
          <a:off x="0" y="0"/>
          <a:ext cx="0" cy="0"/>
          <a:chOff x="0" y="0"/>
          <a:chExt cx="0" cy="0"/>
        </a:xfrm>
      </p:grpSpPr>
      <p:sp>
        <p:nvSpPr>
          <p:cNvPr id="319" name="Shape 3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0" name="Shape 32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4" name="Shape 324"/>
        <p:cNvGrpSpPr/>
        <p:nvPr/>
      </p:nvGrpSpPr>
      <p:grpSpPr>
        <a:xfrm>
          <a:off x="0" y="0"/>
          <a:ext cx="0" cy="0"/>
          <a:chOff x="0" y="0"/>
          <a:chExt cx="0" cy="0"/>
        </a:xfrm>
      </p:grpSpPr>
      <p:sp>
        <p:nvSpPr>
          <p:cNvPr id="325" name="Shape 3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6" name="Shape 3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0" name="Shape 330"/>
        <p:cNvGrpSpPr/>
        <p:nvPr/>
      </p:nvGrpSpPr>
      <p:grpSpPr>
        <a:xfrm>
          <a:off x="0" y="0"/>
          <a:ext cx="0" cy="0"/>
          <a:chOff x="0" y="0"/>
          <a:chExt cx="0" cy="0"/>
        </a:xfrm>
      </p:grpSpPr>
      <p:sp>
        <p:nvSpPr>
          <p:cNvPr id="331" name="Shape 3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2" name="Shape 3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6" name="Shape 336"/>
        <p:cNvGrpSpPr/>
        <p:nvPr/>
      </p:nvGrpSpPr>
      <p:grpSpPr>
        <a:xfrm>
          <a:off x="0" y="0"/>
          <a:ext cx="0" cy="0"/>
          <a:chOff x="0" y="0"/>
          <a:chExt cx="0" cy="0"/>
        </a:xfrm>
      </p:grpSpPr>
      <p:sp>
        <p:nvSpPr>
          <p:cNvPr id="337" name="Shape 3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8" name="Shape 3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2" name="Shape 342"/>
        <p:cNvGrpSpPr/>
        <p:nvPr/>
      </p:nvGrpSpPr>
      <p:grpSpPr>
        <a:xfrm>
          <a:off x="0" y="0"/>
          <a:ext cx="0" cy="0"/>
          <a:chOff x="0" y="0"/>
          <a:chExt cx="0" cy="0"/>
        </a:xfrm>
      </p:grpSpPr>
      <p:sp>
        <p:nvSpPr>
          <p:cNvPr id="343" name="Shape 3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4" name="Shape 3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0" name="Shape 3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4" name="Shape 354"/>
        <p:cNvGrpSpPr/>
        <p:nvPr/>
      </p:nvGrpSpPr>
      <p:grpSpPr>
        <a:xfrm>
          <a:off x="0" y="0"/>
          <a:ext cx="0" cy="0"/>
          <a:chOff x="0" y="0"/>
          <a:chExt cx="0" cy="0"/>
        </a:xfrm>
      </p:grpSpPr>
      <p:sp>
        <p:nvSpPr>
          <p:cNvPr id="355" name="Shape 3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6" name="Shape 3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0" name="Shape 360"/>
        <p:cNvGrpSpPr/>
        <p:nvPr/>
      </p:nvGrpSpPr>
      <p:grpSpPr>
        <a:xfrm>
          <a:off x="0" y="0"/>
          <a:ext cx="0" cy="0"/>
          <a:chOff x="0" y="0"/>
          <a:chExt cx="0" cy="0"/>
        </a:xfrm>
      </p:grpSpPr>
      <p:sp>
        <p:nvSpPr>
          <p:cNvPr id="361" name="Shape 3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2" name="Shape 3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6" name="Shape 366"/>
        <p:cNvGrpSpPr/>
        <p:nvPr/>
      </p:nvGrpSpPr>
      <p:grpSpPr>
        <a:xfrm>
          <a:off x="0" y="0"/>
          <a:ext cx="0" cy="0"/>
          <a:chOff x="0" y="0"/>
          <a:chExt cx="0" cy="0"/>
        </a:xfrm>
      </p:grpSpPr>
      <p:sp>
        <p:nvSpPr>
          <p:cNvPr id="367" name="Shape 3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8" name="Shape 3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Point out big point of interest</a:t>
            </a:r>
          </a:p>
          <a:p>
            <a:pPr lvl="0" rtl="0">
              <a:spcBef>
                <a:spcPts val="0"/>
              </a:spcBef>
              <a:buNone/>
            </a:pPr>
            <a:r>
              <a:rPr lang="en"/>
              <a:t>Applications layer (where the apps that you usually write are going live)</a:t>
            </a:r>
          </a:p>
          <a:p>
            <a:pPr lvl="0" rtl="0">
              <a:spcBef>
                <a:spcPts val="0"/>
              </a:spcBef>
              <a:buNone/>
            </a:pPr>
            <a:r>
              <a:rPr lang="en"/>
              <a:t>App Framework</a:t>
            </a:r>
          </a:p>
          <a:p>
            <a:pPr lvl="0">
              <a:spcBef>
                <a:spcPts val="0"/>
              </a:spcBef>
              <a:buNone/>
            </a:pPr>
            <a:r>
              <a:rPr lang="en"/>
              <a:t>Libraries (SQLite, WebKite, OpenGL) &amp; Android Runtime</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2" name="Shape 372"/>
        <p:cNvGrpSpPr/>
        <p:nvPr/>
      </p:nvGrpSpPr>
      <p:grpSpPr>
        <a:xfrm>
          <a:off x="0" y="0"/>
          <a:ext cx="0" cy="0"/>
          <a:chOff x="0" y="0"/>
          <a:chExt cx="0" cy="0"/>
        </a:xfrm>
      </p:grpSpPr>
      <p:sp>
        <p:nvSpPr>
          <p:cNvPr id="373" name="Shape 3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4" name="Shape 3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8" name="Shape 378"/>
        <p:cNvGrpSpPr/>
        <p:nvPr/>
      </p:nvGrpSpPr>
      <p:grpSpPr>
        <a:xfrm>
          <a:off x="0" y="0"/>
          <a:ext cx="0" cy="0"/>
          <a:chOff x="0" y="0"/>
          <a:chExt cx="0" cy="0"/>
        </a:xfrm>
      </p:grpSpPr>
      <p:sp>
        <p:nvSpPr>
          <p:cNvPr id="379" name="Shape 3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0" name="Shape 3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4" name="Shape 384"/>
        <p:cNvGrpSpPr/>
        <p:nvPr/>
      </p:nvGrpSpPr>
      <p:grpSpPr>
        <a:xfrm>
          <a:off x="0" y="0"/>
          <a:ext cx="0" cy="0"/>
          <a:chOff x="0" y="0"/>
          <a:chExt cx="0" cy="0"/>
        </a:xfrm>
      </p:grpSpPr>
      <p:sp>
        <p:nvSpPr>
          <p:cNvPr id="385" name="Shape 3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6" name="Shape 3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9" name="Shape 389"/>
        <p:cNvGrpSpPr/>
        <p:nvPr/>
      </p:nvGrpSpPr>
      <p:grpSpPr>
        <a:xfrm>
          <a:off x="0" y="0"/>
          <a:ext cx="0" cy="0"/>
          <a:chOff x="0" y="0"/>
          <a:chExt cx="0" cy="0"/>
        </a:xfrm>
      </p:grpSpPr>
      <p:sp>
        <p:nvSpPr>
          <p:cNvPr id="390" name="Shape 3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1" name="Shape 3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5" name="Shape 395"/>
        <p:cNvGrpSpPr/>
        <p:nvPr/>
      </p:nvGrpSpPr>
      <p:grpSpPr>
        <a:xfrm>
          <a:off x="0" y="0"/>
          <a:ext cx="0" cy="0"/>
          <a:chOff x="0" y="0"/>
          <a:chExt cx="0" cy="0"/>
        </a:xfrm>
      </p:grpSpPr>
      <p:sp>
        <p:nvSpPr>
          <p:cNvPr id="396" name="Shape 3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7" name="Shape 3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1" name="Shape 401"/>
        <p:cNvGrpSpPr/>
        <p:nvPr/>
      </p:nvGrpSpPr>
      <p:grpSpPr>
        <a:xfrm>
          <a:off x="0" y="0"/>
          <a:ext cx="0" cy="0"/>
          <a:chOff x="0" y="0"/>
          <a:chExt cx="0" cy="0"/>
        </a:xfrm>
      </p:grpSpPr>
      <p:sp>
        <p:nvSpPr>
          <p:cNvPr id="402" name="Shape 4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3" name="Shape 4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7" name="Shape 407"/>
        <p:cNvGrpSpPr/>
        <p:nvPr/>
      </p:nvGrpSpPr>
      <p:grpSpPr>
        <a:xfrm>
          <a:off x="0" y="0"/>
          <a:ext cx="0" cy="0"/>
          <a:chOff x="0" y="0"/>
          <a:chExt cx="0" cy="0"/>
        </a:xfrm>
      </p:grpSpPr>
      <p:sp>
        <p:nvSpPr>
          <p:cNvPr id="408" name="Shape 4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9" name="Shape 4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98450" lvl="0" marL="457200" rtl="0">
              <a:lnSpc>
                <a:spcPct val="115000"/>
              </a:lnSpc>
              <a:spcBef>
                <a:spcPts val="0"/>
              </a:spcBef>
              <a:buClr>
                <a:schemeClr val="dk1"/>
              </a:buClr>
              <a:buSzPct val="100000"/>
              <a:buChar char="●"/>
            </a:pPr>
            <a:r>
              <a:rPr lang="en">
                <a:solidFill>
                  <a:schemeClr val="dk1"/>
                </a:solidFill>
              </a:rPr>
              <a:t>Basically a "screen", any single screen that a user would see. This can be a screen filled with complex controls or a completely empty screen. If the user sees it, it's an activity.</a:t>
            </a:r>
          </a:p>
          <a:p>
            <a:pPr indent="-298450" lvl="0" marL="457200" rtl="0">
              <a:lnSpc>
                <a:spcPct val="115000"/>
              </a:lnSpc>
              <a:spcBef>
                <a:spcPts val="0"/>
              </a:spcBef>
              <a:buClr>
                <a:schemeClr val="dk1"/>
              </a:buClr>
              <a:buSzPct val="100000"/>
              <a:buChar char="●"/>
            </a:pPr>
            <a:r>
              <a:rPr lang="en">
                <a:solidFill>
                  <a:schemeClr val="dk1"/>
                </a:solidFill>
              </a:rPr>
              <a:t>Services run in the background, where the user can't see them. Generally these are used for when you want something to happen even when the user closes the activity, for instance the default music player app has a service so you can continue to listen to music while using other apps. In our case, a ble service that takes care of scanning, connecting and registering for ble gatt notifications.</a:t>
            </a:r>
          </a:p>
          <a:p>
            <a:pPr indent="-298450" lvl="0" marL="457200">
              <a:lnSpc>
                <a:spcPct val="115000"/>
              </a:lnSpc>
              <a:spcBef>
                <a:spcPts val="0"/>
              </a:spcBef>
              <a:buClr>
                <a:schemeClr val="dk1"/>
              </a:buClr>
              <a:buSzPct val="100000"/>
              <a:buChar char="●"/>
            </a:pPr>
            <a:r>
              <a:rPr b="1" i="1" lang="en">
                <a:solidFill>
                  <a:schemeClr val="dk1"/>
                </a:solidFill>
              </a:rPr>
              <a:t>Context</a:t>
            </a:r>
            <a:r>
              <a:rPr lang="en">
                <a:solidFill>
                  <a:schemeClr val="dk1"/>
                </a:solidFill>
              </a:rPr>
              <a:t> - Interface to global information about an application's environment. Up-calls for application-level operations such as launching activities, broadcasting and receiving intents, etc.</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98450" lvl="0" marL="457200" rtl="0">
              <a:lnSpc>
                <a:spcPct val="115000"/>
              </a:lnSpc>
              <a:spcBef>
                <a:spcPts val="0"/>
              </a:spcBef>
              <a:buClr>
                <a:schemeClr val="dk1"/>
              </a:buClr>
              <a:buSzPct val="100000"/>
              <a:buChar char="●"/>
            </a:pPr>
            <a:r>
              <a:rPr b="1" i="1" lang="en">
                <a:solidFill>
                  <a:schemeClr val="dk1"/>
                </a:solidFill>
              </a:rPr>
              <a:t>Resource</a:t>
            </a:r>
            <a:r>
              <a:rPr lang="en">
                <a:solidFill>
                  <a:schemeClr val="dk1"/>
                </a:solidFill>
              </a:rPr>
              <a:t> - Term for anything you use in an app that isn't code. XML, images, and audio fall under this category. There is a file called R.java in all android projects that automatically organizes resources at compile-time.</a:t>
            </a:r>
          </a:p>
          <a:p>
            <a:pPr indent="-298450" lvl="0" marL="457200" rtl="0">
              <a:lnSpc>
                <a:spcPct val="115000"/>
              </a:lnSpc>
              <a:spcBef>
                <a:spcPts val="0"/>
              </a:spcBef>
              <a:buClr>
                <a:schemeClr val="dk1"/>
              </a:buClr>
              <a:buSzPct val="100000"/>
              <a:buChar char="●"/>
            </a:pPr>
            <a:r>
              <a:rPr b="1" i="1" lang="en">
                <a:solidFill>
                  <a:schemeClr val="dk1"/>
                </a:solidFill>
              </a:rPr>
              <a:t>R.java</a:t>
            </a:r>
            <a:r>
              <a:rPr lang="en">
                <a:solidFill>
                  <a:schemeClr val="dk1"/>
                </a:solidFill>
              </a:rPr>
              <a:t> - Auto generated interface between src and android resources. Used only for compilation time.</a:t>
            </a:r>
          </a:p>
          <a:p>
            <a:pPr indent="-298450" lvl="0" marL="457200">
              <a:lnSpc>
                <a:spcPct val="115000"/>
              </a:lnSpc>
              <a:spcBef>
                <a:spcPts val="0"/>
              </a:spcBef>
              <a:buClr>
                <a:schemeClr val="dk1"/>
              </a:buClr>
              <a:buSzPct val="100000"/>
              <a:buChar char="●"/>
            </a:pPr>
            <a:r>
              <a:rPr b="1" i="1" lang="en">
                <a:solidFill>
                  <a:schemeClr val="dk1"/>
                </a:solidFill>
              </a:rPr>
              <a:t>AVD </a:t>
            </a:r>
            <a:r>
              <a:rPr lang="en">
                <a:solidFill>
                  <a:schemeClr val="dk1"/>
                </a:solidFill>
              </a:rPr>
              <a:t>- Android Virtual Device. An emulator that simulates an Android device.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98450" lvl="1" marL="914400" rtl="0">
              <a:lnSpc>
                <a:spcPct val="115000"/>
              </a:lnSpc>
              <a:spcBef>
                <a:spcPts val="0"/>
              </a:spcBef>
              <a:buClr>
                <a:schemeClr val="dk1"/>
              </a:buClr>
              <a:buSzPct val="100000"/>
              <a:buChar char="○"/>
            </a:pPr>
            <a:r>
              <a:rPr lang="en">
                <a:solidFill>
                  <a:schemeClr val="dk1"/>
                </a:solidFill>
              </a:rPr>
              <a:t>SQLite</a:t>
            </a:r>
          </a:p>
          <a:p>
            <a:pPr indent="-298450" lvl="1" marL="914400" rtl="0">
              <a:lnSpc>
                <a:spcPct val="115000"/>
              </a:lnSpc>
              <a:spcBef>
                <a:spcPts val="0"/>
              </a:spcBef>
              <a:buClr>
                <a:schemeClr val="dk1"/>
              </a:buClr>
              <a:buSzPct val="100000"/>
              <a:buChar char="○"/>
            </a:pPr>
            <a:r>
              <a:rPr lang="en">
                <a:solidFill>
                  <a:schemeClr val="dk1"/>
                </a:solidFill>
              </a:rPr>
              <a:t>SharedPreferences</a:t>
            </a:r>
          </a:p>
          <a:p>
            <a:pPr indent="-298450" lvl="1" marL="914400" rtl="0">
              <a:lnSpc>
                <a:spcPct val="115000"/>
              </a:lnSpc>
              <a:spcBef>
                <a:spcPts val="0"/>
              </a:spcBef>
              <a:buClr>
                <a:schemeClr val="dk1"/>
              </a:buClr>
              <a:buSzPct val="100000"/>
              <a:buChar char="○"/>
            </a:pPr>
            <a:r>
              <a:rPr lang="en">
                <a:solidFill>
                  <a:schemeClr val="dk1"/>
                </a:solidFill>
              </a:rPr>
              <a:t>3rd Party Libraries (usually SQLite Wrappers)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slideLayout.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0" y="0"/>
            <a:ext cx="9144000" cy="3518399"/>
          </a:xfrm>
          <a:prstGeom prst="rect">
            <a:avLst/>
          </a:prstGeom>
          <a:solidFill>
            <a:srgbClr val="91C442"/>
          </a:solidFill>
          <a:ln>
            <a:noFill/>
          </a:ln>
        </p:spPr>
        <p:txBody>
          <a:bodyPr anchorCtr="0" anchor="ctr" bIns="45700" lIns="91425" rIns="91425" tIns="45700">
            <a:noAutofit/>
          </a:bodyPr>
          <a:lstStyle/>
          <a:p>
            <a:pPr lvl="0">
              <a:spcBef>
                <a:spcPts val="0"/>
              </a:spcBef>
              <a:buNone/>
            </a:pPr>
            <a:r>
              <a:t/>
            </a:r>
            <a:endParaRPr/>
          </a:p>
        </p:txBody>
      </p:sp>
      <p:cxnSp>
        <p:nvCxnSpPr>
          <p:cNvPr id="10" name="Shape 10"/>
          <p:cNvCxnSpPr/>
          <p:nvPr/>
        </p:nvCxnSpPr>
        <p:spPr>
          <a:xfrm>
            <a:off x="0" y="3496604"/>
            <a:ext cx="9144000" cy="0"/>
          </a:xfrm>
          <a:prstGeom prst="straightConnector1">
            <a:avLst/>
          </a:prstGeom>
          <a:noFill/>
          <a:ln cap="flat" cmpd="sng" w="57150">
            <a:solidFill>
              <a:srgbClr val="000000">
                <a:alpha val="14900"/>
              </a:srgbClr>
            </a:solidFill>
            <a:prstDash val="solid"/>
            <a:round/>
            <a:headEnd len="med" w="med" type="none"/>
            <a:tailEnd len="med" w="med" type="none"/>
          </a:ln>
        </p:spPr>
      </p:cxnSp>
      <p:sp>
        <p:nvSpPr>
          <p:cNvPr id="11" name="Shape 11"/>
          <p:cNvSpPr txBox="1"/>
          <p:nvPr>
            <p:ph type="ctrTitle"/>
          </p:nvPr>
        </p:nvSpPr>
        <p:spPr>
          <a:xfrm>
            <a:off x="685800" y="1867781"/>
            <a:ext cx="7772400" cy="1648800"/>
          </a:xfrm>
          <a:prstGeom prst="rect">
            <a:avLst/>
          </a:prstGeom>
        </p:spPr>
        <p:txBody>
          <a:bodyPr anchorCtr="0" anchor="b" bIns="91425" lIns="91425" rIns="91425" tIns="91425"/>
          <a:lstStyle>
            <a:lvl1pPr lvl="0" rtl="0">
              <a:spcBef>
                <a:spcPts val="0"/>
              </a:spcBef>
              <a:buSzPct val="100000"/>
              <a:buFont typeface="Roboto Condensed"/>
              <a:defRPr sz="6000">
                <a:latin typeface="Roboto Condensed"/>
                <a:ea typeface="Roboto Condensed"/>
                <a:cs typeface="Roboto Condensed"/>
                <a:sym typeface="Roboto Condensed"/>
              </a:defRPr>
            </a:lvl1pPr>
            <a:lvl2pPr lvl="1" rtl="0">
              <a:spcBef>
                <a:spcPts val="0"/>
              </a:spcBef>
              <a:buSzPct val="100000"/>
              <a:defRPr sz="7200"/>
            </a:lvl2pPr>
            <a:lvl3pPr lvl="2" rtl="0">
              <a:spcBef>
                <a:spcPts val="0"/>
              </a:spcBef>
              <a:buSzPct val="100000"/>
              <a:defRPr sz="7200"/>
            </a:lvl3pPr>
            <a:lvl4pPr lvl="3" rtl="0">
              <a:spcBef>
                <a:spcPts val="0"/>
              </a:spcBef>
              <a:buSzPct val="100000"/>
              <a:defRPr sz="7200"/>
            </a:lvl4pPr>
            <a:lvl5pPr lvl="4" rtl="0">
              <a:spcBef>
                <a:spcPts val="0"/>
              </a:spcBef>
              <a:buSzPct val="100000"/>
              <a:defRPr sz="7200"/>
            </a:lvl5pPr>
            <a:lvl6pPr lvl="5" rtl="0">
              <a:spcBef>
                <a:spcPts val="0"/>
              </a:spcBef>
              <a:buSzPct val="100000"/>
              <a:defRPr sz="7200"/>
            </a:lvl6pPr>
            <a:lvl7pPr lvl="6" rtl="0">
              <a:spcBef>
                <a:spcPts val="0"/>
              </a:spcBef>
              <a:buSzPct val="100000"/>
              <a:defRPr sz="7200"/>
            </a:lvl7pPr>
            <a:lvl8pPr lvl="7" rtl="0">
              <a:spcBef>
                <a:spcPts val="0"/>
              </a:spcBef>
              <a:buSzPct val="100000"/>
              <a:defRPr sz="7200"/>
            </a:lvl8pPr>
            <a:lvl9pPr lvl="8" rtl="0">
              <a:spcBef>
                <a:spcPts val="0"/>
              </a:spcBef>
              <a:buSzPct val="100000"/>
              <a:defRPr sz="7200"/>
            </a:lvl9pPr>
          </a:lstStyle>
          <a:p/>
        </p:txBody>
      </p:sp>
      <p:sp>
        <p:nvSpPr>
          <p:cNvPr id="12" name="Shape 12"/>
          <p:cNvSpPr txBox="1"/>
          <p:nvPr>
            <p:ph idx="1" type="subTitle"/>
          </p:nvPr>
        </p:nvSpPr>
        <p:spPr>
          <a:xfrm>
            <a:off x="685800" y="3627026"/>
            <a:ext cx="7772400" cy="774300"/>
          </a:xfrm>
          <a:prstGeom prst="rect">
            <a:avLst/>
          </a:prstGeom>
        </p:spPr>
        <p:txBody>
          <a:bodyPr anchorCtr="0" anchor="t" bIns="91425" lIns="91425" rIns="91425" tIns="91425"/>
          <a:lstStyle>
            <a:lvl1pPr lvl="0" rtl="0">
              <a:spcBef>
                <a:spcPts val="0"/>
              </a:spcBef>
              <a:buClr>
                <a:srgbClr val="434343"/>
              </a:buClr>
              <a:buFont typeface="Roboto"/>
              <a:buNone/>
              <a:defRPr>
                <a:solidFill>
                  <a:srgbClr val="434343"/>
                </a:solidFill>
                <a:latin typeface="Roboto"/>
                <a:ea typeface="Roboto"/>
                <a:cs typeface="Roboto"/>
                <a:sym typeface="Roboto"/>
              </a:defRPr>
            </a:lvl1pPr>
            <a:lvl2pPr lvl="1" rtl="0">
              <a:spcBef>
                <a:spcPts val="0"/>
              </a:spcBef>
              <a:buClr>
                <a:schemeClr val="dk2"/>
              </a:buClr>
              <a:buSzPct val="100000"/>
              <a:buNone/>
              <a:defRPr sz="3000">
                <a:solidFill>
                  <a:schemeClr val="dk2"/>
                </a:solidFill>
              </a:defRPr>
            </a:lvl2pPr>
            <a:lvl3pPr lvl="2" rtl="0">
              <a:spcBef>
                <a:spcPts val="0"/>
              </a:spcBef>
              <a:buClr>
                <a:schemeClr val="dk2"/>
              </a:buClr>
              <a:buSzPct val="100000"/>
              <a:buNone/>
              <a:defRPr sz="3000">
                <a:solidFill>
                  <a:schemeClr val="dk2"/>
                </a:solidFill>
              </a:defRPr>
            </a:lvl3pPr>
            <a:lvl4pPr lvl="3" rtl="0">
              <a:spcBef>
                <a:spcPts val="0"/>
              </a:spcBef>
              <a:buClr>
                <a:schemeClr val="dk2"/>
              </a:buClr>
              <a:buSzPct val="100000"/>
              <a:buNone/>
              <a:defRPr sz="3000">
                <a:solidFill>
                  <a:schemeClr val="dk2"/>
                </a:solidFill>
              </a:defRPr>
            </a:lvl4pPr>
            <a:lvl5pPr lvl="4" rtl="0">
              <a:spcBef>
                <a:spcPts val="0"/>
              </a:spcBef>
              <a:buClr>
                <a:schemeClr val="dk2"/>
              </a:buClr>
              <a:buSzPct val="100000"/>
              <a:buNone/>
              <a:defRPr sz="3000">
                <a:solidFill>
                  <a:schemeClr val="dk2"/>
                </a:solidFill>
              </a:defRPr>
            </a:lvl5pPr>
            <a:lvl6pPr lvl="5" rtl="0">
              <a:spcBef>
                <a:spcPts val="0"/>
              </a:spcBef>
              <a:buClr>
                <a:schemeClr val="dk2"/>
              </a:buClr>
              <a:buSzPct val="100000"/>
              <a:buNone/>
              <a:defRPr sz="3000">
                <a:solidFill>
                  <a:schemeClr val="dk2"/>
                </a:solidFill>
              </a:defRPr>
            </a:lvl6pPr>
            <a:lvl7pPr lvl="6" rtl="0">
              <a:spcBef>
                <a:spcPts val="0"/>
              </a:spcBef>
              <a:buClr>
                <a:schemeClr val="dk2"/>
              </a:buClr>
              <a:buSzPct val="100000"/>
              <a:buNone/>
              <a:defRPr sz="3000">
                <a:solidFill>
                  <a:schemeClr val="dk2"/>
                </a:solidFill>
              </a:defRPr>
            </a:lvl7pPr>
            <a:lvl8pPr lvl="7" rtl="0">
              <a:spcBef>
                <a:spcPts val="0"/>
              </a:spcBef>
              <a:buClr>
                <a:schemeClr val="dk2"/>
              </a:buClr>
              <a:buSzPct val="100000"/>
              <a:buNone/>
              <a:defRPr sz="3000">
                <a:solidFill>
                  <a:schemeClr val="dk2"/>
                </a:solidFill>
              </a:defRPr>
            </a:lvl8pPr>
            <a:lvl9pPr lvl="8" rtl="0">
              <a:spcBef>
                <a:spcPts val="0"/>
              </a:spcBef>
              <a:buClr>
                <a:schemeClr val="dk2"/>
              </a:buClr>
              <a:buSzPct val="100000"/>
              <a:buNone/>
              <a:defRPr sz="3000">
                <a:solidFill>
                  <a:schemeClr val="dk2"/>
                </a:solidFill>
              </a:defRPr>
            </a:lvl9pPr>
          </a:lstStyle>
          <a:p/>
        </p:txBody>
      </p:sp>
    </p:spTree>
  </p:cSld>
  <p:clrMapOvr>
    <a:masterClrMapping/>
  </p:clrMapOvr>
</p:sldLayout>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1">
    <p:spTree>
      <p:nvGrpSpPr>
        <p:cNvPr id="13" name="Shape 13"/>
        <p:cNvGrpSpPr/>
        <p:nvPr/>
      </p:nvGrpSpPr>
      <p:grpSpPr>
        <a:xfrm>
          <a:off x="0" y="0"/>
          <a:ext cx="0" cy="0"/>
          <a:chOff x="0" y="0"/>
          <a:chExt cx="0" cy="0"/>
        </a:xfrm>
      </p:grpSpPr>
      <p:sp>
        <p:nvSpPr>
          <p:cNvPr id="14" name="Shape 14"/>
          <p:cNvSpPr/>
          <p:nvPr/>
        </p:nvSpPr>
        <p:spPr>
          <a:xfrm>
            <a:off x="0" y="0"/>
            <a:ext cx="9144000" cy="3518399"/>
          </a:xfrm>
          <a:prstGeom prst="rect">
            <a:avLst/>
          </a:prstGeom>
          <a:solidFill>
            <a:srgbClr val="33B5E5"/>
          </a:solidFill>
          <a:ln>
            <a:noFill/>
          </a:ln>
        </p:spPr>
        <p:txBody>
          <a:bodyPr anchorCtr="0" anchor="ctr" bIns="45700" lIns="91425" rIns="91425" tIns="45700">
            <a:noAutofit/>
          </a:bodyPr>
          <a:lstStyle/>
          <a:p>
            <a:pPr lvl="0">
              <a:spcBef>
                <a:spcPts val="0"/>
              </a:spcBef>
              <a:buNone/>
            </a:pPr>
            <a:r>
              <a:t/>
            </a:r>
            <a:endParaRPr/>
          </a:p>
        </p:txBody>
      </p:sp>
      <p:cxnSp>
        <p:nvCxnSpPr>
          <p:cNvPr id="15" name="Shape 15"/>
          <p:cNvCxnSpPr/>
          <p:nvPr/>
        </p:nvCxnSpPr>
        <p:spPr>
          <a:xfrm>
            <a:off x="0" y="3496604"/>
            <a:ext cx="9144000" cy="0"/>
          </a:xfrm>
          <a:prstGeom prst="straightConnector1">
            <a:avLst/>
          </a:prstGeom>
          <a:noFill/>
          <a:ln cap="flat" cmpd="sng" w="57150">
            <a:solidFill>
              <a:srgbClr val="000000">
                <a:alpha val="14900"/>
              </a:srgbClr>
            </a:solidFill>
            <a:prstDash val="solid"/>
            <a:round/>
            <a:headEnd len="med" w="med" type="none"/>
            <a:tailEnd len="med" w="med" type="none"/>
          </a:ln>
        </p:spPr>
      </p:cxnSp>
      <p:sp>
        <p:nvSpPr>
          <p:cNvPr id="16" name="Shape 16"/>
          <p:cNvSpPr txBox="1"/>
          <p:nvPr>
            <p:ph type="ctrTitle"/>
          </p:nvPr>
        </p:nvSpPr>
        <p:spPr>
          <a:xfrm>
            <a:off x="685800" y="1867781"/>
            <a:ext cx="7772400" cy="1648800"/>
          </a:xfrm>
          <a:prstGeom prst="rect">
            <a:avLst/>
          </a:prstGeom>
        </p:spPr>
        <p:txBody>
          <a:bodyPr anchorCtr="0" anchor="b" bIns="91425" lIns="91425" rIns="91425" tIns="91425"/>
          <a:lstStyle>
            <a:lvl1pPr lvl="0" rtl="0">
              <a:spcBef>
                <a:spcPts val="0"/>
              </a:spcBef>
              <a:buSzPct val="100000"/>
              <a:buFont typeface="Roboto Condensed"/>
              <a:defRPr sz="6000">
                <a:latin typeface="Roboto Condensed"/>
                <a:ea typeface="Roboto Condensed"/>
                <a:cs typeface="Roboto Condensed"/>
                <a:sym typeface="Roboto Condensed"/>
              </a:defRPr>
            </a:lvl1pPr>
            <a:lvl2pPr lvl="1" rtl="0">
              <a:spcBef>
                <a:spcPts val="0"/>
              </a:spcBef>
              <a:buSzPct val="100000"/>
              <a:defRPr sz="7200"/>
            </a:lvl2pPr>
            <a:lvl3pPr lvl="2" rtl="0">
              <a:spcBef>
                <a:spcPts val="0"/>
              </a:spcBef>
              <a:buSzPct val="100000"/>
              <a:defRPr sz="7200"/>
            </a:lvl3pPr>
            <a:lvl4pPr lvl="3" rtl="0">
              <a:spcBef>
                <a:spcPts val="0"/>
              </a:spcBef>
              <a:buSzPct val="100000"/>
              <a:defRPr sz="7200"/>
            </a:lvl4pPr>
            <a:lvl5pPr lvl="4" rtl="0">
              <a:spcBef>
                <a:spcPts val="0"/>
              </a:spcBef>
              <a:buSzPct val="100000"/>
              <a:defRPr sz="7200"/>
            </a:lvl5pPr>
            <a:lvl6pPr lvl="5" rtl="0">
              <a:spcBef>
                <a:spcPts val="0"/>
              </a:spcBef>
              <a:buSzPct val="100000"/>
              <a:defRPr sz="7200"/>
            </a:lvl6pPr>
            <a:lvl7pPr lvl="6" rtl="0">
              <a:spcBef>
                <a:spcPts val="0"/>
              </a:spcBef>
              <a:buSzPct val="100000"/>
              <a:defRPr sz="7200"/>
            </a:lvl7pPr>
            <a:lvl8pPr lvl="7" rtl="0">
              <a:spcBef>
                <a:spcPts val="0"/>
              </a:spcBef>
              <a:buSzPct val="100000"/>
              <a:defRPr sz="7200"/>
            </a:lvl8pPr>
            <a:lvl9pPr lvl="8" rtl="0">
              <a:spcBef>
                <a:spcPts val="0"/>
              </a:spcBef>
              <a:buSzPct val="100000"/>
              <a:defRPr sz="7200"/>
            </a:lvl9pPr>
          </a:lstStyle>
          <a:p/>
        </p:txBody>
      </p:sp>
      <p:sp>
        <p:nvSpPr>
          <p:cNvPr id="17" name="Shape 17"/>
          <p:cNvSpPr txBox="1"/>
          <p:nvPr>
            <p:ph idx="1" type="subTitle"/>
          </p:nvPr>
        </p:nvSpPr>
        <p:spPr>
          <a:xfrm>
            <a:off x="685800" y="3627026"/>
            <a:ext cx="7772400" cy="774300"/>
          </a:xfrm>
          <a:prstGeom prst="rect">
            <a:avLst/>
          </a:prstGeom>
        </p:spPr>
        <p:txBody>
          <a:bodyPr anchorCtr="0" anchor="t" bIns="91425" lIns="91425" rIns="91425" tIns="91425"/>
          <a:lstStyle>
            <a:lvl1pPr lvl="0" rtl="0">
              <a:spcBef>
                <a:spcPts val="0"/>
              </a:spcBef>
              <a:buClr>
                <a:srgbClr val="434343"/>
              </a:buClr>
              <a:buFont typeface="Roboto"/>
              <a:buNone/>
              <a:defRPr>
                <a:solidFill>
                  <a:srgbClr val="434343"/>
                </a:solidFill>
                <a:latin typeface="Roboto"/>
                <a:ea typeface="Roboto"/>
                <a:cs typeface="Roboto"/>
                <a:sym typeface="Roboto"/>
              </a:defRPr>
            </a:lvl1pPr>
            <a:lvl2pPr lvl="1" rtl="0">
              <a:spcBef>
                <a:spcPts val="0"/>
              </a:spcBef>
              <a:buClr>
                <a:schemeClr val="dk2"/>
              </a:buClr>
              <a:buSzPct val="100000"/>
              <a:buNone/>
              <a:defRPr sz="3000">
                <a:solidFill>
                  <a:schemeClr val="dk2"/>
                </a:solidFill>
              </a:defRPr>
            </a:lvl2pPr>
            <a:lvl3pPr lvl="2" rtl="0">
              <a:spcBef>
                <a:spcPts val="0"/>
              </a:spcBef>
              <a:buClr>
                <a:schemeClr val="dk2"/>
              </a:buClr>
              <a:buSzPct val="100000"/>
              <a:buNone/>
              <a:defRPr sz="3000">
                <a:solidFill>
                  <a:schemeClr val="dk2"/>
                </a:solidFill>
              </a:defRPr>
            </a:lvl3pPr>
            <a:lvl4pPr lvl="3" rtl="0">
              <a:spcBef>
                <a:spcPts val="0"/>
              </a:spcBef>
              <a:buClr>
                <a:schemeClr val="dk2"/>
              </a:buClr>
              <a:buSzPct val="100000"/>
              <a:buNone/>
              <a:defRPr sz="3000">
                <a:solidFill>
                  <a:schemeClr val="dk2"/>
                </a:solidFill>
              </a:defRPr>
            </a:lvl4pPr>
            <a:lvl5pPr lvl="4" rtl="0">
              <a:spcBef>
                <a:spcPts val="0"/>
              </a:spcBef>
              <a:buClr>
                <a:schemeClr val="dk2"/>
              </a:buClr>
              <a:buSzPct val="100000"/>
              <a:buNone/>
              <a:defRPr sz="3000">
                <a:solidFill>
                  <a:schemeClr val="dk2"/>
                </a:solidFill>
              </a:defRPr>
            </a:lvl5pPr>
            <a:lvl6pPr lvl="5" rtl="0">
              <a:spcBef>
                <a:spcPts val="0"/>
              </a:spcBef>
              <a:buClr>
                <a:schemeClr val="dk2"/>
              </a:buClr>
              <a:buSzPct val="100000"/>
              <a:buNone/>
              <a:defRPr sz="3000">
                <a:solidFill>
                  <a:schemeClr val="dk2"/>
                </a:solidFill>
              </a:defRPr>
            </a:lvl6pPr>
            <a:lvl7pPr lvl="6" rtl="0">
              <a:spcBef>
                <a:spcPts val="0"/>
              </a:spcBef>
              <a:buClr>
                <a:schemeClr val="dk2"/>
              </a:buClr>
              <a:buSzPct val="100000"/>
              <a:buNone/>
              <a:defRPr sz="3000">
                <a:solidFill>
                  <a:schemeClr val="dk2"/>
                </a:solidFill>
              </a:defRPr>
            </a:lvl7pPr>
            <a:lvl8pPr lvl="7" rtl="0">
              <a:spcBef>
                <a:spcPts val="0"/>
              </a:spcBef>
              <a:buClr>
                <a:schemeClr val="dk2"/>
              </a:buClr>
              <a:buSzPct val="100000"/>
              <a:buNone/>
              <a:defRPr sz="3000">
                <a:solidFill>
                  <a:schemeClr val="dk2"/>
                </a:solidFill>
              </a:defRPr>
            </a:lvl8pPr>
            <a:lvl9pPr lvl="8" rtl="0">
              <a:spcBef>
                <a:spcPts val="0"/>
              </a:spcBef>
              <a:buClr>
                <a:schemeClr val="dk2"/>
              </a:buClr>
              <a:buSzPct val="100000"/>
              <a:buNone/>
              <a:defRPr sz="3000">
                <a:solidFill>
                  <a:schemeClr val="dk2"/>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58" name="Shape 58"/>
        <p:cNvGrpSpPr/>
        <p:nvPr/>
      </p:nvGrpSpPr>
      <p:grpSpPr>
        <a:xfrm>
          <a:off x="0" y="0"/>
          <a:ext cx="0" cy="0"/>
          <a:chOff x="0" y="0"/>
          <a:chExt cx="0" cy="0"/>
        </a:xfrm>
      </p:grpSpPr>
      <p:sp>
        <p:nvSpPr>
          <p:cNvPr id="59" name="Shape 59"/>
          <p:cNvSpPr/>
          <p:nvPr/>
        </p:nvSpPr>
        <p:spPr>
          <a:xfrm>
            <a:off x="0" y="0"/>
            <a:ext cx="9144000" cy="1149900"/>
          </a:xfrm>
          <a:prstGeom prst="rect">
            <a:avLst/>
          </a:prstGeom>
          <a:solidFill>
            <a:srgbClr val="91C442"/>
          </a:solidFill>
          <a:ln>
            <a:noFill/>
          </a:ln>
        </p:spPr>
        <p:txBody>
          <a:bodyPr anchorCtr="0" anchor="ctr" bIns="45700" lIns="91425" rIns="91425" tIns="45700">
            <a:noAutofit/>
          </a:bodyPr>
          <a:lstStyle/>
          <a:p>
            <a:pPr lvl="0">
              <a:spcBef>
                <a:spcPts val="0"/>
              </a:spcBef>
              <a:buNone/>
            </a:pPr>
            <a:r>
              <a:t/>
            </a:r>
            <a:endParaRPr/>
          </a:p>
        </p:txBody>
      </p:sp>
      <p:cxnSp>
        <p:nvCxnSpPr>
          <p:cNvPr id="60" name="Shape 60"/>
          <p:cNvCxnSpPr/>
          <p:nvPr/>
        </p:nvCxnSpPr>
        <p:spPr>
          <a:xfrm>
            <a:off x="0" y="1127875"/>
            <a:ext cx="9144000" cy="0"/>
          </a:xfrm>
          <a:prstGeom prst="straightConnector1">
            <a:avLst/>
          </a:prstGeom>
          <a:noFill/>
          <a:ln cap="flat" cmpd="sng" w="57150">
            <a:solidFill>
              <a:srgbClr val="000000">
                <a:alpha val="14900"/>
              </a:srgbClr>
            </a:solidFill>
            <a:prstDash val="solid"/>
            <a:round/>
            <a:headEnd len="med" w="med" type="none"/>
            <a:tailEnd len="med" w="med" type="none"/>
          </a:ln>
        </p:spPr>
      </p:cxnSp>
      <p:sp>
        <p:nvSpPr>
          <p:cNvPr id="61" name="Shape 61"/>
          <p:cNvSpPr txBox="1"/>
          <p:nvPr>
            <p:ph type="title"/>
          </p:nvPr>
        </p:nvSpPr>
        <p:spPr>
          <a:xfrm>
            <a:off x="457200" y="205978"/>
            <a:ext cx="8229600" cy="857400"/>
          </a:xfrm>
          <a:prstGeom prst="rect">
            <a:avLst/>
          </a:prstGeom>
        </p:spPr>
        <p:txBody>
          <a:bodyPr anchorCtr="0" anchor="b" bIns="91425" lIns="91425" rIns="91425" tIns="91425"/>
          <a:lstStyle>
            <a:lvl1pPr lvl="0" rtl="0">
              <a:spcBef>
                <a:spcPts val="0"/>
              </a:spcBef>
              <a:buFont typeface="Roboto Condensed"/>
              <a:defRPr>
                <a:latin typeface="Roboto Condensed"/>
                <a:ea typeface="Roboto Condensed"/>
                <a:cs typeface="Roboto Condensed"/>
                <a:sym typeface="Roboto Condensed"/>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62" name="Shape 62"/>
          <p:cNvSpPr txBox="1"/>
          <p:nvPr>
            <p:ph idx="1" type="body"/>
          </p:nvPr>
        </p:nvSpPr>
        <p:spPr>
          <a:xfrm>
            <a:off x="457200" y="1200150"/>
            <a:ext cx="3994500" cy="3725699"/>
          </a:xfrm>
          <a:prstGeom prst="rect">
            <a:avLst/>
          </a:prstGeom>
        </p:spPr>
        <p:txBody>
          <a:bodyPr anchorCtr="0" anchor="t" bIns="91425" lIns="91425" rIns="91425" tIns="91425"/>
          <a:lstStyle>
            <a:lvl1pPr lvl="0" rtl="0">
              <a:spcBef>
                <a:spcPts val="0"/>
              </a:spcBef>
              <a:defRPr>
                <a:latin typeface="Roboto Condensed"/>
                <a:ea typeface="Roboto Condensed"/>
                <a:cs typeface="Roboto Condensed"/>
                <a:sym typeface="Roboto Condensed"/>
              </a:defRPr>
            </a:lvl1pPr>
            <a:lvl2pPr lvl="1" rtl="0">
              <a:spcBef>
                <a:spcPts val="0"/>
              </a:spcBef>
              <a:defRPr>
                <a:latin typeface="Roboto Condensed"/>
                <a:ea typeface="Roboto Condensed"/>
                <a:cs typeface="Roboto Condensed"/>
                <a:sym typeface="Roboto Condensed"/>
              </a:defRPr>
            </a:lvl2pPr>
            <a:lvl3pPr lvl="2" rtl="0">
              <a:spcBef>
                <a:spcPts val="0"/>
              </a:spcBef>
              <a:defRPr>
                <a:latin typeface="Roboto Condensed"/>
                <a:ea typeface="Roboto Condensed"/>
                <a:cs typeface="Roboto Condensed"/>
                <a:sym typeface="Roboto Condensed"/>
              </a:defRPr>
            </a:lvl3pPr>
            <a:lvl4pPr lvl="3" rtl="0">
              <a:spcBef>
                <a:spcPts val="0"/>
              </a:spcBef>
              <a:defRPr>
                <a:latin typeface="Roboto Condensed"/>
                <a:ea typeface="Roboto Condensed"/>
                <a:cs typeface="Roboto Condensed"/>
                <a:sym typeface="Roboto Condensed"/>
              </a:defRPr>
            </a:lvl4pPr>
            <a:lvl5pPr lvl="4" rtl="0">
              <a:spcBef>
                <a:spcPts val="0"/>
              </a:spcBef>
              <a:defRPr>
                <a:latin typeface="Roboto Condensed"/>
                <a:ea typeface="Roboto Condensed"/>
                <a:cs typeface="Roboto Condensed"/>
                <a:sym typeface="Roboto Condensed"/>
              </a:defRPr>
            </a:lvl5pPr>
            <a:lvl6pPr lvl="5" rtl="0">
              <a:spcBef>
                <a:spcPts val="0"/>
              </a:spcBef>
              <a:defRPr>
                <a:latin typeface="Roboto Condensed"/>
                <a:ea typeface="Roboto Condensed"/>
                <a:cs typeface="Roboto Condensed"/>
                <a:sym typeface="Roboto Condensed"/>
              </a:defRPr>
            </a:lvl6pPr>
            <a:lvl7pPr lvl="6" rtl="0">
              <a:spcBef>
                <a:spcPts val="0"/>
              </a:spcBef>
              <a:defRPr>
                <a:latin typeface="Roboto Condensed"/>
                <a:ea typeface="Roboto Condensed"/>
                <a:cs typeface="Roboto Condensed"/>
                <a:sym typeface="Roboto Condensed"/>
              </a:defRPr>
            </a:lvl7pPr>
            <a:lvl8pPr lvl="7" rtl="0">
              <a:spcBef>
                <a:spcPts val="0"/>
              </a:spcBef>
              <a:defRPr>
                <a:latin typeface="Roboto Condensed"/>
                <a:ea typeface="Roboto Condensed"/>
                <a:cs typeface="Roboto Condensed"/>
                <a:sym typeface="Roboto Condensed"/>
              </a:defRPr>
            </a:lvl8pPr>
            <a:lvl9pPr lvl="8" rtl="0">
              <a:spcBef>
                <a:spcPts val="0"/>
              </a:spcBef>
              <a:defRPr>
                <a:latin typeface="Roboto Condensed"/>
                <a:ea typeface="Roboto Condensed"/>
                <a:cs typeface="Roboto Condensed"/>
                <a:sym typeface="Roboto Condensed"/>
              </a:defRPr>
            </a:lvl9pPr>
          </a:lstStyle>
          <a:p/>
        </p:txBody>
      </p:sp>
      <p:sp>
        <p:nvSpPr>
          <p:cNvPr id="63" name="Shape 63"/>
          <p:cNvSpPr txBox="1"/>
          <p:nvPr>
            <p:ph idx="2" type="body"/>
          </p:nvPr>
        </p:nvSpPr>
        <p:spPr>
          <a:xfrm>
            <a:off x="4692273" y="1200150"/>
            <a:ext cx="3994500" cy="3725699"/>
          </a:xfrm>
          <a:prstGeom prst="rect">
            <a:avLst/>
          </a:prstGeom>
        </p:spPr>
        <p:txBody>
          <a:bodyPr anchorCtr="0" anchor="t" bIns="91425" lIns="91425" rIns="91425" tIns="91425"/>
          <a:lstStyle>
            <a:lvl1pPr lvl="0" rtl="0">
              <a:spcBef>
                <a:spcPts val="0"/>
              </a:spcBef>
              <a:defRPr>
                <a:latin typeface="Roboto Condensed"/>
                <a:ea typeface="Roboto Condensed"/>
                <a:cs typeface="Roboto Condensed"/>
                <a:sym typeface="Roboto Condensed"/>
              </a:defRPr>
            </a:lvl1pPr>
            <a:lvl2pPr lvl="1" rtl="0">
              <a:spcBef>
                <a:spcPts val="0"/>
              </a:spcBef>
              <a:defRPr>
                <a:latin typeface="Roboto Condensed"/>
                <a:ea typeface="Roboto Condensed"/>
                <a:cs typeface="Roboto Condensed"/>
                <a:sym typeface="Roboto Condensed"/>
              </a:defRPr>
            </a:lvl2pPr>
            <a:lvl3pPr lvl="2" rtl="0">
              <a:spcBef>
                <a:spcPts val="0"/>
              </a:spcBef>
              <a:defRPr>
                <a:latin typeface="Roboto Condensed"/>
                <a:ea typeface="Roboto Condensed"/>
                <a:cs typeface="Roboto Condensed"/>
                <a:sym typeface="Roboto Condensed"/>
              </a:defRPr>
            </a:lvl3pPr>
            <a:lvl4pPr lvl="3" rtl="0">
              <a:spcBef>
                <a:spcPts val="0"/>
              </a:spcBef>
              <a:defRPr>
                <a:latin typeface="Roboto Condensed"/>
                <a:ea typeface="Roboto Condensed"/>
                <a:cs typeface="Roboto Condensed"/>
                <a:sym typeface="Roboto Condensed"/>
              </a:defRPr>
            </a:lvl4pPr>
            <a:lvl5pPr lvl="4" rtl="0">
              <a:spcBef>
                <a:spcPts val="0"/>
              </a:spcBef>
              <a:defRPr>
                <a:latin typeface="Roboto Condensed"/>
                <a:ea typeface="Roboto Condensed"/>
                <a:cs typeface="Roboto Condensed"/>
                <a:sym typeface="Roboto Condensed"/>
              </a:defRPr>
            </a:lvl5pPr>
            <a:lvl6pPr lvl="5" rtl="0">
              <a:spcBef>
                <a:spcPts val="0"/>
              </a:spcBef>
              <a:defRPr>
                <a:latin typeface="Roboto Condensed"/>
                <a:ea typeface="Roboto Condensed"/>
                <a:cs typeface="Roboto Condensed"/>
                <a:sym typeface="Roboto Condensed"/>
              </a:defRPr>
            </a:lvl6pPr>
            <a:lvl7pPr lvl="6" rtl="0">
              <a:spcBef>
                <a:spcPts val="0"/>
              </a:spcBef>
              <a:defRPr>
                <a:latin typeface="Roboto Condensed"/>
                <a:ea typeface="Roboto Condensed"/>
                <a:cs typeface="Roboto Condensed"/>
                <a:sym typeface="Roboto Condensed"/>
              </a:defRPr>
            </a:lvl7pPr>
            <a:lvl8pPr lvl="7" rtl="0">
              <a:spcBef>
                <a:spcPts val="0"/>
              </a:spcBef>
              <a:defRPr>
                <a:latin typeface="Roboto Condensed"/>
                <a:ea typeface="Roboto Condensed"/>
                <a:cs typeface="Roboto Condensed"/>
                <a:sym typeface="Roboto Condensed"/>
              </a:defRPr>
            </a:lvl8pPr>
            <a:lvl9pPr lvl="8" rtl="0">
              <a:spcBef>
                <a:spcPts val="0"/>
              </a:spcBef>
              <a:defRPr>
                <a:latin typeface="Roboto Condensed"/>
                <a:ea typeface="Roboto Condensed"/>
                <a:cs typeface="Roboto Condensed"/>
                <a:sym typeface="Roboto Condensed"/>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Two Columns 1">
    <p:spTree>
      <p:nvGrpSpPr>
        <p:cNvPr id="64" name="Shape 64"/>
        <p:cNvGrpSpPr/>
        <p:nvPr/>
      </p:nvGrpSpPr>
      <p:grpSpPr>
        <a:xfrm>
          <a:off x="0" y="0"/>
          <a:ext cx="0" cy="0"/>
          <a:chOff x="0" y="0"/>
          <a:chExt cx="0" cy="0"/>
        </a:xfrm>
      </p:grpSpPr>
      <p:sp>
        <p:nvSpPr>
          <p:cNvPr id="65" name="Shape 65"/>
          <p:cNvSpPr/>
          <p:nvPr/>
        </p:nvSpPr>
        <p:spPr>
          <a:xfrm>
            <a:off x="0" y="0"/>
            <a:ext cx="9144000" cy="1149900"/>
          </a:xfrm>
          <a:prstGeom prst="rect">
            <a:avLst/>
          </a:prstGeom>
          <a:solidFill>
            <a:srgbClr val="33B5E5"/>
          </a:solidFill>
          <a:ln>
            <a:noFill/>
          </a:ln>
        </p:spPr>
        <p:txBody>
          <a:bodyPr anchorCtr="0" anchor="ctr" bIns="45700" lIns="91425" rIns="91425" tIns="45700">
            <a:noAutofit/>
          </a:bodyPr>
          <a:lstStyle/>
          <a:p>
            <a:pPr lvl="0">
              <a:spcBef>
                <a:spcPts val="0"/>
              </a:spcBef>
              <a:buNone/>
            </a:pPr>
            <a:r>
              <a:t/>
            </a:r>
            <a:endParaRPr/>
          </a:p>
        </p:txBody>
      </p:sp>
      <p:cxnSp>
        <p:nvCxnSpPr>
          <p:cNvPr id="66" name="Shape 66"/>
          <p:cNvCxnSpPr/>
          <p:nvPr/>
        </p:nvCxnSpPr>
        <p:spPr>
          <a:xfrm>
            <a:off x="0" y="1127875"/>
            <a:ext cx="9144000" cy="0"/>
          </a:xfrm>
          <a:prstGeom prst="straightConnector1">
            <a:avLst/>
          </a:prstGeom>
          <a:noFill/>
          <a:ln cap="flat" cmpd="sng" w="57150">
            <a:solidFill>
              <a:srgbClr val="000000">
                <a:alpha val="14900"/>
              </a:srgbClr>
            </a:solidFill>
            <a:prstDash val="solid"/>
            <a:round/>
            <a:headEnd len="med" w="med" type="none"/>
            <a:tailEnd len="med" w="med" type="none"/>
          </a:ln>
        </p:spPr>
      </p:cxnSp>
      <p:sp>
        <p:nvSpPr>
          <p:cNvPr id="67" name="Shape 67"/>
          <p:cNvSpPr txBox="1"/>
          <p:nvPr>
            <p:ph type="title"/>
          </p:nvPr>
        </p:nvSpPr>
        <p:spPr>
          <a:xfrm>
            <a:off x="457200" y="205978"/>
            <a:ext cx="8229600" cy="857400"/>
          </a:xfrm>
          <a:prstGeom prst="rect">
            <a:avLst/>
          </a:prstGeom>
        </p:spPr>
        <p:txBody>
          <a:bodyPr anchorCtr="0" anchor="b" bIns="91425" lIns="91425" rIns="91425" tIns="91425"/>
          <a:lstStyle>
            <a:lvl1pPr lvl="0" rtl="0">
              <a:spcBef>
                <a:spcPts val="0"/>
              </a:spcBef>
              <a:buFont typeface="Roboto Condensed"/>
              <a:defRPr>
                <a:latin typeface="Roboto Condensed"/>
                <a:ea typeface="Roboto Condensed"/>
                <a:cs typeface="Roboto Condensed"/>
                <a:sym typeface="Roboto Condensed"/>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68" name="Shape 68"/>
          <p:cNvSpPr txBox="1"/>
          <p:nvPr>
            <p:ph idx="1" type="body"/>
          </p:nvPr>
        </p:nvSpPr>
        <p:spPr>
          <a:xfrm>
            <a:off x="457200" y="1200150"/>
            <a:ext cx="3994500" cy="3725699"/>
          </a:xfrm>
          <a:prstGeom prst="rect">
            <a:avLst/>
          </a:prstGeom>
        </p:spPr>
        <p:txBody>
          <a:bodyPr anchorCtr="0" anchor="t" bIns="91425" lIns="91425" rIns="91425" tIns="91425"/>
          <a:lstStyle>
            <a:lvl1pPr lvl="0" rtl="0">
              <a:spcBef>
                <a:spcPts val="0"/>
              </a:spcBef>
              <a:defRPr>
                <a:latin typeface="Roboto Condensed"/>
                <a:ea typeface="Roboto Condensed"/>
                <a:cs typeface="Roboto Condensed"/>
                <a:sym typeface="Roboto Condensed"/>
              </a:defRPr>
            </a:lvl1pPr>
            <a:lvl2pPr lvl="1" rtl="0">
              <a:spcBef>
                <a:spcPts val="0"/>
              </a:spcBef>
              <a:defRPr>
                <a:latin typeface="Roboto Condensed"/>
                <a:ea typeface="Roboto Condensed"/>
                <a:cs typeface="Roboto Condensed"/>
                <a:sym typeface="Roboto Condensed"/>
              </a:defRPr>
            </a:lvl2pPr>
            <a:lvl3pPr lvl="2" rtl="0">
              <a:spcBef>
                <a:spcPts val="0"/>
              </a:spcBef>
              <a:defRPr>
                <a:latin typeface="Roboto Condensed"/>
                <a:ea typeface="Roboto Condensed"/>
                <a:cs typeface="Roboto Condensed"/>
                <a:sym typeface="Roboto Condensed"/>
              </a:defRPr>
            </a:lvl3pPr>
            <a:lvl4pPr lvl="3" rtl="0">
              <a:spcBef>
                <a:spcPts val="0"/>
              </a:spcBef>
              <a:defRPr>
                <a:latin typeface="Roboto Condensed"/>
                <a:ea typeface="Roboto Condensed"/>
                <a:cs typeface="Roboto Condensed"/>
                <a:sym typeface="Roboto Condensed"/>
              </a:defRPr>
            </a:lvl4pPr>
            <a:lvl5pPr lvl="4" rtl="0">
              <a:spcBef>
                <a:spcPts val="0"/>
              </a:spcBef>
              <a:defRPr>
                <a:latin typeface="Roboto Condensed"/>
                <a:ea typeface="Roboto Condensed"/>
                <a:cs typeface="Roboto Condensed"/>
                <a:sym typeface="Roboto Condensed"/>
              </a:defRPr>
            </a:lvl5pPr>
            <a:lvl6pPr lvl="5" rtl="0">
              <a:spcBef>
                <a:spcPts val="0"/>
              </a:spcBef>
              <a:defRPr>
                <a:latin typeface="Roboto Condensed"/>
                <a:ea typeface="Roboto Condensed"/>
                <a:cs typeface="Roboto Condensed"/>
                <a:sym typeface="Roboto Condensed"/>
              </a:defRPr>
            </a:lvl6pPr>
            <a:lvl7pPr lvl="6" rtl="0">
              <a:spcBef>
                <a:spcPts val="0"/>
              </a:spcBef>
              <a:defRPr>
                <a:latin typeface="Roboto Condensed"/>
                <a:ea typeface="Roboto Condensed"/>
                <a:cs typeface="Roboto Condensed"/>
                <a:sym typeface="Roboto Condensed"/>
              </a:defRPr>
            </a:lvl7pPr>
            <a:lvl8pPr lvl="7" rtl="0">
              <a:spcBef>
                <a:spcPts val="0"/>
              </a:spcBef>
              <a:defRPr>
                <a:latin typeface="Roboto Condensed"/>
                <a:ea typeface="Roboto Condensed"/>
                <a:cs typeface="Roboto Condensed"/>
                <a:sym typeface="Roboto Condensed"/>
              </a:defRPr>
            </a:lvl8pPr>
            <a:lvl9pPr lvl="8" rtl="0">
              <a:spcBef>
                <a:spcPts val="0"/>
              </a:spcBef>
              <a:defRPr>
                <a:latin typeface="Roboto Condensed"/>
                <a:ea typeface="Roboto Condensed"/>
                <a:cs typeface="Roboto Condensed"/>
                <a:sym typeface="Roboto Condensed"/>
              </a:defRPr>
            </a:lvl9pPr>
          </a:lstStyle>
          <a:p/>
        </p:txBody>
      </p:sp>
      <p:sp>
        <p:nvSpPr>
          <p:cNvPr id="69" name="Shape 69"/>
          <p:cNvSpPr txBox="1"/>
          <p:nvPr>
            <p:ph idx="2" type="body"/>
          </p:nvPr>
        </p:nvSpPr>
        <p:spPr>
          <a:xfrm>
            <a:off x="4692273" y="1200150"/>
            <a:ext cx="3994500" cy="3725699"/>
          </a:xfrm>
          <a:prstGeom prst="rect">
            <a:avLst/>
          </a:prstGeom>
        </p:spPr>
        <p:txBody>
          <a:bodyPr anchorCtr="0" anchor="t" bIns="91425" lIns="91425" rIns="91425" tIns="91425"/>
          <a:lstStyle>
            <a:lvl1pPr lvl="0" rtl="0">
              <a:spcBef>
                <a:spcPts val="0"/>
              </a:spcBef>
              <a:defRPr>
                <a:latin typeface="Roboto Condensed"/>
                <a:ea typeface="Roboto Condensed"/>
                <a:cs typeface="Roboto Condensed"/>
                <a:sym typeface="Roboto Condensed"/>
              </a:defRPr>
            </a:lvl1pPr>
            <a:lvl2pPr lvl="1" rtl="0">
              <a:spcBef>
                <a:spcPts val="0"/>
              </a:spcBef>
              <a:defRPr>
                <a:latin typeface="Roboto Condensed"/>
                <a:ea typeface="Roboto Condensed"/>
                <a:cs typeface="Roboto Condensed"/>
                <a:sym typeface="Roboto Condensed"/>
              </a:defRPr>
            </a:lvl2pPr>
            <a:lvl3pPr lvl="2" rtl="0">
              <a:spcBef>
                <a:spcPts val="0"/>
              </a:spcBef>
              <a:defRPr>
                <a:latin typeface="Roboto Condensed"/>
                <a:ea typeface="Roboto Condensed"/>
                <a:cs typeface="Roboto Condensed"/>
                <a:sym typeface="Roboto Condensed"/>
              </a:defRPr>
            </a:lvl3pPr>
            <a:lvl4pPr lvl="3" rtl="0">
              <a:spcBef>
                <a:spcPts val="0"/>
              </a:spcBef>
              <a:defRPr>
                <a:latin typeface="Roboto Condensed"/>
                <a:ea typeface="Roboto Condensed"/>
                <a:cs typeface="Roboto Condensed"/>
                <a:sym typeface="Roboto Condensed"/>
              </a:defRPr>
            </a:lvl4pPr>
            <a:lvl5pPr lvl="4" rtl="0">
              <a:spcBef>
                <a:spcPts val="0"/>
              </a:spcBef>
              <a:defRPr>
                <a:latin typeface="Roboto Condensed"/>
                <a:ea typeface="Roboto Condensed"/>
                <a:cs typeface="Roboto Condensed"/>
                <a:sym typeface="Roboto Condensed"/>
              </a:defRPr>
            </a:lvl5pPr>
            <a:lvl6pPr lvl="5" rtl="0">
              <a:spcBef>
                <a:spcPts val="0"/>
              </a:spcBef>
              <a:defRPr>
                <a:latin typeface="Roboto Condensed"/>
                <a:ea typeface="Roboto Condensed"/>
                <a:cs typeface="Roboto Condensed"/>
                <a:sym typeface="Roboto Condensed"/>
              </a:defRPr>
            </a:lvl6pPr>
            <a:lvl7pPr lvl="6" rtl="0">
              <a:spcBef>
                <a:spcPts val="0"/>
              </a:spcBef>
              <a:defRPr>
                <a:latin typeface="Roboto Condensed"/>
                <a:ea typeface="Roboto Condensed"/>
                <a:cs typeface="Roboto Condensed"/>
                <a:sym typeface="Roboto Condensed"/>
              </a:defRPr>
            </a:lvl7pPr>
            <a:lvl8pPr lvl="7" rtl="0">
              <a:spcBef>
                <a:spcPts val="0"/>
              </a:spcBef>
              <a:defRPr>
                <a:latin typeface="Roboto Condensed"/>
                <a:ea typeface="Roboto Condensed"/>
                <a:cs typeface="Roboto Condensed"/>
                <a:sym typeface="Roboto Condensed"/>
              </a:defRPr>
            </a:lvl8pPr>
            <a:lvl9pPr lvl="8" rtl="0">
              <a:spcBef>
                <a:spcPts val="0"/>
              </a:spcBef>
              <a:defRPr>
                <a:latin typeface="Roboto Condensed"/>
                <a:ea typeface="Roboto Condensed"/>
                <a:cs typeface="Roboto Condensed"/>
                <a:sym typeface="Roboto Condensed"/>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Two Columns 1 1">
    <p:spTree>
      <p:nvGrpSpPr>
        <p:cNvPr id="70" name="Shape 70"/>
        <p:cNvGrpSpPr/>
        <p:nvPr/>
      </p:nvGrpSpPr>
      <p:grpSpPr>
        <a:xfrm>
          <a:off x="0" y="0"/>
          <a:ext cx="0" cy="0"/>
          <a:chOff x="0" y="0"/>
          <a:chExt cx="0" cy="0"/>
        </a:xfrm>
      </p:grpSpPr>
      <p:sp>
        <p:nvSpPr>
          <p:cNvPr id="71" name="Shape 71"/>
          <p:cNvSpPr/>
          <p:nvPr/>
        </p:nvSpPr>
        <p:spPr>
          <a:xfrm>
            <a:off x="0" y="0"/>
            <a:ext cx="9144000" cy="1149900"/>
          </a:xfrm>
          <a:prstGeom prst="rect">
            <a:avLst/>
          </a:prstGeom>
          <a:solidFill>
            <a:srgbClr val="FF4444"/>
          </a:solidFill>
          <a:ln>
            <a:noFill/>
          </a:ln>
        </p:spPr>
        <p:txBody>
          <a:bodyPr anchorCtr="0" anchor="ctr" bIns="45700" lIns="91425" rIns="91425" tIns="45700">
            <a:noAutofit/>
          </a:bodyPr>
          <a:lstStyle/>
          <a:p>
            <a:pPr lvl="0" rtl="0">
              <a:spcBef>
                <a:spcPts val="0"/>
              </a:spcBef>
              <a:buNone/>
            </a:pPr>
            <a:r>
              <a:t/>
            </a:r>
            <a:endParaRPr/>
          </a:p>
        </p:txBody>
      </p:sp>
      <p:cxnSp>
        <p:nvCxnSpPr>
          <p:cNvPr id="72" name="Shape 72"/>
          <p:cNvCxnSpPr/>
          <p:nvPr/>
        </p:nvCxnSpPr>
        <p:spPr>
          <a:xfrm>
            <a:off x="0" y="1127875"/>
            <a:ext cx="9144000" cy="0"/>
          </a:xfrm>
          <a:prstGeom prst="straightConnector1">
            <a:avLst/>
          </a:prstGeom>
          <a:noFill/>
          <a:ln cap="flat" cmpd="sng" w="57150">
            <a:solidFill>
              <a:srgbClr val="000000">
                <a:alpha val="14900"/>
              </a:srgbClr>
            </a:solidFill>
            <a:prstDash val="solid"/>
            <a:round/>
            <a:headEnd len="med" w="med" type="none"/>
            <a:tailEnd len="med" w="med" type="none"/>
          </a:ln>
        </p:spPr>
      </p:cxnSp>
      <p:sp>
        <p:nvSpPr>
          <p:cNvPr id="73" name="Shape 73"/>
          <p:cNvSpPr txBox="1"/>
          <p:nvPr>
            <p:ph type="title"/>
          </p:nvPr>
        </p:nvSpPr>
        <p:spPr>
          <a:xfrm>
            <a:off x="457200" y="205978"/>
            <a:ext cx="8229600" cy="857400"/>
          </a:xfrm>
          <a:prstGeom prst="rect">
            <a:avLst/>
          </a:prstGeom>
        </p:spPr>
        <p:txBody>
          <a:bodyPr anchorCtr="0" anchor="b" bIns="91425" lIns="91425" rIns="91425" tIns="91425"/>
          <a:lstStyle>
            <a:lvl1pPr lvl="0" rtl="0">
              <a:spcBef>
                <a:spcPts val="0"/>
              </a:spcBef>
              <a:buFont typeface="Roboto Condensed"/>
              <a:defRPr>
                <a:latin typeface="Roboto Condensed"/>
                <a:ea typeface="Roboto Condensed"/>
                <a:cs typeface="Roboto Condensed"/>
                <a:sym typeface="Roboto Condensed"/>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74" name="Shape 74"/>
          <p:cNvSpPr txBox="1"/>
          <p:nvPr>
            <p:ph idx="1" type="body"/>
          </p:nvPr>
        </p:nvSpPr>
        <p:spPr>
          <a:xfrm>
            <a:off x="457200" y="1200150"/>
            <a:ext cx="3994500" cy="3725699"/>
          </a:xfrm>
          <a:prstGeom prst="rect">
            <a:avLst/>
          </a:prstGeom>
        </p:spPr>
        <p:txBody>
          <a:bodyPr anchorCtr="0" anchor="t" bIns="91425" lIns="91425" rIns="91425" tIns="91425"/>
          <a:lstStyle>
            <a:lvl1pPr lvl="0" rtl="0">
              <a:spcBef>
                <a:spcPts val="0"/>
              </a:spcBef>
              <a:defRPr>
                <a:latin typeface="Roboto Condensed"/>
                <a:ea typeface="Roboto Condensed"/>
                <a:cs typeface="Roboto Condensed"/>
                <a:sym typeface="Roboto Condensed"/>
              </a:defRPr>
            </a:lvl1pPr>
            <a:lvl2pPr lvl="1" rtl="0">
              <a:spcBef>
                <a:spcPts val="0"/>
              </a:spcBef>
              <a:defRPr>
                <a:latin typeface="Roboto Condensed"/>
                <a:ea typeface="Roboto Condensed"/>
                <a:cs typeface="Roboto Condensed"/>
                <a:sym typeface="Roboto Condensed"/>
              </a:defRPr>
            </a:lvl2pPr>
            <a:lvl3pPr lvl="2" rtl="0">
              <a:spcBef>
                <a:spcPts val="0"/>
              </a:spcBef>
              <a:defRPr>
                <a:latin typeface="Roboto Condensed"/>
                <a:ea typeface="Roboto Condensed"/>
                <a:cs typeface="Roboto Condensed"/>
                <a:sym typeface="Roboto Condensed"/>
              </a:defRPr>
            </a:lvl3pPr>
            <a:lvl4pPr lvl="3" rtl="0">
              <a:spcBef>
                <a:spcPts val="0"/>
              </a:spcBef>
              <a:defRPr>
                <a:latin typeface="Roboto Condensed"/>
                <a:ea typeface="Roboto Condensed"/>
                <a:cs typeface="Roboto Condensed"/>
                <a:sym typeface="Roboto Condensed"/>
              </a:defRPr>
            </a:lvl4pPr>
            <a:lvl5pPr lvl="4" rtl="0">
              <a:spcBef>
                <a:spcPts val="0"/>
              </a:spcBef>
              <a:defRPr>
                <a:latin typeface="Roboto Condensed"/>
                <a:ea typeface="Roboto Condensed"/>
                <a:cs typeface="Roboto Condensed"/>
                <a:sym typeface="Roboto Condensed"/>
              </a:defRPr>
            </a:lvl5pPr>
            <a:lvl6pPr lvl="5" rtl="0">
              <a:spcBef>
                <a:spcPts val="0"/>
              </a:spcBef>
              <a:defRPr>
                <a:latin typeface="Roboto Condensed"/>
                <a:ea typeface="Roboto Condensed"/>
                <a:cs typeface="Roboto Condensed"/>
                <a:sym typeface="Roboto Condensed"/>
              </a:defRPr>
            </a:lvl6pPr>
            <a:lvl7pPr lvl="6" rtl="0">
              <a:spcBef>
                <a:spcPts val="0"/>
              </a:spcBef>
              <a:defRPr>
                <a:latin typeface="Roboto Condensed"/>
                <a:ea typeface="Roboto Condensed"/>
                <a:cs typeface="Roboto Condensed"/>
                <a:sym typeface="Roboto Condensed"/>
              </a:defRPr>
            </a:lvl7pPr>
            <a:lvl8pPr lvl="7" rtl="0">
              <a:spcBef>
                <a:spcPts val="0"/>
              </a:spcBef>
              <a:defRPr>
                <a:latin typeface="Roboto Condensed"/>
                <a:ea typeface="Roboto Condensed"/>
                <a:cs typeface="Roboto Condensed"/>
                <a:sym typeface="Roboto Condensed"/>
              </a:defRPr>
            </a:lvl8pPr>
            <a:lvl9pPr lvl="8" rtl="0">
              <a:spcBef>
                <a:spcPts val="0"/>
              </a:spcBef>
              <a:defRPr>
                <a:latin typeface="Roboto Condensed"/>
                <a:ea typeface="Roboto Condensed"/>
                <a:cs typeface="Roboto Condensed"/>
                <a:sym typeface="Roboto Condensed"/>
              </a:defRPr>
            </a:lvl9pPr>
          </a:lstStyle>
          <a:p/>
        </p:txBody>
      </p:sp>
      <p:sp>
        <p:nvSpPr>
          <p:cNvPr id="75" name="Shape 75"/>
          <p:cNvSpPr txBox="1"/>
          <p:nvPr>
            <p:ph idx="2" type="body"/>
          </p:nvPr>
        </p:nvSpPr>
        <p:spPr>
          <a:xfrm>
            <a:off x="4692273" y="1200150"/>
            <a:ext cx="3994500" cy="3725699"/>
          </a:xfrm>
          <a:prstGeom prst="rect">
            <a:avLst/>
          </a:prstGeom>
        </p:spPr>
        <p:txBody>
          <a:bodyPr anchorCtr="0" anchor="t" bIns="91425" lIns="91425" rIns="91425" tIns="91425"/>
          <a:lstStyle>
            <a:lvl1pPr lvl="0" rtl="0">
              <a:spcBef>
                <a:spcPts val="0"/>
              </a:spcBef>
              <a:defRPr>
                <a:latin typeface="Roboto Condensed"/>
                <a:ea typeface="Roboto Condensed"/>
                <a:cs typeface="Roboto Condensed"/>
                <a:sym typeface="Roboto Condensed"/>
              </a:defRPr>
            </a:lvl1pPr>
            <a:lvl2pPr lvl="1" rtl="0">
              <a:spcBef>
                <a:spcPts val="0"/>
              </a:spcBef>
              <a:defRPr>
                <a:latin typeface="Roboto Condensed"/>
                <a:ea typeface="Roboto Condensed"/>
                <a:cs typeface="Roboto Condensed"/>
                <a:sym typeface="Roboto Condensed"/>
              </a:defRPr>
            </a:lvl2pPr>
            <a:lvl3pPr lvl="2" rtl="0">
              <a:spcBef>
                <a:spcPts val="0"/>
              </a:spcBef>
              <a:defRPr>
                <a:latin typeface="Roboto Condensed"/>
                <a:ea typeface="Roboto Condensed"/>
                <a:cs typeface="Roboto Condensed"/>
                <a:sym typeface="Roboto Condensed"/>
              </a:defRPr>
            </a:lvl3pPr>
            <a:lvl4pPr lvl="3" rtl="0">
              <a:spcBef>
                <a:spcPts val="0"/>
              </a:spcBef>
              <a:defRPr>
                <a:latin typeface="Roboto Condensed"/>
                <a:ea typeface="Roboto Condensed"/>
                <a:cs typeface="Roboto Condensed"/>
                <a:sym typeface="Roboto Condensed"/>
              </a:defRPr>
            </a:lvl4pPr>
            <a:lvl5pPr lvl="4" rtl="0">
              <a:spcBef>
                <a:spcPts val="0"/>
              </a:spcBef>
              <a:defRPr>
                <a:latin typeface="Roboto Condensed"/>
                <a:ea typeface="Roboto Condensed"/>
                <a:cs typeface="Roboto Condensed"/>
                <a:sym typeface="Roboto Condensed"/>
              </a:defRPr>
            </a:lvl5pPr>
            <a:lvl6pPr lvl="5" rtl="0">
              <a:spcBef>
                <a:spcPts val="0"/>
              </a:spcBef>
              <a:defRPr>
                <a:latin typeface="Roboto Condensed"/>
                <a:ea typeface="Roboto Condensed"/>
                <a:cs typeface="Roboto Condensed"/>
                <a:sym typeface="Roboto Condensed"/>
              </a:defRPr>
            </a:lvl6pPr>
            <a:lvl7pPr lvl="6" rtl="0">
              <a:spcBef>
                <a:spcPts val="0"/>
              </a:spcBef>
              <a:defRPr>
                <a:latin typeface="Roboto Condensed"/>
                <a:ea typeface="Roboto Condensed"/>
                <a:cs typeface="Roboto Condensed"/>
                <a:sym typeface="Roboto Condensed"/>
              </a:defRPr>
            </a:lvl7pPr>
            <a:lvl8pPr lvl="7" rtl="0">
              <a:spcBef>
                <a:spcPts val="0"/>
              </a:spcBef>
              <a:defRPr>
                <a:latin typeface="Roboto Condensed"/>
                <a:ea typeface="Roboto Condensed"/>
                <a:cs typeface="Roboto Condensed"/>
                <a:sym typeface="Roboto Condensed"/>
              </a:defRPr>
            </a:lvl8pPr>
            <a:lvl9pPr lvl="8" rtl="0">
              <a:spcBef>
                <a:spcPts val="0"/>
              </a:spcBef>
              <a:defRPr>
                <a:latin typeface="Roboto Condensed"/>
                <a:ea typeface="Roboto Condensed"/>
                <a:cs typeface="Roboto Condensed"/>
                <a:sym typeface="Roboto Condense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Two Columns 1 1 1">
    <p:spTree>
      <p:nvGrpSpPr>
        <p:cNvPr id="76" name="Shape 76"/>
        <p:cNvGrpSpPr/>
        <p:nvPr/>
      </p:nvGrpSpPr>
      <p:grpSpPr>
        <a:xfrm>
          <a:off x="0" y="0"/>
          <a:ext cx="0" cy="0"/>
          <a:chOff x="0" y="0"/>
          <a:chExt cx="0" cy="0"/>
        </a:xfrm>
      </p:grpSpPr>
      <p:sp>
        <p:nvSpPr>
          <p:cNvPr id="77" name="Shape 77"/>
          <p:cNvSpPr/>
          <p:nvPr/>
        </p:nvSpPr>
        <p:spPr>
          <a:xfrm>
            <a:off x="0" y="0"/>
            <a:ext cx="9144000" cy="1149900"/>
          </a:xfrm>
          <a:prstGeom prst="rect">
            <a:avLst/>
          </a:prstGeom>
          <a:solidFill>
            <a:srgbClr val="AA66CC"/>
          </a:solidFill>
          <a:ln>
            <a:noFill/>
          </a:ln>
        </p:spPr>
        <p:txBody>
          <a:bodyPr anchorCtr="0" anchor="ctr" bIns="45700" lIns="91425" rIns="91425" tIns="45700">
            <a:noAutofit/>
          </a:bodyPr>
          <a:lstStyle/>
          <a:p>
            <a:pPr lvl="0" rtl="0">
              <a:spcBef>
                <a:spcPts val="0"/>
              </a:spcBef>
              <a:buNone/>
            </a:pPr>
            <a:r>
              <a:t/>
            </a:r>
            <a:endParaRPr/>
          </a:p>
        </p:txBody>
      </p:sp>
      <p:cxnSp>
        <p:nvCxnSpPr>
          <p:cNvPr id="78" name="Shape 78"/>
          <p:cNvCxnSpPr/>
          <p:nvPr/>
        </p:nvCxnSpPr>
        <p:spPr>
          <a:xfrm>
            <a:off x="0" y="1127875"/>
            <a:ext cx="9144000" cy="0"/>
          </a:xfrm>
          <a:prstGeom prst="straightConnector1">
            <a:avLst/>
          </a:prstGeom>
          <a:noFill/>
          <a:ln cap="flat" cmpd="sng" w="57150">
            <a:solidFill>
              <a:srgbClr val="000000">
                <a:alpha val="14900"/>
              </a:srgbClr>
            </a:solidFill>
            <a:prstDash val="solid"/>
            <a:round/>
            <a:headEnd len="med" w="med" type="none"/>
            <a:tailEnd len="med" w="med" type="none"/>
          </a:ln>
        </p:spPr>
      </p:cxnSp>
      <p:sp>
        <p:nvSpPr>
          <p:cNvPr id="79" name="Shape 79"/>
          <p:cNvSpPr txBox="1"/>
          <p:nvPr>
            <p:ph type="title"/>
          </p:nvPr>
        </p:nvSpPr>
        <p:spPr>
          <a:xfrm>
            <a:off x="457200" y="205978"/>
            <a:ext cx="8229600" cy="857400"/>
          </a:xfrm>
          <a:prstGeom prst="rect">
            <a:avLst/>
          </a:prstGeom>
        </p:spPr>
        <p:txBody>
          <a:bodyPr anchorCtr="0" anchor="b" bIns="91425" lIns="91425" rIns="91425" tIns="91425"/>
          <a:lstStyle>
            <a:lvl1pPr lvl="0" rtl="0">
              <a:spcBef>
                <a:spcPts val="0"/>
              </a:spcBef>
              <a:buFont typeface="Roboto Condensed"/>
              <a:defRPr>
                <a:latin typeface="Roboto Condensed"/>
                <a:ea typeface="Roboto Condensed"/>
                <a:cs typeface="Roboto Condensed"/>
                <a:sym typeface="Roboto Condensed"/>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80" name="Shape 80"/>
          <p:cNvSpPr txBox="1"/>
          <p:nvPr>
            <p:ph idx="1" type="body"/>
          </p:nvPr>
        </p:nvSpPr>
        <p:spPr>
          <a:xfrm>
            <a:off x="457200" y="1200150"/>
            <a:ext cx="3994500" cy="3725699"/>
          </a:xfrm>
          <a:prstGeom prst="rect">
            <a:avLst/>
          </a:prstGeom>
        </p:spPr>
        <p:txBody>
          <a:bodyPr anchorCtr="0" anchor="t" bIns="91425" lIns="91425" rIns="91425" tIns="91425"/>
          <a:lstStyle>
            <a:lvl1pPr lvl="0" rtl="0">
              <a:spcBef>
                <a:spcPts val="0"/>
              </a:spcBef>
              <a:defRPr>
                <a:latin typeface="Roboto Condensed"/>
                <a:ea typeface="Roboto Condensed"/>
                <a:cs typeface="Roboto Condensed"/>
                <a:sym typeface="Roboto Condensed"/>
              </a:defRPr>
            </a:lvl1pPr>
            <a:lvl2pPr lvl="1" rtl="0">
              <a:spcBef>
                <a:spcPts val="0"/>
              </a:spcBef>
              <a:defRPr>
                <a:latin typeface="Roboto Condensed"/>
                <a:ea typeface="Roboto Condensed"/>
                <a:cs typeface="Roboto Condensed"/>
                <a:sym typeface="Roboto Condensed"/>
              </a:defRPr>
            </a:lvl2pPr>
            <a:lvl3pPr lvl="2" rtl="0">
              <a:spcBef>
                <a:spcPts val="0"/>
              </a:spcBef>
              <a:defRPr>
                <a:latin typeface="Roboto Condensed"/>
                <a:ea typeface="Roboto Condensed"/>
                <a:cs typeface="Roboto Condensed"/>
                <a:sym typeface="Roboto Condensed"/>
              </a:defRPr>
            </a:lvl3pPr>
            <a:lvl4pPr lvl="3" rtl="0">
              <a:spcBef>
                <a:spcPts val="0"/>
              </a:spcBef>
              <a:defRPr>
                <a:latin typeface="Roboto Condensed"/>
                <a:ea typeface="Roboto Condensed"/>
                <a:cs typeface="Roboto Condensed"/>
                <a:sym typeface="Roboto Condensed"/>
              </a:defRPr>
            </a:lvl4pPr>
            <a:lvl5pPr lvl="4" rtl="0">
              <a:spcBef>
                <a:spcPts val="0"/>
              </a:spcBef>
              <a:defRPr>
                <a:latin typeface="Roboto Condensed"/>
                <a:ea typeface="Roboto Condensed"/>
                <a:cs typeface="Roboto Condensed"/>
                <a:sym typeface="Roboto Condensed"/>
              </a:defRPr>
            </a:lvl5pPr>
            <a:lvl6pPr lvl="5" rtl="0">
              <a:spcBef>
                <a:spcPts val="0"/>
              </a:spcBef>
              <a:defRPr>
                <a:latin typeface="Roboto Condensed"/>
                <a:ea typeface="Roboto Condensed"/>
                <a:cs typeface="Roboto Condensed"/>
                <a:sym typeface="Roboto Condensed"/>
              </a:defRPr>
            </a:lvl6pPr>
            <a:lvl7pPr lvl="6" rtl="0">
              <a:spcBef>
                <a:spcPts val="0"/>
              </a:spcBef>
              <a:defRPr>
                <a:latin typeface="Roboto Condensed"/>
                <a:ea typeface="Roboto Condensed"/>
                <a:cs typeface="Roboto Condensed"/>
                <a:sym typeface="Roboto Condensed"/>
              </a:defRPr>
            </a:lvl7pPr>
            <a:lvl8pPr lvl="7" rtl="0">
              <a:spcBef>
                <a:spcPts val="0"/>
              </a:spcBef>
              <a:defRPr>
                <a:latin typeface="Roboto Condensed"/>
                <a:ea typeface="Roboto Condensed"/>
                <a:cs typeface="Roboto Condensed"/>
                <a:sym typeface="Roboto Condensed"/>
              </a:defRPr>
            </a:lvl8pPr>
            <a:lvl9pPr lvl="8" rtl="0">
              <a:spcBef>
                <a:spcPts val="0"/>
              </a:spcBef>
              <a:defRPr>
                <a:latin typeface="Roboto Condensed"/>
                <a:ea typeface="Roboto Condensed"/>
                <a:cs typeface="Roboto Condensed"/>
                <a:sym typeface="Roboto Condensed"/>
              </a:defRPr>
            </a:lvl9pPr>
          </a:lstStyle>
          <a:p/>
        </p:txBody>
      </p:sp>
      <p:sp>
        <p:nvSpPr>
          <p:cNvPr id="81" name="Shape 81"/>
          <p:cNvSpPr txBox="1"/>
          <p:nvPr>
            <p:ph idx="2" type="body"/>
          </p:nvPr>
        </p:nvSpPr>
        <p:spPr>
          <a:xfrm>
            <a:off x="4692273" y="1200150"/>
            <a:ext cx="3994500" cy="3725699"/>
          </a:xfrm>
          <a:prstGeom prst="rect">
            <a:avLst/>
          </a:prstGeom>
        </p:spPr>
        <p:txBody>
          <a:bodyPr anchorCtr="0" anchor="t" bIns="91425" lIns="91425" rIns="91425" tIns="91425"/>
          <a:lstStyle>
            <a:lvl1pPr lvl="0" rtl="0">
              <a:spcBef>
                <a:spcPts val="0"/>
              </a:spcBef>
              <a:defRPr>
                <a:latin typeface="Roboto Condensed"/>
                <a:ea typeface="Roboto Condensed"/>
                <a:cs typeface="Roboto Condensed"/>
                <a:sym typeface="Roboto Condensed"/>
              </a:defRPr>
            </a:lvl1pPr>
            <a:lvl2pPr lvl="1" rtl="0">
              <a:spcBef>
                <a:spcPts val="0"/>
              </a:spcBef>
              <a:defRPr>
                <a:latin typeface="Roboto Condensed"/>
                <a:ea typeface="Roboto Condensed"/>
                <a:cs typeface="Roboto Condensed"/>
                <a:sym typeface="Roboto Condensed"/>
              </a:defRPr>
            </a:lvl2pPr>
            <a:lvl3pPr lvl="2" rtl="0">
              <a:spcBef>
                <a:spcPts val="0"/>
              </a:spcBef>
              <a:defRPr>
                <a:latin typeface="Roboto Condensed"/>
                <a:ea typeface="Roboto Condensed"/>
                <a:cs typeface="Roboto Condensed"/>
                <a:sym typeface="Roboto Condensed"/>
              </a:defRPr>
            </a:lvl3pPr>
            <a:lvl4pPr lvl="3" rtl="0">
              <a:spcBef>
                <a:spcPts val="0"/>
              </a:spcBef>
              <a:defRPr>
                <a:latin typeface="Roboto Condensed"/>
                <a:ea typeface="Roboto Condensed"/>
                <a:cs typeface="Roboto Condensed"/>
                <a:sym typeface="Roboto Condensed"/>
              </a:defRPr>
            </a:lvl4pPr>
            <a:lvl5pPr lvl="4" rtl="0">
              <a:spcBef>
                <a:spcPts val="0"/>
              </a:spcBef>
              <a:defRPr>
                <a:latin typeface="Roboto Condensed"/>
                <a:ea typeface="Roboto Condensed"/>
                <a:cs typeface="Roboto Condensed"/>
                <a:sym typeface="Roboto Condensed"/>
              </a:defRPr>
            </a:lvl5pPr>
            <a:lvl6pPr lvl="5" rtl="0">
              <a:spcBef>
                <a:spcPts val="0"/>
              </a:spcBef>
              <a:defRPr>
                <a:latin typeface="Roboto Condensed"/>
                <a:ea typeface="Roboto Condensed"/>
                <a:cs typeface="Roboto Condensed"/>
                <a:sym typeface="Roboto Condensed"/>
              </a:defRPr>
            </a:lvl6pPr>
            <a:lvl7pPr lvl="6" rtl="0">
              <a:spcBef>
                <a:spcPts val="0"/>
              </a:spcBef>
              <a:defRPr>
                <a:latin typeface="Roboto Condensed"/>
                <a:ea typeface="Roboto Condensed"/>
                <a:cs typeface="Roboto Condensed"/>
                <a:sym typeface="Roboto Condensed"/>
              </a:defRPr>
            </a:lvl7pPr>
            <a:lvl8pPr lvl="7" rtl="0">
              <a:spcBef>
                <a:spcPts val="0"/>
              </a:spcBef>
              <a:defRPr>
                <a:latin typeface="Roboto Condensed"/>
                <a:ea typeface="Roboto Condensed"/>
                <a:cs typeface="Roboto Condensed"/>
                <a:sym typeface="Roboto Condensed"/>
              </a:defRPr>
            </a:lvl8pPr>
            <a:lvl9pPr lvl="8" rtl="0">
              <a:spcBef>
                <a:spcPts val="0"/>
              </a:spcBef>
              <a:defRPr>
                <a:latin typeface="Roboto Condensed"/>
                <a:ea typeface="Roboto Condensed"/>
                <a:cs typeface="Roboto Condensed"/>
                <a:sym typeface="Roboto Condensed"/>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Two Columns 1 1 1 1">
    <p:spTree>
      <p:nvGrpSpPr>
        <p:cNvPr id="82" name="Shape 82"/>
        <p:cNvGrpSpPr/>
        <p:nvPr/>
      </p:nvGrpSpPr>
      <p:grpSpPr>
        <a:xfrm>
          <a:off x="0" y="0"/>
          <a:ext cx="0" cy="0"/>
          <a:chOff x="0" y="0"/>
          <a:chExt cx="0" cy="0"/>
        </a:xfrm>
      </p:grpSpPr>
      <p:sp>
        <p:nvSpPr>
          <p:cNvPr id="83" name="Shape 83"/>
          <p:cNvSpPr/>
          <p:nvPr/>
        </p:nvSpPr>
        <p:spPr>
          <a:xfrm>
            <a:off x="0" y="0"/>
            <a:ext cx="9144000" cy="1149900"/>
          </a:xfrm>
          <a:prstGeom prst="rect">
            <a:avLst/>
          </a:prstGeom>
          <a:solidFill>
            <a:srgbClr val="FFBB33"/>
          </a:solidFill>
          <a:ln>
            <a:noFill/>
          </a:ln>
        </p:spPr>
        <p:txBody>
          <a:bodyPr anchorCtr="0" anchor="ctr" bIns="45700" lIns="91425" rIns="91425" tIns="45700">
            <a:noAutofit/>
          </a:bodyPr>
          <a:lstStyle/>
          <a:p>
            <a:pPr lvl="0" rtl="0">
              <a:spcBef>
                <a:spcPts val="0"/>
              </a:spcBef>
              <a:buNone/>
            </a:pPr>
            <a:r>
              <a:t/>
            </a:r>
            <a:endParaRPr/>
          </a:p>
        </p:txBody>
      </p:sp>
      <p:cxnSp>
        <p:nvCxnSpPr>
          <p:cNvPr id="84" name="Shape 84"/>
          <p:cNvCxnSpPr/>
          <p:nvPr/>
        </p:nvCxnSpPr>
        <p:spPr>
          <a:xfrm>
            <a:off x="0" y="1127875"/>
            <a:ext cx="9144000" cy="0"/>
          </a:xfrm>
          <a:prstGeom prst="straightConnector1">
            <a:avLst/>
          </a:prstGeom>
          <a:noFill/>
          <a:ln cap="flat" cmpd="sng" w="57150">
            <a:solidFill>
              <a:srgbClr val="000000">
                <a:alpha val="14900"/>
              </a:srgbClr>
            </a:solidFill>
            <a:prstDash val="solid"/>
            <a:round/>
            <a:headEnd len="med" w="med" type="none"/>
            <a:tailEnd len="med" w="med" type="none"/>
          </a:ln>
        </p:spPr>
      </p:cxnSp>
      <p:sp>
        <p:nvSpPr>
          <p:cNvPr id="85" name="Shape 85"/>
          <p:cNvSpPr txBox="1"/>
          <p:nvPr>
            <p:ph type="title"/>
          </p:nvPr>
        </p:nvSpPr>
        <p:spPr>
          <a:xfrm>
            <a:off x="457200" y="205978"/>
            <a:ext cx="8229600" cy="857400"/>
          </a:xfrm>
          <a:prstGeom prst="rect">
            <a:avLst/>
          </a:prstGeom>
        </p:spPr>
        <p:txBody>
          <a:bodyPr anchorCtr="0" anchor="b" bIns="91425" lIns="91425" rIns="91425" tIns="91425"/>
          <a:lstStyle>
            <a:lvl1pPr lvl="0" rtl="0">
              <a:spcBef>
                <a:spcPts val="0"/>
              </a:spcBef>
              <a:buFont typeface="Roboto Condensed"/>
              <a:defRPr>
                <a:latin typeface="Roboto Condensed"/>
                <a:ea typeface="Roboto Condensed"/>
                <a:cs typeface="Roboto Condensed"/>
                <a:sym typeface="Roboto Condensed"/>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86" name="Shape 86"/>
          <p:cNvSpPr txBox="1"/>
          <p:nvPr>
            <p:ph idx="1" type="body"/>
          </p:nvPr>
        </p:nvSpPr>
        <p:spPr>
          <a:xfrm>
            <a:off x="457200" y="1200150"/>
            <a:ext cx="3994500" cy="3725699"/>
          </a:xfrm>
          <a:prstGeom prst="rect">
            <a:avLst/>
          </a:prstGeom>
        </p:spPr>
        <p:txBody>
          <a:bodyPr anchorCtr="0" anchor="t" bIns="91425" lIns="91425" rIns="91425" tIns="91425"/>
          <a:lstStyle>
            <a:lvl1pPr lvl="0" rtl="0">
              <a:spcBef>
                <a:spcPts val="0"/>
              </a:spcBef>
              <a:defRPr>
                <a:latin typeface="Roboto Condensed"/>
                <a:ea typeface="Roboto Condensed"/>
                <a:cs typeface="Roboto Condensed"/>
                <a:sym typeface="Roboto Condensed"/>
              </a:defRPr>
            </a:lvl1pPr>
            <a:lvl2pPr lvl="1" rtl="0">
              <a:spcBef>
                <a:spcPts val="0"/>
              </a:spcBef>
              <a:defRPr>
                <a:latin typeface="Roboto Condensed"/>
                <a:ea typeface="Roboto Condensed"/>
                <a:cs typeface="Roboto Condensed"/>
                <a:sym typeface="Roboto Condensed"/>
              </a:defRPr>
            </a:lvl2pPr>
            <a:lvl3pPr lvl="2" rtl="0">
              <a:spcBef>
                <a:spcPts val="0"/>
              </a:spcBef>
              <a:defRPr>
                <a:latin typeface="Roboto Condensed"/>
                <a:ea typeface="Roboto Condensed"/>
                <a:cs typeface="Roboto Condensed"/>
                <a:sym typeface="Roboto Condensed"/>
              </a:defRPr>
            </a:lvl3pPr>
            <a:lvl4pPr lvl="3" rtl="0">
              <a:spcBef>
                <a:spcPts val="0"/>
              </a:spcBef>
              <a:defRPr>
                <a:latin typeface="Roboto Condensed"/>
                <a:ea typeface="Roboto Condensed"/>
                <a:cs typeface="Roboto Condensed"/>
                <a:sym typeface="Roboto Condensed"/>
              </a:defRPr>
            </a:lvl4pPr>
            <a:lvl5pPr lvl="4" rtl="0">
              <a:spcBef>
                <a:spcPts val="0"/>
              </a:spcBef>
              <a:defRPr>
                <a:latin typeface="Roboto Condensed"/>
                <a:ea typeface="Roboto Condensed"/>
                <a:cs typeface="Roboto Condensed"/>
                <a:sym typeface="Roboto Condensed"/>
              </a:defRPr>
            </a:lvl5pPr>
            <a:lvl6pPr lvl="5" rtl="0">
              <a:spcBef>
                <a:spcPts val="0"/>
              </a:spcBef>
              <a:defRPr>
                <a:latin typeface="Roboto Condensed"/>
                <a:ea typeface="Roboto Condensed"/>
                <a:cs typeface="Roboto Condensed"/>
                <a:sym typeface="Roboto Condensed"/>
              </a:defRPr>
            </a:lvl6pPr>
            <a:lvl7pPr lvl="6" rtl="0">
              <a:spcBef>
                <a:spcPts val="0"/>
              </a:spcBef>
              <a:defRPr>
                <a:latin typeface="Roboto Condensed"/>
                <a:ea typeface="Roboto Condensed"/>
                <a:cs typeface="Roboto Condensed"/>
                <a:sym typeface="Roboto Condensed"/>
              </a:defRPr>
            </a:lvl7pPr>
            <a:lvl8pPr lvl="7" rtl="0">
              <a:spcBef>
                <a:spcPts val="0"/>
              </a:spcBef>
              <a:defRPr>
                <a:latin typeface="Roboto Condensed"/>
                <a:ea typeface="Roboto Condensed"/>
                <a:cs typeface="Roboto Condensed"/>
                <a:sym typeface="Roboto Condensed"/>
              </a:defRPr>
            </a:lvl8pPr>
            <a:lvl9pPr lvl="8" rtl="0">
              <a:spcBef>
                <a:spcPts val="0"/>
              </a:spcBef>
              <a:defRPr>
                <a:latin typeface="Roboto Condensed"/>
                <a:ea typeface="Roboto Condensed"/>
                <a:cs typeface="Roboto Condensed"/>
                <a:sym typeface="Roboto Condensed"/>
              </a:defRPr>
            </a:lvl9pPr>
          </a:lstStyle>
          <a:p/>
        </p:txBody>
      </p:sp>
      <p:sp>
        <p:nvSpPr>
          <p:cNvPr id="87" name="Shape 87"/>
          <p:cNvSpPr txBox="1"/>
          <p:nvPr>
            <p:ph idx="2" type="body"/>
          </p:nvPr>
        </p:nvSpPr>
        <p:spPr>
          <a:xfrm>
            <a:off x="4692273" y="1200150"/>
            <a:ext cx="3994500" cy="3725699"/>
          </a:xfrm>
          <a:prstGeom prst="rect">
            <a:avLst/>
          </a:prstGeom>
        </p:spPr>
        <p:txBody>
          <a:bodyPr anchorCtr="0" anchor="t" bIns="91425" lIns="91425" rIns="91425" tIns="91425"/>
          <a:lstStyle>
            <a:lvl1pPr lvl="0" rtl="0">
              <a:spcBef>
                <a:spcPts val="0"/>
              </a:spcBef>
              <a:defRPr>
                <a:latin typeface="Roboto Condensed"/>
                <a:ea typeface="Roboto Condensed"/>
                <a:cs typeface="Roboto Condensed"/>
                <a:sym typeface="Roboto Condensed"/>
              </a:defRPr>
            </a:lvl1pPr>
            <a:lvl2pPr lvl="1" rtl="0">
              <a:spcBef>
                <a:spcPts val="0"/>
              </a:spcBef>
              <a:defRPr>
                <a:latin typeface="Roboto Condensed"/>
                <a:ea typeface="Roboto Condensed"/>
                <a:cs typeface="Roboto Condensed"/>
                <a:sym typeface="Roboto Condensed"/>
              </a:defRPr>
            </a:lvl2pPr>
            <a:lvl3pPr lvl="2" rtl="0">
              <a:spcBef>
                <a:spcPts val="0"/>
              </a:spcBef>
              <a:defRPr>
                <a:latin typeface="Roboto Condensed"/>
                <a:ea typeface="Roboto Condensed"/>
                <a:cs typeface="Roboto Condensed"/>
                <a:sym typeface="Roboto Condensed"/>
              </a:defRPr>
            </a:lvl3pPr>
            <a:lvl4pPr lvl="3" rtl="0">
              <a:spcBef>
                <a:spcPts val="0"/>
              </a:spcBef>
              <a:defRPr>
                <a:latin typeface="Roboto Condensed"/>
                <a:ea typeface="Roboto Condensed"/>
                <a:cs typeface="Roboto Condensed"/>
                <a:sym typeface="Roboto Condensed"/>
              </a:defRPr>
            </a:lvl4pPr>
            <a:lvl5pPr lvl="4" rtl="0">
              <a:spcBef>
                <a:spcPts val="0"/>
              </a:spcBef>
              <a:defRPr>
                <a:latin typeface="Roboto Condensed"/>
                <a:ea typeface="Roboto Condensed"/>
                <a:cs typeface="Roboto Condensed"/>
                <a:sym typeface="Roboto Condensed"/>
              </a:defRPr>
            </a:lvl5pPr>
            <a:lvl6pPr lvl="5" rtl="0">
              <a:spcBef>
                <a:spcPts val="0"/>
              </a:spcBef>
              <a:defRPr>
                <a:latin typeface="Roboto Condensed"/>
                <a:ea typeface="Roboto Condensed"/>
                <a:cs typeface="Roboto Condensed"/>
                <a:sym typeface="Roboto Condensed"/>
              </a:defRPr>
            </a:lvl6pPr>
            <a:lvl7pPr lvl="6" rtl="0">
              <a:spcBef>
                <a:spcPts val="0"/>
              </a:spcBef>
              <a:defRPr>
                <a:latin typeface="Roboto Condensed"/>
                <a:ea typeface="Roboto Condensed"/>
                <a:cs typeface="Roboto Condensed"/>
                <a:sym typeface="Roboto Condensed"/>
              </a:defRPr>
            </a:lvl7pPr>
            <a:lvl8pPr lvl="7" rtl="0">
              <a:spcBef>
                <a:spcPts val="0"/>
              </a:spcBef>
              <a:defRPr>
                <a:latin typeface="Roboto Condensed"/>
                <a:ea typeface="Roboto Condensed"/>
                <a:cs typeface="Roboto Condensed"/>
                <a:sym typeface="Roboto Condensed"/>
              </a:defRPr>
            </a:lvl8pPr>
            <a:lvl9pPr lvl="8" rtl="0">
              <a:spcBef>
                <a:spcPts val="0"/>
              </a:spcBef>
              <a:defRPr>
                <a:latin typeface="Roboto Condensed"/>
                <a:ea typeface="Roboto Condensed"/>
                <a:cs typeface="Roboto Condensed"/>
                <a:sym typeface="Roboto Condensed"/>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88" name="Shape 88"/>
        <p:cNvGrpSpPr/>
        <p:nvPr/>
      </p:nvGrpSpPr>
      <p:grpSpPr>
        <a:xfrm>
          <a:off x="0" y="0"/>
          <a:ext cx="0" cy="0"/>
          <a:chOff x="0" y="0"/>
          <a:chExt cx="0" cy="0"/>
        </a:xfrm>
      </p:grpSpPr>
      <p:sp>
        <p:nvSpPr>
          <p:cNvPr id="89" name="Shape 89"/>
          <p:cNvSpPr/>
          <p:nvPr/>
        </p:nvSpPr>
        <p:spPr>
          <a:xfrm>
            <a:off x="0" y="0"/>
            <a:ext cx="9144000" cy="1149900"/>
          </a:xfrm>
          <a:prstGeom prst="rect">
            <a:avLst/>
          </a:prstGeom>
          <a:solidFill>
            <a:srgbClr val="91C442"/>
          </a:solidFill>
          <a:ln>
            <a:noFill/>
          </a:ln>
        </p:spPr>
        <p:txBody>
          <a:bodyPr anchorCtr="0" anchor="ctr" bIns="45700" lIns="91425" rIns="91425" tIns="45700">
            <a:noAutofit/>
          </a:bodyPr>
          <a:lstStyle/>
          <a:p>
            <a:pPr lvl="0">
              <a:spcBef>
                <a:spcPts val="0"/>
              </a:spcBef>
              <a:buNone/>
            </a:pPr>
            <a:r>
              <a:t/>
            </a:r>
            <a:endParaRPr/>
          </a:p>
        </p:txBody>
      </p:sp>
      <p:cxnSp>
        <p:nvCxnSpPr>
          <p:cNvPr id="90" name="Shape 90"/>
          <p:cNvCxnSpPr/>
          <p:nvPr/>
        </p:nvCxnSpPr>
        <p:spPr>
          <a:xfrm>
            <a:off x="0" y="1127875"/>
            <a:ext cx="9144000" cy="0"/>
          </a:xfrm>
          <a:prstGeom prst="straightConnector1">
            <a:avLst/>
          </a:prstGeom>
          <a:noFill/>
          <a:ln cap="flat" cmpd="sng" w="57150">
            <a:solidFill>
              <a:srgbClr val="000000">
                <a:alpha val="14900"/>
              </a:srgbClr>
            </a:solidFill>
            <a:prstDash val="solid"/>
            <a:round/>
            <a:headEnd len="med" w="med" type="none"/>
            <a:tailEnd len="med" w="med" type="none"/>
          </a:ln>
        </p:spPr>
      </p:cxnSp>
      <p:sp>
        <p:nvSpPr>
          <p:cNvPr id="91" name="Shape 91"/>
          <p:cNvSpPr txBox="1"/>
          <p:nvPr>
            <p:ph type="title"/>
          </p:nvPr>
        </p:nvSpPr>
        <p:spPr>
          <a:xfrm>
            <a:off x="457200" y="205978"/>
            <a:ext cx="8229600" cy="857400"/>
          </a:xfrm>
          <a:prstGeom prst="rect">
            <a:avLst/>
          </a:prstGeom>
        </p:spPr>
        <p:txBody>
          <a:bodyPr anchorCtr="0" anchor="b" bIns="91425" lIns="91425" rIns="91425" tIns="91425"/>
          <a:lstStyle>
            <a:lvl1pPr lvl="0" rtl="0">
              <a:spcBef>
                <a:spcPts val="0"/>
              </a:spcBef>
              <a:buFont typeface="Roboto Condensed"/>
              <a:defRPr>
                <a:latin typeface="Roboto Condensed"/>
                <a:ea typeface="Roboto Condensed"/>
                <a:cs typeface="Roboto Condensed"/>
                <a:sym typeface="Roboto Condensed"/>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Only 1">
    <p:spTree>
      <p:nvGrpSpPr>
        <p:cNvPr id="92" name="Shape 92"/>
        <p:cNvGrpSpPr/>
        <p:nvPr/>
      </p:nvGrpSpPr>
      <p:grpSpPr>
        <a:xfrm>
          <a:off x="0" y="0"/>
          <a:ext cx="0" cy="0"/>
          <a:chOff x="0" y="0"/>
          <a:chExt cx="0" cy="0"/>
        </a:xfrm>
      </p:grpSpPr>
      <p:sp>
        <p:nvSpPr>
          <p:cNvPr id="93" name="Shape 93"/>
          <p:cNvSpPr/>
          <p:nvPr/>
        </p:nvSpPr>
        <p:spPr>
          <a:xfrm>
            <a:off x="0" y="0"/>
            <a:ext cx="9144000" cy="1149900"/>
          </a:xfrm>
          <a:prstGeom prst="rect">
            <a:avLst/>
          </a:prstGeom>
          <a:solidFill>
            <a:srgbClr val="33B5E5"/>
          </a:solidFill>
          <a:ln>
            <a:noFill/>
          </a:ln>
        </p:spPr>
        <p:txBody>
          <a:bodyPr anchorCtr="0" anchor="ctr" bIns="45700" lIns="91425" rIns="91425" tIns="45700">
            <a:noAutofit/>
          </a:bodyPr>
          <a:lstStyle/>
          <a:p>
            <a:pPr lvl="0">
              <a:spcBef>
                <a:spcPts val="0"/>
              </a:spcBef>
              <a:buNone/>
            </a:pPr>
            <a:r>
              <a:t/>
            </a:r>
            <a:endParaRPr/>
          </a:p>
        </p:txBody>
      </p:sp>
      <p:cxnSp>
        <p:nvCxnSpPr>
          <p:cNvPr id="94" name="Shape 94"/>
          <p:cNvCxnSpPr/>
          <p:nvPr/>
        </p:nvCxnSpPr>
        <p:spPr>
          <a:xfrm>
            <a:off x="0" y="1127875"/>
            <a:ext cx="9144000" cy="0"/>
          </a:xfrm>
          <a:prstGeom prst="straightConnector1">
            <a:avLst/>
          </a:prstGeom>
          <a:noFill/>
          <a:ln cap="flat" cmpd="sng" w="57150">
            <a:solidFill>
              <a:srgbClr val="000000">
                <a:alpha val="14900"/>
              </a:srgbClr>
            </a:solidFill>
            <a:prstDash val="solid"/>
            <a:round/>
            <a:headEnd len="med" w="med" type="none"/>
            <a:tailEnd len="med" w="med" type="none"/>
          </a:ln>
        </p:spPr>
      </p:cxnSp>
      <p:sp>
        <p:nvSpPr>
          <p:cNvPr id="95" name="Shape 95"/>
          <p:cNvSpPr txBox="1"/>
          <p:nvPr>
            <p:ph type="title"/>
          </p:nvPr>
        </p:nvSpPr>
        <p:spPr>
          <a:xfrm>
            <a:off x="457200" y="205978"/>
            <a:ext cx="8229600" cy="857400"/>
          </a:xfrm>
          <a:prstGeom prst="rect">
            <a:avLst/>
          </a:prstGeom>
        </p:spPr>
        <p:txBody>
          <a:bodyPr anchorCtr="0" anchor="b" bIns="91425" lIns="91425" rIns="91425" tIns="91425"/>
          <a:lstStyle>
            <a:lvl1pPr lvl="0" rtl="0">
              <a:spcBef>
                <a:spcPts val="0"/>
              </a:spcBef>
              <a:buFont typeface="Roboto Condensed"/>
              <a:defRPr>
                <a:latin typeface="Roboto Condensed"/>
                <a:ea typeface="Roboto Condensed"/>
                <a:cs typeface="Roboto Condensed"/>
                <a:sym typeface="Roboto Condensed"/>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Only 1 1">
    <p:spTree>
      <p:nvGrpSpPr>
        <p:cNvPr id="96" name="Shape 96"/>
        <p:cNvGrpSpPr/>
        <p:nvPr/>
      </p:nvGrpSpPr>
      <p:grpSpPr>
        <a:xfrm>
          <a:off x="0" y="0"/>
          <a:ext cx="0" cy="0"/>
          <a:chOff x="0" y="0"/>
          <a:chExt cx="0" cy="0"/>
        </a:xfrm>
      </p:grpSpPr>
      <p:sp>
        <p:nvSpPr>
          <p:cNvPr id="97" name="Shape 97"/>
          <p:cNvSpPr/>
          <p:nvPr/>
        </p:nvSpPr>
        <p:spPr>
          <a:xfrm>
            <a:off x="0" y="0"/>
            <a:ext cx="9144000" cy="1149900"/>
          </a:xfrm>
          <a:prstGeom prst="rect">
            <a:avLst/>
          </a:prstGeom>
          <a:solidFill>
            <a:srgbClr val="FF4444"/>
          </a:solidFill>
          <a:ln>
            <a:noFill/>
          </a:ln>
        </p:spPr>
        <p:txBody>
          <a:bodyPr anchorCtr="0" anchor="ctr" bIns="45700" lIns="91425" rIns="91425" tIns="45700">
            <a:noAutofit/>
          </a:bodyPr>
          <a:lstStyle/>
          <a:p>
            <a:pPr lvl="0" rtl="0">
              <a:spcBef>
                <a:spcPts val="0"/>
              </a:spcBef>
              <a:buNone/>
            </a:pPr>
            <a:r>
              <a:t/>
            </a:r>
            <a:endParaRPr/>
          </a:p>
        </p:txBody>
      </p:sp>
      <p:cxnSp>
        <p:nvCxnSpPr>
          <p:cNvPr id="98" name="Shape 98"/>
          <p:cNvCxnSpPr/>
          <p:nvPr/>
        </p:nvCxnSpPr>
        <p:spPr>
          <a:xfrm>
            <a:off x="0" y="1127875"/>
            <a:ext cx="9144000" cy="0"/>
          </a:xfrm>
          <a:prstGeom prst="straightConnector1">
            <a:avLst/>
          </a:prstGeom>
          <a:noFill/>
          <a:ln cap="flat" cmpd="sng" w="57150">
            <a:solidFill>
              <a:srgbClr val="000000">
                <a:alpha val="14900"/>
              </a:srgbClr>
            </a:solidFill>
            <a:prstDash val="solid"/>
            <a:round/>
            <a:headEnd len="med" w="med" type="none"/>
            <a:tailEnd len="med" w="med" type="none"/>
          </a:ln>
        </p:spPr>
      </p:cxnSp>
      <p:sp>
        <p:nvSpPr>
          <p:cNvPr id="99" name="Shape 99"/>
          <p:cNvSpPr txBox="1"/>
          <p:nvPr>
            <p:ph type="title"/>
          </p:nvPr>
        </p:nvSpPr>
        <p:spPr>
          <a:xfrm>
            <a:off x="457200" y="205978"/>
            <a:ext cx="8229600" cy="857400"/>
          </a:xfrm>
          <a:prstGeom prst="rect">
            <a:avLst/>
          </a:prstGeom>
        </p:spPr>
        <p:txBody>
          <a:bodyPr anchorCtr="0" anchor="b" bIns="91425" lIns="91425" rIns="91425" tIns="91425"/>
          <a:lstStyle>
            <a:lvl1pPr lvl="0" rtl="0">
              <a:spcBef>
                <a:spcPts val="0"/>
              </a:spcBef>
              <a:buFont typeface="Roboto Condensed"/>
              <a:defRPr>
                <a:latin typeface="Roboto Condensed"/>
                <a:ea typeface="Roboto Condensed"/>
                <a:cs typeface="Roboto Condensed"/>
                <a:sym typeface="Roboto Condensed"/>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Only 1 1 1">
    <p:spTree>
      <p:nvGrpSpPr>
        <p:cNvPr id="100" name="Shape 100"/>
        <p:cNvGrpSpPr/>
        <p:nvPr/>
      </p:nvGrpSpPr>
      <p:grpSpPr>
        <a:xfrm>
          <a:off x="0" y="0"/>
          <a:ext cx="0" cy="0"/>
          <a:chOff x="0" y="0"/>
          <a:chExt cx="0" cy="0"/>
        </a:xfrm>
      </p:grpSpPr>
      <p:sp>
        <p:nvSpPr>
          <p:cNvPr id="101" name="Shape 101"/>
          <p:cNvSpPr/>
          <p:nvPr/>
        </p:nvSpPr>
        <p:spPr>
          <a:xfrm>
            <a:off x="0" y="0"/>
            <a:ext cx="9144000" cy="1149900"/>
          </a:xfrm>
          <a:prstGeom prst="rect">
            <a:avLst/>
          </a:prstGeom>
          <a:solidFill>
            <a:srgbClr val="AA66CC"/>
          </a:solidFill>
          <a:ln>
            <a:noFill/>
          </a:ln>
        </p:spPr>
        <p:txBody>
          <a:bodyPr anchorCtr="0" anchor="ctr" bIns="45700" lIns="91425" rIns="91425" tIns="45700">
            <a:noAutofit/>
          </a:bodyPr>
          <a:lstStyle/>
          <a:p>
            <a:pPr lvl="0" rtl="0">
              <a:spcBef>
                <a:spcPts val="0"/>
              </a:spcBef>
              <a:buNone/>
            </a:pPr>
            <a:r>
              <a:t/>
            </a:r>
            <a:endParaRPr/>
          </a:p>
        </p:txBody>
      </p:sp>
      <p:cxnSp>
        <p:nvCxnSpPr>
          <p:cNvPr id="102" name="Shape 102"/>
          <p:cNvCxnSpPr/>
          <p:nvPr/>
        </p:nvCxnSpPr>
        <p:spPr>
          <a:xfrm>
            <a:off x="0" y="1127875"/>
            <a:ext cx="9144000" cy="0"/>
          </a:xfrm>
          <a:prstGeom prst="straightConnector1">
            <a:avLst/>
          </a:prstGeom>
          <a:noFill/>
          <a:ln cap="flat" cmpd="sng" w="57150">
            <a:solidFill>
              <a:srgbClr val="000000">
                <a:alpha val="14900"/>
              </a:srgbClr>
            </a:solidFill>
            <a:prstDash val="solid"/>
            <a:round/>
            <a:headEnd len="med" w="med" type="none"/>
            <a:tailEnd len="med" w="med" type="none"/>
          </a:ln>
        </p:spPr>
      </p:cxnSp>
      <p:sp>
        <p:nvSpPr>
          <p:cNvPr id="103" name="Shape 103"/>
          <p:cNvSpPr txBox="1"/>
          <p:nvPr>
            <p:ph type="title"/>
          </p:nvPr>
        </p:nvSpPr>
        <p:spPr>
          <a:xfrm>
            <a:off x="457200" y="205978"/>
            <a:ext cx="8229600" cy="857400"/>
          </a:xfrm>
          <a:prstGeom prst="rect">
            <a:avLst/>
          </a:prstGeom>
        </p:spPr>
        <p:txBody>
          <a:bodyPr anchorCtr="0" anchor="b" bIns="91425" lIns="91425" rIns="91425" tIns="91425"/>
          <a:lstStyle>
            <a:lvl1pPr lvl="0" rtl="0">
              <a:spcBef>
                <a:spcPts val="0"/>
              </a:spcBef>
              <a:buFont typeface="Roboto Condensed"/>
              <a:defRPr>
                <a:latin typeface="Roboto Condensed"/>
                <a:ea typeface="Roboto Condensed"/>
                <a:cs typeface="Roboto Condensed"/>
                <a:sym typeface="Roboto Condensed"/>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Only 1 1 1 1">
    <p:spTree>
      <p:nvGrpSpPr>
        <p:cNvPr id="104" name="Shape 104"/>
        <p:cNvGrpSpPr/>
        <p:nvPr/>
      </p:nvGrpSpPr>
      <p:grpSpPr>
        <a:xfrm>
          <a:off x="0" y="0"/>
          <a:ext cx="0" cy="0"/>
          <a:chOff x="0" y="0"/>
          <a:chExt cx="0" cy="0"/>
        </a:xfrm>
      </p:grpSpPr>
      <p:sp>
        <p:nvSpPr>
          <p:cNvPr id="105" name="Shape 105"/>
          <p:cNvSpPr/>
          <p:nvPr/>
        </p:nvSpPr>
        <p:spPr>
          <a:xfrm>
            <a:off x="0" y="0"/>
            <a:ext cx="9144000" cy="1149900"/>
          </a:xfrm>
          <a:prstGeom prst="rect">
            <a:avLst/>
          </a:prstGeom>
          <a:solidFill>
            <a:srgbClr val="FFBB33"/>
          </a:solidFill>
          <a:ln>
            <a:noFill/>
          </a:ln>
        </p:spPr>
        <p:txBody>
          <a:bodyPr anchorCtr="0" anchor="ctr" bIns="45700" lIns="91425" rIns="91425" tIns="45700">
            <a:noAutofit/>
          </a:bodyPr>
          <a:lstStyle/>
          <a:p>
            <a:pPr lvl="0" rtl="0">
              <a:spcBef>
                <a:spcPts val="0"/>
              </a:spcBef>
              <a:buNone/>
            </a:pPr>
            <a:r>
              <a:t/>
            </a:r>
            <a:endParaRPr/>
          </a:p>
        </p:txBody>
      </p:sp>
      <p:cxnSp>
        <p:nvCxnSpPr>
          <p:cNvPr id="106" name="Shape 106"/>
          <p:cNvCxnSpPr/>
          <p:nvPr/>
        </p:nvCxnSpPr>
        <p:spPr>
          <a:xfrm>
            <a:off x="0" y="1127875"/>
            <a:ext cx="9144000" cy="0"/>
          </a:xfrm>
          <a:prstGeom prst="straightConnector1">
            <a:avLst/>
          </a:prstGeom>
          <a:noFill/>
          <a:ln cap="flat" cmpd="sng" w="57150">
            <a:solidFill>
              <a:srgbClr val="000000">
                <a:alpha val="14900"/>
              </a:srgbClr>
            </a:solidFill>
            <a:prstDash val="solid"/>
            <a:round/>
            <a:headEnd len="med" w="med" type="none"/>
            <a:tailEnd len="med" w="med" type="none"/>
          </a:ln>
        </p:spPr>
      </p:cxnSp>
      <p:sp>
        <p:nvSpPr>
          <p:cNvPr id="107" name="Shape 107"/>
          <p:cNvSpPr txBox="1"/>
          <p:nvPr>
            <p:ph type="title"/>
          </p:nvPr>
        </p:nvSpPr>
        <p:spPr>
          <a:xfrm>
            <a:off x="457200" y="205978"/>
            <a:ext cx="8229600" cy="857400"/>
          </a:xfrm>
          <a:prstGeom prst="rect">
            <a:avLst/>
          </a:prstGeom>
        </p:spPr>
        <p:txBody>
          <a:bodyPr anchorCtr="0" anchor="b" bIns="91425" lIns="91425" rIns="91425" tIns="91425"/>
          <a:lstStyle>
            <a:lvl1pPr lvl="0" rtl="0">
              <a:spcBef>
                <a:spcPts val="0"/>
              </a:spcBef>
              <a:buFont typeface="Roboto Condensed"/>
              <a:defRPr>
                <a:latin typeface="Roboto Condensed"/>
                <a:ea typeface="Roboto Condensed"/>
                <a:cs typeface="Roboto Condensed"/>
                <a:sym typeface="Roboto Condensed"/>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1 1">
    <p:spTree>
      <p:nvGrpSpPr>
        <p:cNvPr id="18" name="Shape 18"/>
        <p:cNvGrpSpPr/>
        <p:nvPr/>
      </p:nvGrpSpPr>
      <p:grpSpPr>
        <a:xfrm>
          <a:off x="0" y="0"/>
          <a:ext cx="0" cy="0"/>
          <a:chOff x="0" y="0"/>
          <a:chExt cx="0" cy="0"/>
        </a:xfrm>
      </p:grpSpPr>
      <p:sp>
        <p:nvSpPr>
          <p:cNvPr id="19" name="Shape 19"/>
          <p:cNvSpPr/>
          <p:nvPr/>
        </p:nvSpPr>
        <p:spPr>
          <a:xfrm>
            <a:off x="0" y="0"/>
            <a:ext cx="9144000" cy="3518399"/>
          </a:xfrm>
          <a:prstGeom prst="rect">
            <a:avLst/>
          </a:prstGeom>
          <a:solidFill>
            <a:srgbClr val="FF4444"/>
          </a:solidFill>
          <a:ln>
            <a:noFill/>
          </a:ln>
        </p:spPr>
        <p:txBody>
          <a:bodyPr anchorCtr="0" anchor="ctr" bIns="45700" lIns="91425" rIns="91425" tIns="45700">
            <a:noAutofit/>
          </a:bodyPr>
          <a:lstStyle/>
          <a:p>
            <a:pPr lvl="0" rtl="0">
              <a:spcBef>
                <a:spcPts val="0"/>
              </a:spcBef>
              <a:buNone/>
            </a:pPr>
            <a:r>
              <a:t/>
            </a:r>
            <a:endParaRPr/>
          </a:p>
        </p:txBody>
      </p:sp>
      <p:cxnSp>
        <p:nvCxnSpPr>
          <p:cNvPr id="20" name="Shape 20"/>
          <p:cNvCxnSpPr/>
          <p:nvPr/>
        </p:nvCxnSpPr>
        <p:spPr>
          <a:xfrm>
            <a:off x="0" y="3496604"/>
            <a:ext cx="9144000" cy="0"/>
          </a:xfrm>
          <a:prstGeom prst="straightConnector1">
            <a:avLst/>
          </a:prstGeom>
          <a:noFill/>
          <a:ln cap="flat" cmpd="sng" w="57150">
            <a:solidFill>
              <a:srgbClr val="000000">
                <a:alpha val="14900"/>
              </a:srgbClr>
            </a:solidFill>
            <a:prstDash val="solid"/>
            <a:round/>
            <a:headEnd len="med" w="med" type="none"/>
            <a:tailEnd len="med" w="med" type="none"/>
          </a:ln>
        </p:spPr>
      </p:cxnSp>
      <p:sp>
        <p:nvSpPr>
          <p:cNvPr id="21" name="Shape 21"/>
          <p:cNvSpPr txBox="1"/>
          <p:nvPr>
            <p:ph type="ctrTitle"/>
          </p:nvPr>
        </p:nvSpPr>
        <p:spPr>
          <a:xfrm>
            <a:off x="685800" y="1867781"/>
            <a:ext cx="7772400" cy="1648800"/>
          </a:xfrm>
          <a:prstGeom prst="rect">
            <a:avLst/>
          </a:prstGeom>
        </p:spPr>
        <p:txBody>
          <a:bodyPr anchorCtr="0" anchor="b" bIns="91425" lIns="91425" rIns="91425" tIns="91425"/>
          <a:lstStyle>
            <a:lvl1pPr lvl="0" rtl="0">
              <a:spcBef>
                <a:spcPts val="0"/>
              </a:spcBef>
              <a:buSzPct val="100000"/>
              <a:buFont typeface="Roboto Condensed"/>
              <a:defRPr sz="6000">
                <a:latin typeface="Roboto Condensed"/>
                <a:ea typeface="Roboto Condensed"/>
                <a:cs typeface="Roboto Condensed"/>
                <a:sym typeface="Roboto Condensed"/>
              </a:defRPr>
            </a:lvl1pPr>
            <a:lvl2pPr lvl="1" rtl="0">
              <a:spcBef>
                <a:spcPts val="0"/>
              </a:spcBef>
              <a:buSzPct val="100000"/>
              <a:defRPr sz="7200"/>
            </a:lvl2pPr>
            <a:lvl3pPr lvl="2" rtl="0">
              <a:spcBef>
                <a:spcPts val="0"/>
              </a:spcBef>
              <a:buSzPct val="100000"/>
              <a:defRPr sz="7200"/>
            </a:lvl3pPr>
            <a:lvl4pPr lvl="3" rtl="0">
              <a:spcBef>
                <a:spcPts val="0"/>
              </a:spcBef>
              <a:buSzPct val="100000"/>
              <a:defRPr sz="7200"/>
            </a:lvl4pPr>
            <a:lvl5pPr lvl="4" rtl="0">
              <a:spcBef>
                <a:spcPts val="0"/>
              </a:spcBef>
              <a:buSzPct val="100000"/>
              <a:defRPr sz="7200"/>
            </a:lvl5pPr>
            <a:lvl6pPr lvl="5" rtl="0">
              <a:spcBef>
                <a:spcPts val="0"/>
              </a:spcBef>
              <a:buSzPct val="100000"/>
              <a:defRPr sz="7200"/>
            </a:lvl6pPr>
            <a:lvl7pPr lvl="6" rtl="0">
              <a:spcBef>
                <a:spcPts val="0"/>
              </a:spcBef>
              <a:buSzPct val="100000"/>
              <a:defRPr sz="7200"/>
            </a:lvl7pPr>
            <a:lvl8pPr lvl="7" rtl="0">
              <a:spcBef>
                <a:spcPts val="0"/>
              </a:spcBef>
              <a:buSzPct val="100000"/>
              <a:defRPr sz="7200"/>
            </a:lvl8pPr>
            <a:lvl9pPr lvl="8" rtl="0">
              <a:spcBef>
                <a:spcPts val="0"/>
              </a:spcBef>
              <a:buSzPct val="100000"/>
              <a:defRPr sz="7200"/>
            </a:lvl9pPr>
          </a:lstStyle>
          <a:p/>
        </p:txBody>
      </p:sp>
      <p:sp>
        <p:nvSpPr>
          <p:cNvPr id="22" name="Shape 22"/>
          <p:cNvSpPr txBox="1"/>
          <p:nvPr>
            <p:ph idx="1" type="subTitle"/>
          </p:nvPr>
        </p:nvSpPr>
        <p:spPr>
          <a:xfrm>
            <a:off x="685800" y="3627026"/>
            <a:ext cx="7772400" cy="774300"/>
          </a:xfrm>
          <a:prstGeom prst="rect">
            <a:avLst/>
          </a:prstGeom>
        </p:spPr>
        <p:txBody>
          <a:bodyPr anchorCtr="0" anchor="t" bIns="91425" lIns="91425" rIns="91425" tIns="91425"/>
          <a:lstStyle>
            <a:lvl1pPr lvl="0" rtl="0">
              <a:spcBef>
                <a:spcPts val="0"/>
              </a:spcBef>
              <a:buClr>
                <a:srgbClr val="434343"/>
              </a:buClr>
              <a:buFont typeface="Roboto"/>
              <a:buNone/>
              <a:defRPr>
                <a:solidFill>
                  <a:srgbClr val="434343"/>
                </a:solidFill>
                <a:latin typeface="Roboto"/>
                <a:ea typeface="Roboto"/>
                <a:cs typeface="Roboto"/>
                <a:sym typeface="Roboto"/>
              </a:defRPr>
            </a:lvl1pPr>
            <a:lvl2pPr lvl="1" rtl="0">
              <a:spcBef>
                <a:spcPts val="0"/>
              </a:spcBef>
              <a:buClr>
                <a:schemeClr val="dk2"/>
              </a:buClr>
              <a:buSzPct val="100000"/>
              <a:buNone/>
              <a:defRPr sz="3000">
                <a:solidFill>
                  <a:schemeClr val="dk2"/>
                </a:solidFill>
              </a:defRPr>
            </a:lvl2pPr>
            <a:lvl3pPr lvl="2" rtl="0">
              <a:spcBef>
                <a:spcPts val="0"/>
              </a:spcBef>
              <a:buClr>
                <a:schemeClr val="dk2"/>
              </a:buClr>
              <a:buSzPct val="100000"/>
              <a:buNone/>
              <a:defRPr sz="3000">
                <a:solidFill>
                  <a:schemeClr val="dk2"/>
                </a:solidFill>
              </a:defRPr>
            </a:lvl3pPr>
            <a:lvl4pPr lvl="3" rtl="0">
              <a:spcBef>
                <a:spcPts val="0"/>
              </a:spcBef>
              <a:buClr>
                <a:schemeClr val="dk2"/>
              </a:buClr>
              <a:buSzPct val="100000"/>
              <a:buNone/>
              <a:defRPr sz="3000">
                <a:solidFill>
                  <a:schemeClr val="dk2"/>
                </a:solidFill>
              </a:defRPr>
            </a:lvl4pPr>
            <a:lvl5pPr lvl="4" rtl="0">
              <a:spcBef>
                <a:spcPts val="0"/>
              </a:spcBef>
              <a:buClr>
                <a:schemeClr val="dk2"/>
              </a:buClr>
              <a:buSzPct val="100000"/>
              <a:buNone/>
              <a:defRPr sz="3000">
                <a:solidFill>
                  <a:schemeClr val="dk2"/>
                </a:solidFill>
              </a:defRPr>
            </a:lvl5pPr>
            <a:lvl6pPr lvl="5" rtl="0">
              <a:spcBef>
                <a:spcPts val="0"/>
              </a:spcBef>
              <a:buClr>
                <a:schemeClr val="dk2"/>
              </a:buClr>
              <a:buSzPct val="100000"/>
              <a:buNone/>
              <a:defRPr sz="3000">
                <a:solidFill>
                  <a:schemeClr val="dk2"/>
                </a:solidFill>
              </a:defRPr>
            </a:lvl6pPr>
            <a:lvl7pPr lvl="6" rtl="0">
              <a:spcBef>
                <a:spcPts val="0"/>
              </a:spcBef>
              <a:buClr>
                <a:schemeClr val="dk2"/>
              </a:buClr>
              <a:buSzPct val="100000"/>
              <a:buNone/>
              <a:defRPr sz="3000">
                <a:solidFill>
                  <a:schemeClr val="dk2"/>
                </a:solidFill>
              </a:defRPr>
            </a:lvl7pPr>
            <a:lvl8pPr lvl="7" rtl="0">
              <a:spcBef>
                <a:spcPts val="0"/>
              </a:spcBef>
              <a:buClr>
                <a:schemeClr val="dk2"/>
              </a:buClr>
              <a:buSzPct val="100000"/>
              <a:buNone/>
              <a:defRPr sz="3000">
                <a:solidFill>
                  <a:schemeClr val="dk2"/>
                </a:solidFill>
              </a:defRPr>
            </a:lvl8pPr>
            <a:lvl9pPr lvl="8" rtl="0">
              <a:spcBef>
                <a:spcPts val="0"/>
              </a:spcBef>
              <a:buClr>
                <a:schemeClr val="dk2"/>
              </a:buClr>
              <a:buSzPct val="100000"/>
              <a:buNone/>
              <a:defRPr sz="3000">
                <a:solidFill>
                  <a:schemeClr val="dk2"/>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08" name="Shape 108"/>
        <p:cNvGrpSpPr/>
        <p:nvPr/>
      </p:nvGrpSpPr>
      <p:grpSpPr>
        <a:xfrm>
          <a:off x="0" y="0"/>
          <a:ext cx="0" cy="0"/>
          <a:chOff x="0" y="0"/>
          <a:chExt cx="0" cy="0"/>
        </a:xfrm>
      </p:grpSpPr>
      <p:sp>
        <p:nvSpPr>
          <p:cNvPr id="109" name="Shape 109"/>
          <p:cNvSpPr txBox="1"/>
          <p:nvPr>
            <p:ph idx="1" type="body"/>
          </p:nvPr>
        </p:nvSpPr>
        <p:spPr>
          <a:xfrm>
            <a:off x="457200" y="4406309"/>
            <a:ext cx="8229600" cy="519599"/>
          </a:xfrm>
          <a:prstGeom prst="rect">
            <a:avLst/>
          </a:prstGeom>
        </p:spPr>
        <p:txBody>
          <a:bodyPr anchorCtr="0" anchor="t" bIns="91425" lIns="91425" rIns="91425" tIns="91425"/>
          <a:lstStyle>
            <a:lvl1pPr lvl="0" rtl="0">
              <a:spcBef>
                <a:spcPts val="0"/>
              </a:spcBef>
              <a:buClr>
                <a:schemeClr val="dk2"/>
              </a:buClr>
              <a:buSzPct val="100000"/>
              <a:buFont typeface="Roboto"/>
              <a:buNone/>
              <a:defRPr sz="1800">
                <a:solidFill>
                  <a:schemeClr val="dk2"/>
                </a:solidFill>
                <a:latin typeface="Roboto"/>
                <a:ea typeface="Roboto"/>
                <a:cs typeface="Roboto"/>
                <a:sym typeface="Roboto"/>
              </a:defRPr>
            </a:lvl1pPr>
          </a:lstStyle>
          <a:p/>
        </p:txBody>
      </p:sp>
      <p:sp>
        <p:nvSpPr>
          <p:cNvPr id="110" name="Shape 110"/>
          <p:cNvSpPr/>
          <p:nvPr/>
        </p:nvSpPr>
        <p:spPr>
          <a:xfrm>
            <a:off x="4274" y="0"/>
            <a:ext cx="9144000" cy="4406399"/>
          </a:xfrm>
          <a:prstGeom prst="rect">
            <a:avLst/>
          </a:prstGeom>
          <a:solidFill>
            <a:srgbClr val="91C442"/>
          </a:solidFill>
          <a:ln>
            <a:noFill/>
          </a:ln>
        </p:spPr>
        <p:txBody>
          <a:bodyPr anchorCtr="0" anchor="ctr" bIns="45700" lIns="91425" rIns="91425" tIns="45700">
            <a:noAutofit/>
          </a:bodyPr>
          <a:lstStyle/>
          <a:p>
            <a:pPr lvl="0">
              <a:spcBef>
                <a:spcPts val="0"/>
              </a:spcBef>
              <a:buNone/>
            </a:pPr>
            <a:r>
              <a:t/>
            </a:r>
            <a:endParaRPr/>
          </a:p>
        </p:txBody>
      </p:sp>
      <p:cxnSp>
        <p:nvCxnSpPr>
          <p:cNvPr id="111" name="Shape 111"/>
          <p:cNvCxnSpPr/>
          <p:nvPr/>
        </p:nvCxnSpPr>
        <p:spPr>
          <a:xfrm>
            <a:off x="0" y="4384371"/>
            <a:ext cx="9144000" cy="0"/>
          </a:xfrm>
          <a:prstGeom prst="straightConnector1">
            <a:avLst/>
          </a:prstGeom>
          <a:noFill/>
          <a:ln cap="flat" cmpd="sng" w="57150">
            <a:solidFill>
              <a:srgbClr val="000000">
                <a:alpha val="14900"/>
              </a:srgbClr>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1">
    <p:spTree>
      <p:nvGrpSpPr>
        <p:cNvPr id="112" name="Shape 112"/>
        <p:cNvGrpSpPr/>
        <p:nvPr/>
      </p:nvGrpSpPr>
      <p:grpSpPr>
        <a:xfrm>
          <a:off x="0" y="0"/>
          <a:ext cx="0" cy="0"/>
          <a:chOff x="0" y="0"/>
          <a:chExt cx="0" cy="0"/>
        </a:xfrm>
      </p:grpSpPr>
      <p:sp>
        <p:nvSpPr>
          <p:cNvPr id="113" name="Shape 113"/>
          <p:cNvSpPr txBox="1"/>
          <p:nvPr>
            <p:ph idx="1" type="body"/>
          </p:nvPr>
        </p:nvSpPr>
        <p:spPr>
          <a:xfrm>
            <a:off x="457200" y="4406309"/>
            <a:ext cx="8229600" cy="519599"/>
          </a:xfrm>
          <a:prstGeom prst="rect">
            <a:avLst/>
          </a:prstGeom>
        </p:spPr>
        <p:txBody>
          <a:bodyPr anchorCtr="0" anchor="t" bIns="91425" lIns="91425" rIns="91425" tIns="91425"/>
          <a:lstStyle>
            <a:lvl1pPr lvl="0" rtl="0">
              <a:spcBef>
                <a:spcPts val="0"/>
              </a:spcBef>
              <a:buClr>
                <a:schemeClr val="dk2"/>
              </a:buClr>
              <a:buSzPct val="100000"/>
              <a:buFont typeface="Roboto"/>
              <a:buNone/>
              <a:defRPr sz="1800">
                <a:solidFill>
                  <a:schemeClr val="dk2"/>
                </a:solidFill>
                <a:latin typeface="Roboto"/>
                <a:ea typeface="Roboto"/>
                <a:cs typeface="Roboto"/>
                <a:sym typeface="Roboto"/>
              </a:defRPr>
            </a:lvl1pPr>
          </a:lstStyle>
          <a:p/>
        </p:txBody>
      </p:sp>
      <p:sp>
        <p:nvSpPr>
          <p:cNvPr id="114" name="Shape 114"/>
          <p:cNvSpPr/>
          <p:nvPr/>
        </p:nvSpPr>
        <p:spPr>
          <a:xfrm>
            <a:off x="4274" y="0"/>
            <a:ext cx="9144000" cy="4406399"/>
          </a:xfrm>
          <a:prstGeom prst="rect">
            <a:avLst/>
          </a:prstGeom>
          <a:solidFill>
            <a:srgbClr val="33B5E5"/>
          </a:solidFill>
          <a:ln>
            <a:noFill/>
          </a:ln>
        </p:spPr>
        <p:txBody>
          <a:bodyPr anchorCtr="0" anchor="ctr" bIns="45700" lIns="91425" rIns="91425" tIns="45700">
            <a:noAutofit/>
          </a:bodyPr>
          <a:lstStyle/>
          <a:p>
            <a:pPr lvl="0">
              <a:spcBef>
                <a:spcPts val="0"/>
              </a:spcBef>
              <a:buNone/>
            </a:pPr>
            <a:r>
              <a:t/>
            </a:r>
            <a:endParaRPr/>
          </a:p>
        </p:txBody>
      </p:sp>
      <p:cxnSp>
        <p:nvCxnSpPr>
          <p:cNvPr id="115" name="Shape 115"/>
          <p:cNvCxnSpPr/>
          <p:nvPr/>
        </p:nvCxnSpPr>
        <p:spPr>
          <a:xfrm>
            <a:off x="0" y="4384371"/>
            <a:ext cx="9144000" cy="0"/>
          </a:xfrm>
          <a:prstGeom prst="straightConnector1">
            <a:avLst/>
          </a:prstGeom>
          <a:noFill/>
          <a:ln cap="flat" cmpd="sng" w="57150">
            <a:solidFill>
              <a:srgbClr val="000000">
                <a:alpha val="14900"/>
              </a:srgbClr>
            </a:solidFill>
            <a:prstDash val="solid"/>
            <a:round/>
            <a:headEnd len="med" w="med" type="none"/>
            <a:tailEnd len="med" w="med"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1 1">
    <p:spTree>
      <p:nvGrpSpPr>
        <p:cNvPr id="116" name="Shape 116"/>
        <p:cNvGrpSpPr/>
        <p:nvPr/>
      </p:nvGrpSpPr>
      <p:grpSpPr>
        <a:xfrm>
          <a:off x="0" y="0"/>
          <a:ext cx="0" cy="0"/>
          <a:chOff x="0" y="0"/>
          <a:chExt cx="0" cy="0"/>
        </a:xfrm>
      </p:grpSpPr>
      <p:sp>
        <p:nvSpPr>
          <p:cNvPr id="117" name="Shape 117"/>
          <p:cNvSpPr txBox="1"/>
          <p:nvPr>
            <p:ph idx="1" type="body"/>
          </p:nvPr>
        </p:nvSpPr>
        <p:spPr>
          <a:xfrm>
            <a:off x="457200" y="4406309"/>
            <a:ext cx="8229600" cy="519599"/>
          </a:xfrm>
          <a:prstGeom prst="rect">
            <a:avLst/>
          </a:prstGeom>
        </p:spPr>
        <p:txBody>
          <a:bodyPr anchorCtr="0" anchor="t" bIns="91425" lIns="91425" rIns="91425" tIns="91425"/>
          <a:lstStyle>
            <a:lvl1pPr lvl="0" rtl="0">
              <a:spcBef>
                <a:spcPts val="0"/>
              </a:spcBef>
              <a:buClr>
                <a:schemeClr val="dk2"/>
              </a:buClr>
              <a:buSzPct val="100000"/>
              <a:buFont typeface="Roboto"/>
              <a:buNone/>
              <a:defRPr sz="1800">
                <a:solidFill>
                  <a:schemeClr val="dk2"/>
                </a:solidFill>
                <a:latin typeface="Roboto"/>
                <a:ea typeface="Roboto"/>
                <a:cs typeface="Roboto"/>
                <a:sym typeface="Roboto"/>
              </a:defRPr>
            </a:lvl1pPr>
          </a:lstStyle>
          <a:p/>
        </p:txBody>
      </p:sp>
      <p:sp>
        <p:nvSpPr>
          <p:cNvPr id="118" name="Shape 118"/>
          <p:cNvSpPr/>
          <p:nvPr/>
        </p:nvSpPr>
        <p:spPr>
          <a:xfrm>
            <a:off x="4274" y="0"/>
            <a:ext cx="9144000" cy="4406399"/>
          </a:xfrm>
          <a:prstGeom prst="rect">
            <a:avLst/>
          </a:prstGeom>
          <a:solidFill>
            <a:srgbClr val="FF4444"/>
          </a:solidFill>
          <a:ln>
            <a:noFill/>
          </a:ln>
        </p:spPr>
        <p:txBody>
          <a:bodyPr anchorCtr="0" anchor="ctr" bIns="45700" lIns="91425" rIns="91425" tIns="45700">
            <a:noAutofit/>
          </a:bodyPr>
          <a:lstStyle/>
          <a:p>
            <a:pPr lvl="0" rtl="0">
              <a:spcBef>
                <a:spcPts val="0"/>
              </a:spcBef>
              <a:buNone/>
            </a:pPr>
            <a:r>
              <a:t/>
            </a:r>
            <a:endParaRPr/>
          </a:p>
        </p:txBody>
      </p:sp>
      <p:cxnSp>
        <p:nvCxnSpPr>
          <p:cNvPr id="119" name="Shape 119"/>
          <p:cNvCxnSpPr/>
          <p:nvPr/>
        </p:nvCxnSpPr>
        <p:spPr>
          <a:xfrm>
            <a:off x="0" y="4384371"/>
            <a:ext cx="9144000" cy="0"/>
          </a:xfrm>
          <a:prstGeom prst="straightConnector1">
            <a:avLst/>
          </a:prstGeom>
          <a:noFill/>
          <a:ln cap="flat" cmpd="sng" w="57150">
            <a:solidFill>
              <a:srgbClr val="000000">
                <a:alpha val="14900"/>
              </a:srgbClr>
            </a:solidFill>
            <a:prstDash val="solid"/>
            <a:round/>
            <a:headEnd len="med" w="med" type="none"/>
            <a:tailEnd len="med" w="med"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1 1 1">
    <p:spTree>
      <p:nvGrpSpPr>
        <p:cNvPr id="120" name="Shape 120"/>
        <p:cNvGrpSpPr/>
        <p:nvPr/>
      </p:nvGrpSpPr>
      <p:grpSpPr>
        <a:xfrm>
          <a:off x="0" y="0"/>
          <a:ext cx="0" cy="0"/>
          <a:chOff x="0" y="0"/>
          <a:chExt cx="0" cy="0"/>
        </a:xfrm>
      </p:grpSpPr>
      <p:sp>
        <p:nvSpPr>
          <p:cNvPr id="121" name="Shape 121"/>
          <p:cNvSpPr txBox="1"/>
          <p:nvPr>
            <p:ph idx="1" type="body"/>
          </p:nvPr>
        </p:nvSpPr>
        <p:spPr>
          <a:xfrm>
            <a:off x="457200" y="4406309"/>
            <a:ext cx="8229600" cy="519599"/>
          </a:xfrm>
          <a:prstGeom prst="rect">
            <a:avLst/>
          </a:prstGeom>
        </p:spPr>
        <p:txBody>
          <a:bodyPr anchorCtr="0" anchor="t" bIns="91425" lIns="91425" rIns="91425" tIns="91425"/>
          <a:lstStyle>
            <a:lvl1pPr lvl="0" rtl="0">
              <a:spcBef>
                <a:spcPts val="0"/>
              </a:spcBef>
              <a:buClr>
                <a:schemeClr val="dk2"/>
              </a:buClr>
              <a:buSzPct val="100000"/>
              <a:buFont typeface="Roboto"/>
              <a:buNone/>
              <a:defRPr sz="1800">
                <a:solidFill>
                  <a:schemeClr val="dk2"/>
                </a:solidFill>
                <a:latin typeface="Roboto"/>
                <a:ea typeface="Roboto"/>
                <a:cs typeface="Roboto"/>
                <a:sym typeface="Roboto"/>
              </a:defRPr>
            </a:lvl1pPr>
          </a:lstStyle>
          <a:p/>
        </p:txBody>
      </p:sp>
      <p:sp>
        <p:nvSpPr>
          <p:cNvPr id="122" name="Shape 122"/>
          <p:cNvSpPr/>
          <p:nvPr/>
        </p:nvSpPr>
        <p:spPr>
          <a:xfrm>
            <a:off x="4274" y="0"/>
            <a:ext cx="9144000" cy="4406399"/>
          </a:xfrm>
          <a:prstGeom prst="rect">
            <a:avLst/>
          </a:prstGeom>
          <a:solidFill>
            <a:srgbClr val="AA66CC"/>
          </a:solidFill>
          <a:ln>
            <a:noFill/>
          </a:ln>
        </p:spPr>
        <p:txBody>
          <a:bodyPr anchorCtr="0" anchor="ctr" bIns="45700" lIns="91425" rIns="91425" tIns="45700">
            <a:noAutofit/>
          </a:bodyPr>
          <a:lstStyle/>
          <a:p>
            <a:pPr lvl="0" rtl="0">
              <a:spcBef>
                <a:spcPts val="0"/>
              </a:spcBef>
              <a:buNone/>
            </a:pPr>
            <a:r>
              <a:t/>
            </a:r>
            <a:endParaRPr/>
          </a:p>
        </p:txBody>
      </p:sp>
      <p:cxnSp>
        <p:nvCxnSpPr>
          <p:cNvPr id="123" name="Shape 123"/>
          <p:cNvCxnSpPr/>
          <p:nvPr/>
        </p:nvCxnSpPr>
        <p:spPr>
          <a:xfrm>
            <a:off x="0" y="4384371"/>
            <a:ext cx="9144000" cy="0"/>
          </a:xfrm>
          <a:prstGeom prst="straightConnector1">
            <a:avLst/>
          </a:prstGeom>
          <a:noFill/>
          <a:ln cap="flat" cmpd="sng" w="57150">
            <a:solidFill>
              <a:srgbClr val="000000">
                <a:alpha val="14900"/>
              </a:srgbClr>
            </a:solidFill>
            <a:prstDash val="solid"/>
            <a:round/>
            <a:headEnd len="med" w="med" type="none"/>
            <a:tailEnd len="med" w="med"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1 1 1 1">
    <p:spTree>
      <p:nvGrpSpPr>
        <p:cNvPr id="124" name="Shape 124"/>
        <p:cNvGrpSpPr/>
        <p:nvPr/>
      </p:nvGrpSpPr>
      <p:grpSpPr>
        <a:xfrm>
          <a:off x="0" y="0"/>
          <a:ext cx="0" cy="0"/>
          <a:chOff x="0" y="0"/>
          <a:chExt cx="0" cy="0"/>
        </a:xfrm>
      </p:grpSpPr>
      <p:sp>
        <p:nvSpPr>
          <p:cNvPr id="125" name="Shape 125"/>
          <p:cNvSpPr txBox="1"/>
          <p:nvPr>
            <p:ph idx="1" type="body"/>
          </p:nvPr>
        </p:nvSpPr>
        <p:spPr>
          <a:xfrm>
            <a:off x="457200" y="4406309"/>
            <a:ext cx="8229600" cy="519599"/>
          </a:xfrm>
          <a:prstGeom prst="rect">
            <a:avLst/>
          </a:prstGeom>
        </p:spPr>
        <p:txBody>
          <a:bodyPr anchorCtr="0" anchor="t" bIns="91425" lIns="91425" rIns="91425" tIns="91425"/>
          <a:lstStyle>
            <a:lvl1pPr lvl="0" rtl="0">
              <a:spcBef>
                <a:spcPts val="0"/>
              </a:spcBef>
              <a:buClr>
                <a:schemeClr val="dk2"/>
              </a:buClr>
              <a:buSzPct val="100000"/>
              <a:buFont typeface="Roboto"/>
              <a:buNone/>
              <a:defRPr sz="1800">
                <a:solidFill>
                  <a:schemeClr val="dk2"/>
                </a:solidFill>
                <a:latin typeface="Roboto"/>
                <a:ea typeface="Roboto"/>
                <a:cs typeface="Roboto"/>
                <a:sym typeface="Roboto"/>
              </a:defRPr>
            </a:lvl1pPr>
          </a:lstStyle>
          <a:p/>
        </p:txBody>
      </p:sp>
      <p:sp>
        <p:nvSpPr>
          <p:cNvPr id="126" name="Shape 126"/>
          <p:cNvSpPr/>
          <p:nvPr/>
        </p:nvSpPr>
        <p:spPr>
          <a:xfrm>
            <a:off x="4274" y="0"/>
            <a:ext cx="9144000" cy="4406399"/>
          </a:xfrm>
          <a:prstGeom prst="rect">
            <a:avLst/>
          </a:prstGeom>
          <a:solidFill>
            <a:srgbClr val="FFBB33"/>
          </a:solidFill>
          <a:ln>
            <a:noFill/>
          </a:ln>
        </p:spPr>
        <p:txBody>
          <a:bodyPr anchorCtr="0" anchor="ctr" bIns="45700" lIns="91425" rIns="91425" tIns="45700">
            <a:noAutofit/>
          </a:bodyPr>
          <a:lstStyle/>
          <a:p>
            <a:pPr lvl="0" rtl="0">
              <a:spcBef>
                <a:spcPts val="0"/>
              </a:spcBef>
              <a:buNone/>
            </a:pPr>
            <a:r>
              <a:t/>
            </a:r>
            <a:endParaRPr/>
          </a:p>
        </p:txBody>
      </p:sp>
      <p:cxnSp>
        <p:nvCxnSpPr>
          <p:cNvPr id="127" name="Shape 127"/>
          <p:cNvCxnSpPr/>
          <p:nvPr/>
        </p:nvCxnSpPr>
        <p:spPr>
          <a:xfrm>
            <a:off x="0" y="4384371"/>
            <a:ext cx="9144000" cy="0"/>
          </a:xfrm>
          <a:prstGeom prst="straightConnector1">
            <a:avLst/>
          </a:prstGeom>
          <a:noFill/>
          <a:ln cap="flat" cmpd="sng" w="57150">
            <a:solidFill>
              <a:srgbClr val="000000">
                <a:alpha val="14900"/>
              </a:srgbClr>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28" name="Shape 128"/>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1">
    <p:spTree>
      <p:nvGrpSpPr>
        <p:cNvPr id="129" name="Shape 129"/>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1 1">
    <p:spTree>
      <p:nvGrpSpPr>
        <p:cNvPr id="130" name="Shape 130"/>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1 1 1">
    <p:spTree>
      <p:nvGrpSpPr>
        <p:cNvPr id="131" name="Shape 131"/>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1 1 1 1">
    <p:spTree>
      <p:nvGrpSpPr>
        <p:cNvPr id="132" name="Shape 13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1 1 1">
    <p:spTree>
      <p:nvGrpSpPr>
        <p:cNvPr id="23" name="Shape 23"/>
        <p:cNvGrpSpPr/>
        <p:nvPr/>
      </p:nvGrpSpPr>
      <p:grpSpPr>
        <a:xfrm>
          <a:off x="0" y="0"/>
          <a:ext cx="0" cy="0"/>
          <a:chOff x="0" y="0"/>
          <a:chExt cx="0" cy="0"/>
        </a:xfrm>
      </p:grpSpPr>
      <p:sp>
        <p:nvSpPr>
          <p:cNvPr id="24" name="Shape 24"/>
          <p:cNvSpPr/>
          <p:nvPr/>
        </p:nvSpPr>
        <p:spPr>
          <a:xfrm>
            <a:off x="0" y="0"/>
            <a:ext cx="9144000" cy="3518399"/>
          </a:xfrm>
          <a:prstGeom prst="rect">
            <a:avLst/>
          </a:prstGeom>
          <a:solidFill>
            <a:srgbClr val="AA66CC"/>
          </a:solidFill>
          <a:ln>
            <a:noFill/>
          </a:ln>
        </p:spPr>
        <p:txBody>
          <a:bodyPr anchorCtr="0" anchor="ctr" bIns="45700" lIns="91425" rIns="91425" tIns="45700">
            <a:noAutofit/>
          </a:bodyPr>
          <a:lstStyle/>
          <a:p>
            <a:pPr lvl="0" rtl="0">
              <a:spcBef>
                <a:spcPts val="0"/>
              </a:spcBef>
              <a:buNone/>
            </a:pPr>
            <a:r>
              <a:t/>
            </a:r>
            <a:endParaRPr/>
          </a:p>
        </p:txBody>
      </p:sp>
      <p:cxnSp>
        <p:nvCxnSpPr>
          <p:cNvPr id="25" name="Shape 25"/>
          <p:cNvCxnSpPr/>
          <p:nvPr/>
        </p:nvCxnSpPr>
        <p:spPr>
          <a:xfrm>
            <a:off x="0" y="3496604"/>
            <a:ext cx="9144000" cy="0"/>
          </a:xfrm>
          <a:prstGeom prst="straightConnector1">
            <a:avLst/>
          </a:prstGeom>
          <a:noFill/>
          <a:ln cap="flat" cmpd="sng" w="57150">
            <a:solidFill>
              <a:srgbClr val="000000">
                <a:alpha val="14900"/>
              </a:srgbClr>
            </a:solidFill>
            <a:prstDash val="solid"/>
            <a:round/>
            <a:headEnd len="med" w="med" type="none"/>
            <a:tailEnd len="med" w="med" type="none"/>
          </a:ln>
        </p:spPr>
      </p:cxnSp>
      <p:sp>
        <p:nvSpPr>
          <p:cNvPr id="26" name="Shape 26"/>
          <p:cNvSpPr txBox="1"/>
          <p:nvPr>
            <p:ph type="ctrTitle"/>
          </p:nvPr>
        </p:nvSpPr>
        <p:spPr>
          <a:xfrm>
            <a:off x="685800" y="1867781"/>
            <a:ext cx="7772400" cy="1648800"/>
          </a:xfrm>
          <a:prstGeom prst="rect">
            <a:avLst/>
          </a:prstGeom>
        </p:spPr>
        <p:txBody>
          <a:bodyPr anchorCtr="0" anchor="b" bIns="91425" lIns="91425" rIns="91425" tIns="91425"/>
          <a:lstStyle>
            <a:lvl1pPr lvl="0" rtl="0">
              <a:spcBef>
                <a:spcPts val="0"/>
              </a:spcBef>
              <a:buSzPct val="100000"/>
              <a:buFont typeface="Roboto Condensed"/>
              <a:defRPr sz="6000">
                <a:latin typeface="Roboto Condensed"/>
                <a:ea typeface="Roboto Condensed"/>
                <a:cs typeface="Roboto Condensed"/>
                <a:sym typeface="Roboto Condensed"/>
              </a:defRPr>
            </a:lvl1pPr>
            <a:lvl2pPr lvl="1" rtl="0">
              <a:spcBef>
                <a:spcPts val="0"/>
              </a:spcBef>
              <a:buSzPct val="100000"/>
              <a:defRPr sz="7200"/>
            </a:lvl2pPr>
            <a:lvl3pPr lvl="2" rtl="0">
              <a:spcBef>
                <a:spcPts val="0"/>
              </a:spcBef>
              <a:buSzPct val="100000"/>
              <a:defRPr sz="7200"/>
            </a:lvl3pPr>
            <a:lvl4pPr lvl="3" rtl="0">
              <a:spcBef>
                <a:spcPts val="0"/>
              </a:spcBef>
              <a:buSzPct val="100000"/>
              <a:defRPr sz="7200"/>
            </a:lvl4pPr>
            <a:lvl5pPr lvl="4" rtl="0">
              <a:spcBef>
                <a:spcPts val="0"/>
              </a:spcBef>
              <a:buSzPct val="100000"/>
              <a:defRPr sz="7200"/>
            </a:lvl5pPr>
            <a:lvl6pPr lvl="5" rtl="0">
              <a:spcBef>
                <a:spcPts val="0"/>
              </a:spcBef>
              <a:buSzPct val="100000"/>
              <a:defRPr sz="7200"/>
            </a:lvl6pPr>
            <a:lvl7pPr lvl="6" rtl="0">
              <a:spcBef>
                <a:spcPts val="0"/>
              </a:spcBef>
              <a:buSzPct val="100000"/>
              <a:defRPr sz="7200"/>
            </a:lvl7pPr>
            <a:lvl8pPr lvl="7" rtl="0">
              <a:spcBef>
                <a:spcPts val="0"/>
              </a:spcBef>
              <a:buSzPct val="100000"/>
              <a:defRPr sz="7200"/>
            </a:lvl8pPr>
            <a:lvl9pPr lvl="8" rtl="0">
              <a:spcBef>
                <a:spcPts val="0"/>
              </a:spcBef>
              <a:buSzPct val="100000"/>
              <a:defRPr sz="7200"/>
            </a:lvl9pPr>
          </a:lstStyle>
          <a:p/>
        </p:txBody>
      </p:sp>
      <p:sp>
        <p:nvSpPr>
          <p:cNvPr id="27" name="Shape 27"/>
          <p:cNvSpPr txBox="1"/>
          <p:nvPr>
            <p:ph idx="1" type="subTitle"/>
          </p:nvPr>
        </p:nvSpPr>
        <p:spPr>
          <a:xfrm>
            <a:off x="685800" y="3627026"/>
            <a:ext cx="7772400" cy="774300"/>
          </a:xfrm>
          <a:prstGeom prst="rect">
            <a:avLst/>
          </a:prstGeom>
        </p:spPr>
        <p:txBody>
          <a:bodyPr anchorCtr="0" anchor="t" bIns="91425" lIns="91425" rIns="91425" tIns="91425"/>
          <a:lstStyle>
            <a:lvl1pPr lvl="0" rtl="0">
              <a:spcBef>
                <a:spcPts val="0"/>
              </a:spcBef>
              <a:buClr>
                <a:srgbClr val="434343"/>
              </a:buClr>
              <a:buFont typeface="Roboto"/>
              <a:buNone/>
              <a:defRPr>
                <a:solidFill>
                  <a:srgbClr val="434343"/>
                </a:solidFill>
                <a:latin typeface="Roboto"/>
                <a:ea typeface="Roboto"/>
                <a:cs typeface="Roboto"/>
                <a:sym typeface="Roboto"/>
              </a:defRPr>
            </a:lvl1pPr>
            <a:lvl2pPr lvl="1" rtl="0">
              <a:spcBef>
                <a:spcPts val="0"/>
              </a:spcBef>
              <a:buClr>
                <a:schemeClr val="dk2"/>
              </a:buClr>
              <a:buSzPct val="100000"/>
              <a:buNone/>
              <a:defRPr sz="3000">
                <a:solidFill>
                  <a:schemeClr val="dk2"/>
                </a:solidFill>
              </a:defRPr>
            </a:lvl2pPr>
            <a:lvl3pPr lvl="2" rtl="0">
              <a:spcBef>
                <a:spcPts val="0"/>
              </a:spcBef>
              <a:buClr>
                <a:schemeClr val="dk2"/>
              </a:buClr>
              <a:buSzPct val="100000"/>
              <a:buNone/>
              <a:defRPr sz="3000">
                <a:solidFill>
                  <a:schemeClr val="dk2"/>
                </a:solidFill>
              </a:defRPr>
            </a:lvl3pPr>
            <a:lvl4pPr lvl="3" rtl="0">
              <a:spcBef>
                <a:spcPts val="0"/>
              </a:spcBef>
              <a:buClr>
                <a:schemeClr val="dk2"/>
              </a:buClr>
              <a:buSzPct val="100000"/>
              <a:buNone/>
              <a:defRPr sz="3000">
                <a:solidFill>
                  <a:schemeClr val="dk2"/>
                </a:solidFill>
              </a:defRPr>
            </a:lvl4pPr>
            <a:lvl5pPr lvl="4" rtl="0">
              <a:spcBef>
                <a:spcPts val="0"/>
              </a:spcBef>
              <a:buClr>
                <a:schemeClr val="dk2"/>
              </a:buClr>
              <a:buSzPct val="100000"/>
              <a:buNone/>
              <a:defRPr sz="3000">
                <a:solidFill>
                  <a:schemeClr val="dk2"/>
                </a:solidFill>
              </a:defRPr>
            </a:lvl5pPr>
            <a:lvl6pPr lvl="5" rtl="0">
              <a:spcBef>
                <a:spcPts val="0"/>
              </a:spcBef>
              <a:buClr>
                <a:schemeClr val="dk2"/>
              </a:buClr>
              <a:buSzPct val="100000"/>
              <a:buNone/>
              <a:defRPr sz="3000">
                <a:solidFill>
                  <a:schemeClr val="dk2"/>
                </a:solidFill>
              </a:defRPr>
            </a:lvl6pPr>
            <a:lvl7pPr lvl="6" rtl="0">
              <a:spcBef>
                <a:spcPts val="0"/>
              </a:spcBef>
              <a:buClr>
                <a:schemeClr val="dk2"/>
              </a:buClr>
              <a:buSzPct val="100000"/>
              <a:buNone/>
              <a:defRPr sz="3000">
                <a:solidFill>
                  <a:schemeClr val="dk2"/>
                </a:solidFill>
              </a:defRPr>
            </a:lvl7pPr>
            <a:lvl8pPr lvl="7" rtl="0">
              <a:spcBef>
                <a:spcPts val="0"/>
              </a:spcBef>
              <a:buClr>
                <a:schemeClr val="dk2"/>
              </a:buClr>
              <a:buSzPct val="100000"/>
              <a:buNone/>
              <a:defRPr sz="3000">
                <a:solidFill>
                  <a:schemeClr val="dk2"/>
                </a:solidFill>
              </a:defRPr>
            </a:lvl8pPr>
            <a:lvl9pPr lvl="8" rtl="0">
              <a:spcBef>
                <a:spcPts val="0"/>
              </a:spcBef>
              <a:buClr>
                <a:schemeClr val="dk2"/>
              </a:buClr>
              <a:buSzPct val="100000"/>
              <a:buNone/>
              <a:defRPr sz="3000">
                <a:solidFill>
                  <a:schemeClr val="dk2"/>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1 1 1 1">
    <p:spTree>
      <p:nvGrpSpPr>
        <p:cNvPr id="28" name="Shape 28"/>
        <p:cNvGrpSpPr/>
        <p:nvPr/>
      </p:nvGrpSpPr>
      <p:grpSpPr>
        <a:xfrm>
          <a:off x="0" y="0"/>
          <a:ext cx="0" cy="0"/>
          <a:chOff x="0" y="0"/>
          <a:chExt cx="0" cy="0"/>
        </a:xfrm>
      </p:grpSpPr>
      <p:sp>
        <p:nvSpPr>
          <p:cNvPr id="29" name="Shape 29"/>
          <p:cNvSpPr/>
          <p:nvPr/>
        </p:nvSpPr>
        <p:spPr>
          <a:xfrm>
            <a:off x="0" y="0"/>
            <a:ext cx="9144000" cy="3518399"/>
          </a:xfrm>
          <a:prstGeom prst="rect">
            <a:avLst/>
          </a:prstGeom>
          <a:solidFill>
            <a:srgbClr val="FFBB33"/>
          </a:solidFill>
          <a:ln>
            <a:noFill/>
          </a:ln>
        </p:spPr>
        <p:txBody>
          <a:bodyPr anchorCtr="0" anchor="ctr" bIns="45700" lIns="91425" rIns="91425" tIns="45700">
            <a:noAutofit/>
          </a:bodyPr>
          <a:lstStyle/>
          <a:p>
            <a:pPr lvl="0" rtl="0">
              <a:spcBef>
                <a:spcPts val="0"/>
              </a:spcBef>
              <a:buNone/>
            </a:pPr>
            <a:r>
              <a:t/>
            </a:r>
            <a:endParaRPr/>
          </a:p>
        </p:txBody>
      </p:sp>
      <p:cxnSp>
        <p:nvCxnSpPr>
          <p:cNvPr id="30" name="Shape 30"/>
          <p:cNvCxnSpPr/>
          <p:nvPr/>
        </p:nvCxnSpPr>
        <p:spPr>
          <a:xfrm>
            <a:off x="0" y="3496604"/>
            <a:ext cx="9144000" cy="0"/>
          </a:xfrm>
          <a:prstGeom prst="straightConnector1">
            <a:avLst/>
          </a:prstGeom>
          <a:noFill/>
          <a:ln cap="flat" cmpd="sng" w="57150">
            <a:solidFill>
              <a:srgbClr val="000000">
                <a:alpha val="14900"/>
              </a:srgbClr>
            </a:solidFill>
            <a:prstDash val="solid"/>
            <a:round/>
            <a:headEnd len="med" w="med" type="none"/>
            <a:tailEnd len="med" w="med" type="none"/>
          </a:ln>
        </p:spPr>
      </p:cxnSp>
      <p:sp>
        <p:nvSpPr>
          <p:cNvPr id="31" name="Shape 31"/>
          <p:cNvSpPr txBox="1"/>
          <p:nvPr>
            <p:ph type="ctrTitle"/>
          </p:nvPr>
        </p:nvSpPr>
        <p:spPr>
          <a:xfrm>
            <a:off x="685800" y="1867781"/>
            <a:ext cx="7772400" cy="1648800"/>
          </a:xfrm>
          <a:prstGeom prst="rect">
            <a:avLst/>
          </a:prstGeom>
        </p:spPr>
        <p:txBody>
          <a:bodyPr anchorCtr="0" anchor="b" bIns="91425" lIns="91425" rIns="91425" tIns="91425"/>
          <a:lstStyle>
            <a:lvl1pPr lvl="0" rtl="0">
              <a:spcBef>
                <a:spcPts val="0"/>
              </a:spcBef>
              <a:buSzPct val="100000"/>
              <a:buFont typeface="Roboto Condensed"/>
              <a:defRPr sz="6000">
                <a:latin typeface="Roboto Condensed"/>
                <a:ea typeface="Roboto Condensed"/>
                <a:cs typeface="Roboto Condensed"/>
                <a:sym typeface="Roboto Condensed"/>
              </a:defRPr>
            </a:lvl1pPr>
            <a:lvl2pPr lvl="1" rtl="0">
              <a:spcBef>
                <a:spcPts val="0"/>
              </a:spcBef>
              <a:buSzPct val="100000"/>
              <a:defRPr sz="7200"/>
            </a:lvl2pPr>
            <a:lvl3pPr lvl="2" rtl="0">
              <a:spcBef>
                <a:spcPts val="0"/>
              </a:spcBef>
              <a:buSzPct val="100000"/>
              <a:defRPr sz="7200"/>
            </a:lvl3pPr>
            <a:lvl4pPr lvl="3" rtl="0">
              <a:spcBef>
                <a:spcPts val="0"/>
              </a:spcBef>
              <a:buSzPct val="100000"/>
              <a:defRPr sz="7200"/>
            </a:lvl4pPr>
            <a:lvl5pPr lvl="4" rtl="0">
              <a:spcBef>
                <a:spcPts val="0"/>
              </a:spcBef>
              <a:buSzPct val="100000"/>
              <a:defRPr sz="7200"/>
            </a:lvl5pPr>
            <a:lvl6pPr lvl="5" rtl="0">
              <a:spcBef>
                <a:spcPts val="0"/>
              </a:spcBef>
              <a:buSzPct val="100000"/>
              <a:defRPr sz="7200"/>
            </a:lvl6pPr>
            <a:lvl7pPr lvl="6" rtl="0">
              <a:spcBef>
                <a:spcPts val="0"/>
              </a:spcBef>
              <a:buSzPct val="100000"/>
              <a:defRPr sz="7200"/>
            </a:lvl7pPr>
            <a:lvl8pPr lvl="7" rtl="0">
              <a:spcBef>
                <a:spcPts val="0"/>
              </a:spcBef>
              <a:buSzPct val="100000"/>
              <a:defRPr sz="7200"/>
            </a:lvl8pPr>
            <a:lvl9pPr lvl="8" rtl="0">
              <a:spcBef>
                <a:spcPts val="0"/>
              </a:spcBef>
              <a:buSzPct val="100000"/>
              <a:defRPr sz="7200"/>
            </a:lvl9pPr>
          </a:lstStyle>
          <a:p/>
        </p:txBody>
      </p:sp>
      <p:sp>
        <p:nvSpPr>
          <p:cNvPr id="32" name="Shape 32"/>
          <p:cNvSpPr txBox="1"/>
          <p:nvPr>
            <p:ph idx="1" type="subTitle"/>
          </p:nvPr>
        </p:nvSpPr>
        <p:spPr>
          <a:xfrm>
            <a:off x="685800" y="3627026"/>
            <a:ext cx="7772400" cy="774300"/>
          </a:xfrm>
          <a:prstGeom prst="rect">
            <a:avLst/>
          </a:prstGeom>
        </p:spPr>
        <p:txBody>
          <a:bodyPr anchorCtr="0" anchor="t" bIns="91425" lIns="91425" rIns="91425" tIns="91425"/>
          <a:lstStyle>
            <a:lvl1pPr lvl="0" rtl="0">
              <a:spcBef>
                <a:spcPts val="0"/>
              </a:spcBef>
              <a:buClr>
                <a:srgbClr val="434343"/>
              </a:buClr>
              <a:buFont typeface="Roboto"/>
              <a:buNone/>
              <a:defRPr>
                <a:solidFill>
                  <a:srgbClr val="434343"/>
                </a:solidFill>
                <a:latin typeface="Roboto"/>
                <a:ea typeface="Roboto"/>
                <a:cs typeface="Roboto"/>
                <a:sym typeface="Roboto"/>
              </a:defRPr>
            </a:lvl1pPr>
            <a:lvl2pPr lvl="1" rtl="0">
              <a:spcBef>
                <a:spcPts val="0"/>
              </a:spcBef>
              <a:buClr>
                <a:schemeClr val="dk2"/>
              </a:buClr>
              <a:buSzPct val="100000"/>
              <a:buNone/>
              <a:defRPr sz="3000">
                <a:solidFill>
                  <a:schemeClr val="dk2"/>
                </a:solidFill>
              </a:defRPr>
            </a:lvl2pPr>
            <a:lvl3pPr lvl="2" rtl="0">
              <a:spcBef>
                <a:spcPts val="0"/>
              </a:spcBef>
              <a:buClr>
                <a:schemeClr val="dk2"/>
              </a:buClr>
              <a:buSzPct val="100000"/>
              <a:buNone/>
              <a:defRPr sz="3000">
                <a:solidFill>
                  <a:schemeClr val="dk2"/>
                </a:solidFill>
              </a:defRPr>
            </a:lvl3pPr>
            <a:lvl4pPr lvl="3" rtl="0">
              <a:spcBef>
                <a:spcPts val="0"/>
              </a:spcBef>
              <a:buClr>
                <a:schemeClr val="dk2"/>
              </a:buClr>
              <a:buSzPct val="100000"/>
              <a:buNone/>
              <a:defRPr sz="3000">
                <a:solidFill>
                  <a:schemeClr val="dk2"/>
                </a:solidFill>
              </a:defRPr>
            </a:lvl4pPr>
            <a:lvl5pPr lvl="4" rtl="0">
              <a:spcBef>
                <a:spcPts val="0"/>
              </a:spcBef>
              <a:buClr>
                <a:schemeClr val="dk2"/>
              </a:buClr>
              <a:buSzPct val="100000"/>
              <a:buNone/>
              <a:defRPr sz="3000">
                <a:solidFill>
                  <a:schemeClr val="dk2"/>
                </a:solidFill>
              </a:defRPr>
            </a:lvl5pPr>
            <a:lvl6pPr lvl="5" rtl="0">
              <a:spcBef>
                <a:spcPts val="0"/>
              </a:spcBef>
              <a:buClr>
                <a:schemeClr val="dk2"/>
              </a:buClr>
              <a:buSzPct val="100000"/>
              <a:buNone/>
              <a:defRPr sz="3000">
                <a:solidFill>
                  <a:schemeClr val="dk2"/>
                </a:solidFill>
              </a:defRPr>
            </a:lvl6pPr>
            <a:lvl7pPr lvl="6" rtl="0">
              <a:spcBef>
                <a:spcPts val="0"/>
              </a:spcBef>
              <a:buClr>
                <a:schemeClr val="dk2"/>
              </a:buClr>
              <a:buSzPct val="100000"/>
              <a:buNone/>
              <a:defRPr sz="3000">
                <a:solidFill>
                  <a:schemeClr val="dk2"/>
                </a:solidFill>
              </a:defRPr>
            </a:lvl7pPr>
            <a:lvl8pPr lvl="7" rtl="0">
              <a:spcBef>
                <a:spcPts val="0"/>
              </a:spcBef>
              <a:buClr>
                <a:schemeClr val="dk2"/>
              </a:buClr>
              <a:buSzPct val="100000"/>
              <a:buNone/>
              <a:defRPr sz="3000">
                <a:solidFill>
                  <a:schemeClr val="dk2"/>
                </a:solidFill>
              </a:defRPr>
            </a:lvl8pPr>
            <a:lvl9pPr lvl="8" rtl="0">
              <a:spcBef>
                <a:spcPts val="0"/>
              </a:spcBef>
              <a:buClr>
                <a:schemeClr val="dk2"/>
              </a:buClr>
              <a:buSzPct val="100000"/>
              <a:buNone/>
              <a:defRPr sz="3000">
                <a:solidFill>
                  <a:schemeClr val="dk2"/>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33" name="Shape 33"/>
        <p:cNvGrpSpPr/>
        <p:nvPr/>
      </p:nvGrpSpPr>
      <p:grpSpPr>
        <a:xfrm>
          <a:off x="0" y="0"/>
          <a:ext cx="0" cy="0"/>
          <a:chOff x="0" y="0"/>
          <a:chExt cx="0" cy="0"/>
        </a:xfrm>
      </p:grpSpPr>
      <p:sp>
        <p:nvSpPr>
          <p:cNvPr id="34" name="Shape 34"/>
          <p:cNvSpPr/>
          <p:nvPr/>
        </p:nvSpPr>
        <p:spPr>
          <a:xfrm>
            <a:off x="0" y="0"/>
            <a:ext cx="9144000" cy="1149900"/>
          </a:xfrm>
          <a:prstGeom prst="rect">
            <a:avLst/>
          </a:prstGeom>
          <a:solidFill>
            <a:srgbClr val="91C442"/>
          </a:solidFill>
          <a:ln>
            <a:noFill/>
          </a:ln>
        </p:spPr>
        <p:txBody>
          <a:bodyPr anchorCtr="0" anchor="ctr" bIns="45700" lIns="91425" rIns="91425" tIns="45700">
            <a:noAutofit/>
          </a:bodyPr>
          <a:lstStyle/>
          <a:p>
            <a:pPr lvl="0">
              <a:spcBef>
                <a:spcPts val="0"/>
              </a:spcBef>
              <a:buNone/>
            </a:pPr>
            <a:r>
              <a:t/>
            </a:r>
            <a:endParaRPr/>
          </a:p>
        </p:txBody>
      </p:sp>
      <p:cxnSp>
        <p:nvCxnSpPr>
          <p:cNvPr id="35" name="Shape 35"/>
          <p:cNvCxnSpPr/>
          <p:nvPr/>
        </p:nvCxnSpPr>
        <p:spPr>
          <a:xfrm>
            <a:off x="0" y="1127875"/>
            <a:ext cx="9144000" cy="0"/>
          </a:xfrm>
          <a:prstGeom prst="straightConnector1">
            <a:avLst/>
          </a:prstGeom>
          <a:noFill/>
          <a:ln cap="flat" cmpd="sng" w="57150">
            <a:solidFill>
              <a:srgbClr val="000000">
                <a:alpha val="14900"/>
              </a:srgbClr>
            </a:solidFill>
            <a:prstDash val="solid"/>
            <a:round/>
            <a:headEnd len="med" w="med" type="none"/>
            <a:tailEnd len="med" w="med" type="none"/>
          </a:ln>
        </p:spPr>
      </p:cxnSp>
      <p:sp>
        <p:nvSpPr>
          <p:cNvPr id="36" name="Shape 36"/>
          <p:cNvSpPr txBox="1"/>
          <p:nvPr>
            <p:ph type="title"/>
          </p:nvPr>
        </p:nvSpPr>
        <p:spPr>
          <a:xfrm>
            <a:off x="457200" y="205978"/>
            <a:ext cx="8229600" cy="857400"/>
          </a:xfrm>
          <a:prstGeom prst="rect">
            <a:avLst/>
          </a:prstGeom>
        </p:spPr>
        <p:txBody>
          <a:bodyPr anchorCtr="0" anchor="b" bIns="91425" lIns="91425" rIns="91425" tIns="91425"/>
          <a:lstStyle>
            <a:lvl1pPr lvl="0" rtl="0">
              <a:spcBef>
                <a:spcPts val="0"/>
              </a:spcBef>
              <a:buFont typeface="Roboto Condensed"/>
              <a:defRPr>
                <a:latin typeface="Roboto Condensed"/>
                <a:ea typeface="Roboto Condensed"/>
                <a:cs typeface="Roboto Condensed"/>
                <a:sym typeface="Roboto Condensed"/>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7" name="Shape 37"/>
          <p:cNvSpPr txBox="1"/>
          <p:nvPr>
            <p:ph idx="1" type="body"/>
          </p:nvPr>
        </p:nvSpPr>
        <p:spPr>
          <a:xfrm>
            <a:off x="457200" y="1200150"/>
            <a:ext cx="8229600" cy="3725699"/>
          </a:xfrm>
          <a:prstGeom prst="rect">
            <a:avLst/>
          </a:prstGeom>
        </p:spPr>
        <p:txBody>
          <a:bodyPr anchorCtr="0" anchor="t" bIns="91425" lIns="91425" rIns="91425" tIns="91425"/>
          <a:lstStyle>
            <a:lvl1pPr lvl="0" rtl="0">
              <a:spcBef>
                <a:spcPts val="0"/>
              </a:spcBef>
              <a:defRPr>
                <a:latin typeface="Roboto Condensed"/>
                <a:ea typeface="Roboto Condensed"/>
                <a:cs typeface="Roboto Condensed"/>
                <a:sym typeface="Roboto Condensed"/>
              </a:defRPr>
            </a:lvl1pPr>
            <a:lvl2pPr lvl="1" rtl="0">
              <a:spcBef>
                <a:spcPts val="0"/>
              </a:spcBef>
              <a:defRPr>
                <a:latin typeface="Roboto Condensed"/>
                <a:ea typeface="Roboto Condensed"/>
                <a:cs typeface="Roboto Condensed"/>
                <a:sym typeface="Roboto Condensed"/>
              </a:defRPr>
            </a:lvl2pPr>
            <a:lvl3pPr lvl="2" rtl="0">
              <a:spcBef>
                <a:spcPts val="0"/>
              </a:spcBef>
              <a:defRPr>
                <a:latin typeface="Roboto Condensed"/>
                <a:ea typeface="Roboto Condensed"/>
                <a:cs typeface="Roboto Condensed"/>
                <a:sym typeface="Roboto Condensed"/>
              </a:defRPr>
            </a:lvl3pPr>
            <a:lvl4pPr lvl="3" rtl="0">
              <a:spcBef>
                <a:spcPts val="0"/>
              </a:spcBef>
              <a:defRPr>
                <a:latin typeface="Roboto Condensed"/>
                <a:ea typeface="Roboto Condensed"/>
                <a:cs typeface="Roboto Condensed"/>
                <a:sym typeface="Roboto Condensed"/>
              </a:defRPr>
            </a:lvl4pPr>
            <a:lvl5pPr lvl="4" rtl="0">
              <a:spcBef>
                <a:spcPts val="0"/>
              </a:spcBef>
              <a:defRPr>
                <a:latin typeface="Roboto Condensed"/>
                <a:ea typeface="Roboto Condensed"/>
                <a:cs typeface="Roboto Condensed"/>
                <a:sym typeface="Roboto Condensed"/>
              </a:defRPr>
            </a:lvl5pPr>
            <a:lvl6pPr lvl="5" rtl="0">
              <a:spcBef>
                <a:spcPts val="0"/>
              </a:spcBef>
              <a:defRPr>
                <a:latin typeface="Roboto Condensed"/>
                <a:ea typeface="Roboto Condensed"/>
                <a:cs typeface="Roboto Condensed"/>
                <a:sym typeface="Roboto Condensed"/>
              </a:defRPr>
            </a:lvl6pPr>
            <a:lvl7pPr lvl="6" rtl="0">
              <a:spcBef>
                <a:spcPts val="0"/>
              </a:spcBef>
              <a:defRPr>
                <a:latin typeface="Roboto Condensed"/>
                <a:ea typeface="Roboto Condensed"/>
                <a:cs typeface="Roboto Condensed"/>
                <a:sym typeface="Roboto Condensed"/>
              </a:defRPr>
            </a:lvl7pPr>
            <a:lvl8pPr lvl="7" rtl="0">
              <a:spcBef>
                <a:spcPts val="0"/>
              </a:spcBef>
              <a:defRPr>
                <a:latin typeface="Roboto Condensed"/>
                <a:ea typeface="Roboto Condensed"/>
                <a:cs typeface="Roboto Condensed"/>
                <a:sym typeface="Roboto Condensed"/>
              </a:defRPr>
            </a:lvl8pPr>
            <a:lvl9pPr lvl="8" rtl="0">
              <a:spcBef>
                <a:spcPts val="0"/>
              </a:spcBef>
              <a:defRPr>
                <a:latin typeface="Roboto Condensed"/>
                <a:ea typeface="Roboto Condensed"/>
                <a:cs typeface="Roboto Condensed"/>
                <a:sym typeface="Roboto Condensed"/>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Body 1">
    <p:spTree>
      <p:nvGrpSpPr>
        <p:cNvPr id="38" name="Shape 38"/>
        <p:cNvGrpSpPr/>
        <p:nvPr/>
      </p:nvGrpSpPr>
      <p:grpSpPr>
        <a:xfrm>
          <a:off x="0" y="0"/>
          <a:ext cx="0" cy="0"/>
          <a:chOff x="0" y="0"/>
          <a:chExt cx="0" cy="0"/>
        </a:xfrm>
      </p:grpSpPr>
      <p:sp>
        <p:nvSpPr>
          <p:cNvPr id="39" name="Shape 39"/>
          <p:cNvSpPr/>
          <p:nvPr/>
        </p:nvSpPr>
        <p:spPr>
          <a:xfrm>
            <a:off x="0" y="0"/>
            <a:ext cx="9144000" cy="1149900"/>
          </a:xfrm>
          <a:prstGeom prst="rect">
            <a:avLst/>
          </a:prstGeom>
          <a:solidFill>
            <a:srgbClr val="33B5E5"/>
          </a:solidFill>
          <a:ln>
            <a:noFill/>
          </a:ln>
        </p:spPr>
        <p:txBody>
          <a:bodyPr anchorCtr="0" anchor="ctr" bIns="45700" lIns="91425" rIns="91425" tIns="45700">
            <a:noAutofit/>
          </a:bodyPr>
          <a:lstStyle/>
          <a:p>
            <a:pPr lvl="0">
              <a:spcBef>
                <a:spcPts val="0"/>
              </a:spcBef>
              <a:buNone/>
            </a:pPr>
            <a:r>
              <a:t/>
            </a:r>
            <a:endParaRPr/>
          </a:p>
        </p:txBody>
      </p:sp>
      <p:cxnSp>
        <p:nvCxnSpPr>
          <p:cNvPr id="40" name="Shape 40"/>
          <p:cNvCxnSpPr/>
          <p:nvPr/>
        </p:nvCxnSpPr>
        <p:spPr>
          <a:xfrm>
            <a:off x="0" y="1127875"/>
            <a:ext cx="9144000" cy="0"/>
          </a:xfrm>
          <a:prstGeom prst="straightConnector1">
            <a:avLst/>
          </a:prstGeom>
          <a:noFill/>
          <a:ln cap="flat" cmpd="sng" w="57150">
            <a:solidFill>
              <a:srgbClr val="000000">
                <a:alpha val="14900"/>
              </a:srgbClr>
            </a:solidFill>
            <a:prstDash val="solid"/>
            <a:round/>
            <a:headEnd len="med" w="med" type="none"/>
            <a:tailEnd len="med" w="med" type="none"/>
          </a:ln>
        </p:spPr>
      </p:cxnSp>
      <p:sp>
        <p:nvSpPr>
          <p:cNvPr id="41" name="Shape 41"/>
          <p:cNvSpPr txBox="1"/>
          <p:nvPr>
            <p:ph type="title"/>
          </p:nvPr>
        </p:nvSpPr>
        <p:spPr>
          <a:xfrm>
            <a:off x="457200" y="205978"/>
            <a:ext cx="8229600" cy="857400"/>
          </a:xfrm>
          <a:prstGeom prst="rect">
            <a:avLst/>
          </a:prstGeom>
        </p:spPr>
        <p:txBody>
          <a:bodyPr anchorCtr="0" anchor="b" bIns="91425" lIns="91425" rIns="91425" tIns="91425"/>
          <a:lstStyle>
            <a:lvl1pPr lvl="0" rtl="0">
              <a:spcBef>
                <a:spcPts val="0"/>
              </a:spcBef>
              <a:buFont typeface="Roboto Condensed"/>
              <a:defRPr>
                <a:latin typeface="Roboto Condensed"/>
                <a:ea typeface="Roboto Condensed"/>
                <a:cs typeface="Roboto Condensed"/>
                <a:sym typeface="Roboto Condensed"/>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200150"/>
            <a:ext cx="8229600" cy="3725699"/>
          </a:xfrm>
          <a:prstGeom prst="rect">
            <a:avLst/>
          </a:prstGeom>
        </p:spPr>
        <p:txBody>
          <a:bodyPr anchorCtr="0" anchor="t" bIns="91425" lIns="91425" rIns="91425" tIns="91425"/>
          <a:lstStyle>
            <a:lvl1pPr lvl="0" rtl="0">
              <a:spcBef>
                <a:spcPts val="0"/>
              </a:spcBef>
              <a:defRPr>
                <a:latin typeface="Roboto Condensed"/>
                <a:ea typeface="Roboto Condensed"/>
                <a:cs typeface="Roboto Condensed"/>
                <a:sym typeface="Roboto Condensed"/>
              </a:defRPr>
            </a:lvl1pPr>
            <a:lvl2pPr lvl="1" rtl="0">
              <a:spcBef>
                <a:spcPts val="0"/>
              </a:spcBef>
              <a:defRPr>
                <a:latin typeface="Roboto Condensed"/>
                <a:ea typeface="Roboto Condensed"/>
                <a:cs typeface="Roboto Condensed"/>
                <a:sym typeface="Roboto Condensed"/>
              </a:defRPr>
            </a:lvl2pPr>
            <a:lvl3pPr lvl="2" rtl="0">
              <a:spcBef>
                <a:spcPts val="0"/>
              </a:spcBef>
              <a:defRPr>
                <a:latin typeface="Roboto Condensed"/>
                <a:ea typeface="Roboto Condensed"/>
                <a:cs typeface="Roboto Condensed"/>
                <a:sym typeface="Roboto Condensed"/>
              </a:defRPr>
            </a:lvl3pPr>
            <a:lvl4pPr lvl="3" rtl="0">
              <a:spcBef>
                <a:spcPts val="0"/>
              </a:spcBef>
              <a:defRPr>
                <a:latin typeface="Roboto Condensed"/>
                <a:ea typeface="Roboto Condensed"/>
                <a:cs typeface="Roboto Condensed"/>
                <a:sym typeface="Roboto Condensed"/>
              </a:defRPr>
            </a:lvl4pPr>
            <a:lvl5pPr lvl="4" rtl="0">
              <a:spcBef>
                <a:spcPts val="0"/>
              </a:spcBef>
              <a:defRPr>
                <a:latin typeface="Roboto Condensed"/>
                <a:ea typeface="Roboto Condensed"/>
                <a:cs typeface="Roboto Condensed"/>
                <a:sym typeface="Roboto Condensed"/>
              </a:defRPr>
            </a:lvl5pPr>
            <a:lvl6pPr lvl="5" rtl="0">
              <a:spcBef>
                <a:spcPts val="0"/>
              </a:spcBef>
              <a:defRPr>
                <a:latin typeface="Roboto Condensed"/>
                <a:ea typeface="Roboto Condensed"/>
                <a:cs typeface="Roboto Condensed"/>
                <a:sym typeface="Roboto Condensed"/>
              </a:defRPr>
            </a:lvl6pPr>
            <a:lvl7pPr lvl="6" rtl="0">
              <a:spcBef>
                <a:spcPts val="0"/>
              </a:spcBef>
              <a:defRPr>
                <a:latin typeface="Roboto Condensed"/>
                <a:ea typeface="Roboto Condensed"/>
                <a:cs typeface="Roboto Condensed"/>
                <a:sym typeface="Roboto Condensed"/>
              </a:defRPr>
            </a:lvl7pPr>
            <a:lvl8pPr lvl="7" rtl="0">
              <a:spcBef>
                <a:spcPts val="0"/>
              </a:spcBef>
              <a:defRPr>
                <a:latin typeface="Roboto Condensed"/>
                <a:ea typeface="Roboto Condensed"/>
                <a:cs typeface="Roboto Condensed"/>
                <a:sym typeface="Roboto Condensed"/>
              </a:defRPr>
            </a:lvl8pPr>
            <a:lvl9pPr lvl="8" rtl="0">
              <a:spcBef>
                <a:spcPts val="0"/>
              </a:spcBef>
              <a:defRPr>
                <a:latin typeface="Roboto Condensed"/>
                <a:ea typeface="Roboto Condensed"/>
                <a:cs typeface="Roboto Condensed"/>
                <a:sym typeface="Roboto Condensed"/>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Body 1 1">
    <p:spTree>
      <p:nvGrpSpPr>
        <p:cNvPr id="43" name="Shape 43"/>
        <p:cNvGrpSpPr/>
        <p:nvPr/>
      </p:nvGrpSpPr>
      <p:grpSpPr>
        <a:xfrm>
          <a:off x="0" y="0"/>
          <a:ext cx="0" cy="0"/>
          <a:chOff x="0" y="0"/>
          <a:chExt cx="0" cy="0"/>
        </a:xfrm>
      </p:grpSpPr>
      <p:sp>
        <p:nvSpPr>
          <p:cNvPr id="44" name="Shape 44"/>
          <p:cNvSpPr/>
          <p:nvPr/>
        </p:nvSpPr>
        <p:spPr>
          <a:xfrm>
            <a:off x="0" y="0"/>
            <a:ext cx="9144000" cy="1149900"/>
          </a:xfrm>
          <a:prstGeom prst="rect">
            <a:avLst/>
          </a:prstGeom>
          <a:solidFill>
            <a:srgbClr val="FF4444"/>
          </a:solidFill>
          <a:ln>
            <a:noFill/>
          </a:ln>
        </p:spPr>
        <p:txBody>
          <a:bodyPr anchorCtr="0" anchor="ctr" bIns="45700" lIns="91425" rIns="91425" tIns="45700">
            <a:noAutofit/>
          </a:bodyPr>
          <a:lstStyle/>
          <a:p>
            <a:pPr lvl="0" rtl="0">
              <a:spcBef>
                <a:spcPts val="0"/>
              </a:spcBef>
              <a:buNone/>
            </a:pPr>
            <a:r>
              <a:t/>
            </a:r>
            <a:endParaRPr/>
          </a:p>
        </p:txBody>
      </p:sp>
      <p:cxnSp>
        <p:nvCxnSpPr>
          <p:cNvPr id="45" name="Shape 45"/>
          <p:cNvCxnSpPr/>
          <p:nvPr/>
        </p:nvCxnSpPr>
        <p:spPr>
          <a:xfrm>
            <a:off x="0" y="1127875"/>
            <a:ext cx="9144000" cy="0"/>
          </a:xfrm>
          <a:prstGeom prst="straightConnector1">
            <a:avLst/>
          </a:prstGeom>
          <a:noFill/>
          <a:ln cap="flat" cmpd="sng" w="57150">
            <a:solidFill>
              <a:srgbClr val="000000">
                <a:alpha val="14900"/>
              </a:srgbClr>
            </a:solidFill>
            <a:prstDash val="solid"/>
            <a:round/>
            <a:headEnd len="med" w="med" type="none"/>
            <a:tailEnd len="med" w="med" type="none"/>
          </a:ln>
        </p:spPr>
      </p:cxnSp>
      <p:sp>
        <p:nvSpPr>
          <p:cNvPr id="46" name="Shape 46"/>
          <p:cNvSpPr txBox="1"/>
          <p:nvPr>
            <p:ph type="title"/>
          </p:nvPr>
        </p:nvSpPr>
        <p:spPr>
          <a:xfrm>
            <a:off x="457200" y="205978"/>
            <a:ext cx="8229600" cy="857400"/>
          </a:xfrm>
          <a:prstGeom prst="rect">
            <a:avLst/>
          </a:prstGeom>
        </p:spPr>
        <p:txBody>
          <a:bodyPr anchorCtr="0" anchor="b" bIns="91425" lIns="91425" rIns="91425" tIns="91425"/>
          <a:lstStyle>
            <a:lvl1pPr lvl="0" rtl="0">
              <a:spcBef>
                <a:spcPts val="0"/>
              </a:spcBef>
              <a:buFont typeface="Roboto Condensed"/>
              <a:defRPr>
                <a:latin typeface="Roboto Condensed"/>
                <a:ea typeface="Roboto Condensed"/>
                <a:cs typeface="Roboto Condensed"/>
                <a:sym typeface="Roboto Condensed"/>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7" name="Shape 47"/>
          <p:cNvSpPr txBox="1"/>
          <p:nvPr>
            <p:ph idx="1" type="body"/>
          </p:nvPr>
        </p:nvSpPr>
        <p:spPr>
          <a:xfrm>
            <a:off x="457200" y="1200150"/>
            <a:ext cx="8229600" cy="3725699"/>
          </a:xfrm>
          <a:prstGeom prst="rect">
            <a:avLst/>
          </a:prstGeom>
        </p:spPr>
        <p:txBody>
          <a:bodyPr anchorCtr="0" anchor="t" bIns="91425" lIns="91425" rIns="91425" tIns="91425"/>
          <a:lstStyle>
            <a:lvl1pPr lvl="0" rtl="0">
              <a:spcBef>
                <a:spcPts val="0"/>
              </a:spcBef>
              <a:defRPr>
                <a:latin typeface="Roboto Condensed"/>
                <a:ea typeface="Roboto Condensed"/>
                <a:cs typeface="Roboto Condensed"/>
                <a:sym typeface="Roboto Condensed"/>
              </a:defRPr>
            </a:lvl1pPr>
            <a:lvl2pPr lvl="1" rtl="0">
              <a:spcBef>
                <a:spcPts val="0"/>
              </a:spcBef>
              <a:defRPr>
                <a:latin typeface="Roboto Condensed"/>
                <a:ea typeface="Roboto Condensed"/>
                <a:cs typeface="Roboto Condensed"/>
                <a:sym typeface="Roboto Condensed"/>
              </a:defRPr>
            </a:lvl2pPr>
            <a:lvl3pPr lvl="2" rtl="0">
              <a:spcBef>
                <a:spcPts val="0"/>
              </a:spcBef>
              <a:defRPr>
                <a:latin typeface="Roboto Condensed"/>
                <a:ea typeface="Roboto Condensed"/>
                <a:cs typeface="Roboto Condensed"/>
                <a:sym typeface="Roboto Condensed"/>
              </a:defRPr>
            </a:lvl3pPr>
            <a:lvl4pPr lvl="3" rtl="0">
              <a:spcBef>
                <a:spcPts val="0"/>
              </a:spcBef>
              <a:defRPr>
                <a:latin typeface="Roboto Condensed"/>
                <a:ea typeface="Roboto Condensed"/>
                <a:cs typeface="Roboto Condensed"/>
                <a:sym typeface="Roboto Condensed"/>
              </a:defRPr>
            </a:lvl4pPr>
            <a:lvl5pPr lvl="4" rtl="0">
              <a:spcBef>
                <a:spcPts val="0"/>
              </a:spcBef>
              <a:defRPr>
                <a:latin typeface="Roboto Condensed"/>
                <a:ea typeface="Roboto Condensed"/>
                <a:cs typeface="Roboto Condensed"/>
                <a:sym typeface="Roboto Condensed"/>
              </a:defRPr>
            </a:lvl5pPr>
            <a:lvl6pPr lvl="5" rtl="0">
              <a:spcBef>
                <a:spcPts val="0"/>
              </a:spcBef>
              <a:defRPr>
                <a:latin typeface="Roboto Condensed"/>
                <a:ea typeface="Roboto Condensed"/>
                <a:cs typeface="Roboto Condensed"/>
                <a:sym typeface="Roboto Condensed"/>
              </a:defRPr>
            </a:lvl6pPr>
            <a:lvl7pPr lvl="6" rtl="0">
              <a:spcBef>
                <a:spcPts val="0"/>
              </a:spcBef>
              <a:defRPr>
                <a:latin typeface="Roboto Condensed"/>
                <a:ea typeface="Roboto Condensed"/>
                <a:cs typeface="Roboto Condensed"/>
                <a:sym typeface="Roboto Condensed"/>
              </a:defRPr>
            </a:lvl7pPr>
            <a:lvl8pPr lvl="7" rtl="0">
              <a:spcBef>
                <a:spcPts val="0"/>
              </a:spcBef>
              <a:defRPr>
                <a:latin typeface="Roboto Condensed"/>
                <a:ea typeface="Roboto Condensed"/>
                <a:cs typeface="Roboto Condensed"/>
                <a:sym typeface="Roboto Condensed"/>
              </a:defRPr>
            </a:lvl8pPr>
            <a:lvl9pPr lvl="8" rtl="0">
              <a:spcBef>
                <a:spcPts val="0"/>
              </a:spcBef>
              <a:defRPr>
                <a:latin typeface="Roboto Condensed"/>
                <a:ea typeface="Roboto Condensed"/>
                <a:cs typeface="Roboto Condensed"/>
                <a:sym typeface="Roboto Condensed"/>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Body 1 1 1">
    <p:spTree>
      <p:nvGrpSpPr>
        <p:cNvPr id="48" name="Shape 48"/>
        <p:cNvGrpSpPr/>
        <p:nvPr/>
      </p:nvGrpSpPr>
      <p:grpSpPr>
        <a:xfrm>
          <a:off x="0" y="0"/>
          <a:ext cx="0" cy="0"/>
          <a:chOff x="0" y="0"/>
          <a:chExt cx="0" cy="0"/>
        </a:xfrm>
      </p:grpSpPr>
      <p:sp>
        <p:nvSpPr>
          <p:cNvPr id="49" name="Shape 49"/>
          <p:cNvSpPr/>
          <p:nvPr/>
        </p:nvSpPr>
        <p:spPr>
          <a:xfrm>
            <a:off x="0" y="0"/>
            <a:ext cx="9144000" cy="1149900"/>
          </a:xfrm>
          <a:prstGeom prst="rect">
            <a:avLst/>
          </a:prstGeom>
          <a:solidFill>
            <a:srgbClr val="AA66CC"/>
          </a:solidFill>
          <a:ln>
            <a:noFill/>
          </a:ln>
        </p:spPr>
        <p:txBody>
          <a:bodyPr anchorCtr="0" anchor="ctr" bIns="45700" lIns="91425" rIns="91425" tIns="45700">
            <a:noAutofit/>
          </a:bodyPr>
          <a:lstStyle/>
          <a:p>
            <a:pPr lvl="0" rtl="0">
              <a:spcBef>
                <a:spcPts val="0"/>
              </a:spcBef>
              <a:buNone/>
            </a:pPr>
            <a:r>
              <a:t/>
            </a:r>
            <a:endParaRPr/>
          </a:p>
        </p:txBody>
      </p:sp>
      <p:cxnSp>
        <p:nvCxnSpPr>
          <p:cNvPr id="50" name="Shape 50"/>
          <p:cNvCxnSpPr/>
          <p:nvPr/>
        </p:nvCxnSpPr>
        <p:spPr>
          <a:xfrm>
            <a:off x="0" y="1127875"/>
            <a:ext cx="9144000" cy="0"/>
          </a:xfrm>
          <a:prstGeom prst="straightConnector1">
            <a:avLst/>
          </a:prstGeom>
          <a:noFill/>
          <a:ln cap="flat" cmpd="sng" w="57150">
            <a:solidFill>
              <a:srgbClr val="000000">
                <a:alpha val="14900"/>
              </a:srgbClr>
            </a:solidFill>
            <a:prstDash val="solid"/>
            <a:round/>
            <a:headEnd len="med" w="med" type="none"/>
            <a:tailEnd len="med" w="med" type="none"/>
          </a:ln>
        </p:spPr>
      </p:cxnSp>
      <p:sp>
        <p:nvSpPr>
          <p:cNvPr id="51" name="Shape 51"/>
          <p:cNvSpPr txBox="1"/>
          <p:nvPr>
            <p:ph type="title"/>
          </p:nvPr>
        </p:nvSpPr>
        <p:spPr>
          <a:xfrm>
            <a:off x="457200" y="205978"/>
            <a:ext cx="8229600" cy="857400"/>
          </a:xfrm>
          <a:prstGeom prst="rect">
            <a:avLst/>
          </a:prstGeom>
        </p:spPr>
        <p:txBody>
          <a:bodyPr anchorCtr="0" anchor="b" bIns="91425" lIns="91425" rIns="91425" tIns="91425"/>
          <a:lstStyle>
            <a:lvl1pPr lvl="0" rtl="0">
              <a:spcBef>
                <a:spcPts val="0"/>
              </a:spcBef>
              <a:buFont typeface="Roboto Condensed"/>
              <a:defRPr>
                <a:latin typeface="Roboto Condensed"/>
                <a:ea typeface="Roboto Condensed"/>
                <a:cs typeface="Roboto Condensed"/>
                <a:sym typeface="Roboto Condensed"/>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2" name="Shape 52"/>
          <p:cNvSpPr txBox="1"/>
          <p:nvPr>
            <p:ph idx="1" type="body"/>
          </p:nvPr>
        </p:nvSpPr>
        <p:spPr>
          <a:xfrm>
            <a:off x="457200" y="1200150"/>
            <a:ext cx="8229600" cy="3725699"/>
          </a:xfrm>
          <a:prstGeom prst="rect">
            <a:avLst/>
          </a:prstGeom>
        </p:spPr>
        <p:txBody>
          <a:bodyPr anchorCtr="0" anchor="t" bIns="91425" lIns="91425" rIns="91425" tIns="91425"/>
          <a:lstStyle>
            <a:lvl1pPr lvl="0" rtl="0">
              <a:spcBef>
                <a:spcPts val="0"/>
              </a:spcBef>
              <a:defRPr>
                <a:latin typeface="Roboto Condensed"/>
                <a:ea typeface="Roboto Condensed"/>
                <a:cs typeface="Roboto Condensed"/>
                <a:sym typeface="Roboto Condensed"/>
              </a:defRPr>
            </a:lvl1pPr>
            <a:lvl2pPr lvl="1" rtl="0">
              <a:spcBef>
                <a:spcPts val="0"/>
              </a:spcBef>
              <a:defRPr>
                <a:latin typeface="Roboto Condensed"/>
                <a:ea typeface="Roboto Condensed"/>
                <a:cs typeface="Roboto Condensed"/>
                <a:sym typeface="Roboto Condensed"/>
              </a:defRPr>
            </a:lvl2pPr>
            <a:lvl3pPr lvl="2" rtl="0">
              <a:spcBef>
                <a:spcPts val="0"/>
              </a:spcBef>
              <a:defRPr>
                <a:latin typeface="Roboto Condensed"/>
                <a:ea typeface="Roboto Condensed"/>
                <a:cs typeface="Roboto Condensed"/>
                <a:sym typeface="Roboto Condensed"/>
              </a:defRPr>
            </a:lvl3pPr>
            <a:lvl4pPr lvl="3" rtl="0">
              <a:spcBef>
                <a:spcPts val="0"/>
              </a:spcBef>
              <a:defRPr>
                <a:latin typeface="Roboto Condensed"/>
                <a:ea typeface="Roboto Condensed"/>
                <a:cs typeface="Roboto Condensed"/>
                <a:sym typeface="Roboto Condensed"/>
              </a:defRPr>
            </a:lvl4pPr>
            <a:lvl5pPr lvl="4" rtl="0">
              <a:spcBef>
                <a:spcPts val="0"/>
              </a:spcBef>
              <a:defRPr>
                <a:latin typeface="Roboto Condensed"/>
                <a:ea typeface="Roboto Condensed"/>
                <a:cs typeface="Roboto Condensed"/>
                <a:sym typeface="Roboto Condensed"/>
              </a:defRPr>
            </a:lvl5pPr>
            <a:lvl6pPr lvl="5" rtl="0">
              <a:spcBef>
                <a:spcPts val="0"/>
              </a:spcBef>
              <a:defRPr>
                <a:latin typeface="Roboto Condensed"/>
                <a:ea typeface="Roboto Condensed"/>
                <a:cs typeface="Roboto Condensed"/>
                <a:sym typeface="Roboto Condensed"/>
              </a:defRPr>
            </a:lvl6pPr>
            <a:lvl7pPr lvl="6" rtl="0">
              <a:spcBef>
                <a:spcPts val="0"/>
              </a:spcBef>
              <a:defRPr>
                <a:latin typeface="Roboto Condensed"/>
                <a:ea typeface="Roboto Condensed"/>
                <a:cs typeface="Roboto Condensed"/>
                <a:sym typeface="Roboto Condensed"/>
              </a:defRPr>
            </a:lvl7pPr>
            <a:lvl8pPr lvl="7" rtl="0">
              <a:spcBef>
                <a:spcPts val="0"/>
              </a:spcBef>
              <a:defRPr>
                <a:latin typeface="Roboto Condensed"/>
                <a:ea typeface="Roboto Condensed"/>
                <a:cs typeface="Roboto Condensed"/>
                <a:sym typeface="Roboto Condensed"/>
              </a:defRPr>
            </a:lvl8pPr>
            <a:lvl9pPr lvl="8" rtl="0">
              <a:spcBef>
                <a:spcPts val="0"/>
              </a:spcBef>
              <a:defRPr>
                <a:latin typeface="Roboto Condensed"/>
                <a:ea typeface="Roboto Condensed"/>
                <a:cs typeface="Roboto Condensed"/>
                <a:sym typeface="Roboto Condensed"/>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Body 1 1 1 1">
    <p:spTree>
      <p:nvGrpSpPr>
        <p:cNvPr id="53" name="Shape 53"/>
        <p:cNvGrpSpPr/>
        <p:nvPr/>
      </p:nvGrpSpPr>
      <p:grpSpPr>
        <a:xfrm>
          <a:off x="0" y="0"/>
          <a:ext cx="0" cy="0"/>
          <a:chOff x="0" y="0"/>
          <a:chExt cx="0" cy="0"/>
        </a:xfrm>
      </p:grpSpPr>
      <p:sp>
        <p:nvSpPr>
          <p:cNvPr id="54" name="Shape 54"/>
          <p:cNvSpPr/>
          <p:nvPr/>
        </p:nvSpPr>
        <p:spPr>
          <a:xfrm>
            <a:off x="0" y="0"/>
            <a:ext cx="9144000" cy="1149900"/>
          </a:xfrm>
          <a:prstGeom prst="rect">
            <a:avLst/>
          </a:prstGeom>
          <a:solidFill>
            <a:srgbClr val="FFBB33"/>
          </a:solidFill>
          <a:ln>
            <a:noFill/>
          </a:ln>
        </p:spPr>
        <p:txBody>
          <a:bodyPr anchorCtr="0" anchor="ctr" bIns="45700" lIns="91425" rIns="91425" tIns="45700">
            <a:noAutofit/>
          </a:bodyPr>
          <a:lstStyle/>
          <a:p>
            <a:pPr lvl="0" rtl="0">
              <a:spcBef>
                <a:spcPts val="0"/>
              </a:spcBef>
              <a:buNone/>
            </a:pPr>
            <a:r>
              <a:t/>
            </a:r>
            <a:endParaRPr/>
          </a:p>
        </p:txBody>
      </p:sp>
      <p:cxnSp>
        <p:nvCxnSpPr>
          <p:cNvPr id="55" name="Shape 55"/>
          <p:cNvCxnSpPr/>
          <p:nvPr/>
        </p:nvCxnSpPr>
        <p:spPr>
          <a:xfrm>
            <a:off x="0" y="1127875"/>
            <a:ext cx="9144000" cy="0"/>
          </a:xfrm>
          <a:prstGeom prst="straightConnector1">
            <a:avLst/>
          </a:prstGeom>
          <a:noFill/>
          <a:ln cap="flat" cmpd="sng" w="57150">
            <a:solidFill>
              <a:srgbClr val="000000">
                <a:alpha val="14900"/>
              </a:srgbClr>
            </a:solidFill>
            <a:prstDash val="solid"/>
            <a:round/>
            <a:headEnd len="med" w="med" type="none"/>
            <a:tailEnd len="med" w="med" type="none"/>
          </a:ln>
        </p:spPr>
      </p:cxnSp>
      <p:sp>
        <p:nvSpPr>
          <p:cNvPr id="56" name="Shape 56"/>
          <p:cNvSpPr txBox="1"/>
          <p:nvPr>
            <p:ph type="title"/>
          </p:nvPr>
        </p:nvSpPr>
        <p:spPr>
          <a:xfrm>
            <a:off x="457200" y="205978"/>
            <a:ext cx="8229600" cy="857400"/>
          </a:xfrm>
          <a:prstGeom prst="rect">
            <a:avLst/>
          </a:prstGeom>
        </p:spPr>
        <p:txBody>
          <a:bodyPr anchorCtr="0" anchor="b" bIns="91425" lIns="91425" rIns="91425" tIns="91425"/>
          <a:lstStyle>
            <a:lvl1pPr lvl="0" rtl="0">
              <a:spcBef>
                <a:spcPts val="0"/>
              </a:spcBef>
              <a:buFont typeface="Roboto Condensed"/>
              <a:defRPr>
                <a:latin typeface="Roboto Condensed"/>
                <a:ea typeface="Roboto Condensed"/>
                <a:cs typeface="Roboto Condensed"/>
                <a:sym typeface="Roboto Condensed"/>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7" name="Shape 57"/>
          <p:cNvSpPr txBox="1"/>
          <p:nvPr>
            <p:ph idx="1" type="body"/>
          </p:nvPr>
        </p:nvSpPr>
        <p:spPr>
          <a:xfrm>
            <a:off x="457200" y="1200150"/>
            <a:ext cx="8229600" cy="3725699"/>
          </a:xfrm>
          <a:prstGeom prst="rect">
            <a:avLst/>
          </a:prstGeom>
        </p:spPr>
        <p:txBody>
          <a:bodyPr anchorCtr="0" anchor="t" bIns="91425" lIns="91425" rIns="91425" tIns="91425"/>
          <a:lstStyle>
            <a:lvl1pPr lvl="0" rtl="0">
              <a:spcBef>
                <a:spcPts val="0"/>
              </a:spcBef>
              <a:defRPr>
                <a:latin typeface="Roboto Condensed"/>
                <a:ea typeface="Roboto Condensed"/>
                <a:cs typeface="Roboto Condensed"/>
                <a:sym typeface="Roboto Condensed"/>
              </a:defRPr>
            </a:lvl1pPr>
            <a:lvl2pPr lvl="1" rtl="0">
              <a:spcBef>
                <a:spcPts val="0"/>
              </a:spcBef>
              <a:defRPr>
                <a:latin typeface="Roboto Condensed"/>
                <a:ea typeface="Roboto Condensed"/>
                <a:cs typeface="Roboto Condensed"/>
                <a:sym typeface="Roboto Condensed"/>
              </a:defRPr>
            </a:lvl2pPr>
            <a:lvl3pPr lvl="2" rtl="0">
              <a:spcBef>
                <a:spcPts val="0"/>
              </a:spcBef>
              <a:defRPr>
                <a:latin typeface="Roboto Condensed"/>
                <a:ea typeface="Roboto Condensed"/>
                <a:cs typeface="Roboto Condensed"/>
                <a:sym typeface="Roboto Condensed"/>
              </a:defRPr>
            </a:lvl3pPr>
            <a:lvl4pPr lvl="3" rtl="0">
              <a:spcBef>
                <a:spcPts val="0"/>
              </a:spcBef>
              <a:defRPr>
                <a:latin typeface="Roboto Condensed"/>
                <a:ea typeface="Roboto Condensed"/>
                <a:cs typeface="Roboto Condensed"/>
                <a:sym typeface="Roboto Condensed"/>
              </a:defRPr>
            </a:lvl4pPr>
            <a:lvl5pPr lvl="4" rtl="0">
              <a:spcBef>
                <a:spcPts val="0"/>
              </a:spcBef>
              <a:defRPr>
                <a:latin typeface="Roboto Condensed"/>
                <a:ea typeface="Roboto Condensed"/>
                <a:cs typeface="Roboto Condensed"/>
                <a:sym typeface="Roboto Condensed"/>
              </a:defRPr>
            </a:lvl5pPr>
            <a:lvl6pPr lvl="5" rtl="0">
              <a:spcBef>
                <a:spcPts val="0"/>
              </a:spcBef>
              <a:defRPr>
                <a:latin typeface="Roboto Condensed"/>
                <a:ea typeface="Roboto Condensed"/>
                <a:cs typeface="Roboto Condensed"/>
                <a:sym typeface="Roboto Condensed"/>
              </a:defRPr>
            </a:lvl6pPr>
            <a:lvl7pPr lvl="6" rtl="0">
              <a:spcBef>
                <a:spcPts val="0"/>
              </a:spcBef>
              <a:defRPr>
                <a:latin typeface="Roboto Condensed"/>
                <a:ea typeface="Roboto Condensed"/>
                <a:cs typeface="Roboto Condensed"/>
                <a:sym typeface="Roboto Condensed"/>
              </a:defRPr>
            </a:lvl7pPr>
            <a:lvl8pPr lvl="7" rtl="0">
              <a:spcBef>
                <a:spcPts val="0"/>
              </a:spcBef>
              <a:defRPr>
                <a:latin typeface="Roboto Condensed"/>
                <a:ea typeface="Roboto Condensed"/>
                <a:cs typeface="Roboto Condensed"/>
                <a:sym typeface="Roboto Condensed"/>
              </a:defRPr>
            </a:lvl8pPr>
            <a:lvl9pPr lvl="8" rtl="0">
              <a:spcBef>
                <a:spcPts val="0"/>
              </a:spcBef>
              <a:defRPr>
                <a:latin typeface="Roboto Condensed"/>
                <a:ea typeface="Roboto Condensed"/>
                <a:cs typeface="Roboto Condensed"/>
                <a:sym typeface="Roboto Condensed"/>
              </a:defRPr>
            </a:lvl9pPr>
          </a:lstStyle>
          <a:p/>
        </p:txBody>
      </p:sp>
    </p:spTree>
  </p:cSld>
  <p:clrMapOvr>
    <a:masterClrMapping/>
  </p:clrMapOvr>
</p:sldLayout>
</file>

<file path=ppt/slideMasters/_rels/slideMaster.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slideLayout" Target="../slideLayouts/slideLayout.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theme" Target="../theme/theme.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857400"/>
          </a:xfrm>
          <a:prstGeom prst="rect">
            <a:avLst/>
          </a:prstGeom>
          <a:noFill/>
          <a:ln>
            <a:noFill/>
          </a:ln>
        </p:spPr>
        <p:txBody>
          <a:bodyPr anchorCtr="0" anchor="b" bIns="91425" lIns="91425" rIns="91425" tIns="91425"/>
          <a:lstStyle>
            <a:lvl1pPr lvl="0" rtl="0">
              <a:spcBef>
                <a:spcPts val="0"/>
              </a:spcBef>
              <a:buClr>
                <a:schemeClr val="lt1"/>
              </a:buClr>
              <a:buSzPct val="100000"/>
              <a:buNone/>
              <a:defRPr b="1" sz="3600">
                <a:solidFill>
                  <a:schemeClr val="lt1"/>
                </a:solidFill>
              </a:defRPr>
            </a:lvl1pPr>
            <a:lvl2pPr lvl="1" rtl="0">
              <a:spcBef>
                <a:spcPts val="0"/>
              </a:spcBef>
              <a:buClr>
                <a:schemeClr val="lt1"/>
              </a:buClr>
              <a:buSzPct val="100000"/>
              <a:buNone/>
              <a:defRPr b="1" sz="3600">
                <a:solidFill>
                  <a:schemeClr val="lt1"/>
                </a:solidFill>
              </a:defRPr>
            </a:lvl2pPr>
            <a:lvl3pPr lvl="2" rtl="0">
              <a:spcBef>
                <a:spcPts val="0"/>
              </a:spcBef>
              <a:buClr>
                <a:schemeClr val="lt1"/>
              </a:buClr>
              <a:buSzPct val="100000"/>
              <a:buNone/>
              <a:defRPr b="1" sz="3600">
                <a:solidFill>
                  <a:schemeClr val="lt1"/>
                </a:solidFill>
              </a:defRPr>
            </a:lvl3pPr>
            <a:lvl4pPr lvl="3" rtl="0">
              <a:spcBef>
                <a:spcPts val="0"/>
              </a:spcBef>
              <a:buClr>
                <a:schemeClr val="lt1"/>
              </a:buClr>
              <a:buSzPct val="100000"/>
              <a:buNone/>
              <a:defRPr b="1" sz="3600">
                <a:solidFill>
                  <a:schemeClr val="lt1"/>
                </a:solidFill>
              </a:defRPr>
            </a:lvl4pPr>
            <a:lvl5pPr lvl="4" rtl="0">
              <a:spcBef>
                <a:spcPts val="0"/>
              </a:spcBef>
              <a:buClr>
                <a:schemeClr val="lt1"/>
              </a:buClr>
              <a:buSzPct val="100000"/>
              <a:buNone/>
              <a:defRPr b="1" sz="3600">
                <a:solidFill>
                  <a:schemeClr val="lt1"/>
                </a:solidFill>
              </a:defRPr>
            </a:lvl5pPr>
            <a:lvl6pPr lvl="5" rtl="0">
              <a:spcBef>
                <a:spcPts val="0"/>
              </a:spcBef>
              <a:buClr>
                <a:schemeClr val="lt1"/>
              </a:buClr>
              <a:buSzPct val="100000"/>
              <a:buNone/>
              <a:defRPr b="1" sz="3600">
                <a:solidFill>
                  <a:schemeClr val="lt1"/>
                </a:solidFill>
              </a:defRPr>
            </a:lvl6pPr>
            <a:lvl7pPr lvl="6" rtl="0">
              <a:spcBef>
                <a:spcPts val="0"/>
              </a:spcBef>
              <a:buClr>
                <a:schemeClr val="lt1"/>
              </a:buClr>
              <a:buSzPct val="100000"/>
              <a:buNone/>
              <a:defRPr b="1" sz="3600">
                <a:solidFill>
                  <a:schemeClr val="lt1"/>
                </a:solidFill>
              </a:defRPr>
            </a:lvl7pPr>
            <a:lvl8pPr lvl="7" rtl="0">
              <a:spcBef>
                <a:spcPts val="0"/>
              </a:spcBef>
              <a:buClr>
                <a:schemeClr val="lt1"/>
              </a:buClr>
              <a:buSzPct val="100000"/>
              <a:buNone/>
              <a:defRPr b="1" sz="3600">
                <a:solidFill>
                  <a:schemeClr val="lt1"/>
                </a:solidFill>
              </a:defRPr>
            </a:lvl8pPr>
            <a:lvl9pPr lvl="8" rtl="0">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lvl="0" rtl="0">
              <a:spcBef>
                <a:spcPts val="600"/>
              </a:spcBef>
              <a:buClr>
                <a:schemeClr val="dk1"/>
              </a:buClr>
              <a:buSzPct val="100000"/>
              <a:defRPr sz="3000">
                <a:solidFill>
                  <a:schemeClr val="dk1"/>
                </a:solidFill>
                <a:latin typeface="Roboto Condensed"/>
                <a:ea typeface="Roboto Condensed"/>
                <a:cs typeface="Roboto Condensed"/>
                <a:sym typeface="Roboto Condensed"/>
              </a:defRPr>
            </a:lvl1pPr>
            <a:lvl2pPr lvl="1" rtl="0">
              <a:spcBef>
                <a:spcPts val="480"/>
              </a:spcBef>
              <a:buClr>
                <a:schemeClr val="dk1"/>
              </a:buClr>
              <a:buSzPct val="100000"/>
              <a:defRPr sz="2400">
                <a:solidFill>
                  <a:schemeClr val="dk1"/>
                </a:solidFill>
                <a:latin typeface="Roboto Condensed"/>
                <a:ea typeface="Roboto Condensed"/>
                <a:cs typeface="Roboto Condensed"/>
                <a:sym typeface="Roboto Condensed"/>
              </a:defRPr>
            </a:lvl2pPr>
            <a:lvl3pPr lvl="2" rtl="0">
              <a:spcBef>
                <a:spcPts val="480"/>
              </a:spcBef>
              <a:buClr>
                <a:schemeClr val="dk1"/>
              </a:buClr>
              <a:buSzPct val="100000"/>
              <a:defRPr sz="2400">
                <a:solidFill>
                  <a:schemeClr val="dk1"/>
                </a:solidFill>
                <a:latin typeface="Roboto Condensed"/>
                <a:ea typeface="Roboto Condensed"/>
                <a:cs typeface="Roboto Condensed"/>
                <a:sym typeface="Roboto Condensed"/>
              </a:defRPr>
            </a:lvl3pPr>
            <a:lvl4pPr lvl="3" rtl="0">
              <a:spcBef>
                <a:spcPts val="360"/>
              </a:spcBef>
              <a:buClr>
                <a:schemeClr val="dk1"/>
              </a:buClr>
              <a:buSzPct val="100000"/>
              <a:defRPr sz="1800">
                <a:solidFill>
                  <a:schemeClr val="dk1"/>
                </a:solidFill>
                <a:latin typeface="Roboto Condensed"/>
                <a:ea typeface="Roboto Condensed"/>
                <a:cs typeface="Roboto Condensed"/>
                <a:sym typeface="Roboto Condensed"/>
              </a:defRPr>
            </a:lvl4pPr>
            <a:lvl5pPr lvl="4" rtl="0">
              <a:spcBef>
                <a:spcPts val="360"/>
              </a:spcBef>
              <a:buClr>
                <a:schemeClr val="dk1"/>
              </a:buClr>
              <a:buSzPct val="100000"/>
              <a:defRPr sz="1800">
                <a:solidFill>
                  <a:schemeClr val="dk1"/>
                </a:solidFill>
                <a:latin typeface="Roboto Condensed"/>
                <a:ea typeface="Roboto Condensed"/>
                <a:cs typeface="Roboto Condensed"/>
                <a:sym typeface="Roboto Condensed"/>
              </a:defRPr>
            </a:lvl5pPr>
            <a:lvl6pPr lvl="5" rtl="0">
              <a:spcBef>
                <a:spcPts val="360"/>
              </a:spcBef>
              <a:buClr>
                <a:schemeClr val="dk1"/>
              </a:buClr>
              <a:buSzPct val="100000"/>
              <a:defRPr sz="1800">
                <a:solidFill>
                  <a:schemeClr val="dk1"/>
                </a:solidFill>
                <a:latin typeface="Roboto Condensed"/>
                <a:ea typeface="Roboto Condensed"/>
                <a:cs typeface="Roboto Condensed"/>
                <a:sym typeface="Roboto Condensed"/>
              </a:defRPr>
            </a:lvl6pPr>
            <a:lvl7pPr lvl="6" rtl="0">
              <a:spcBef>
                <a:spcPts val="360"/>
              </a:spcBef>
              <a:buClr>
                <a:schemeClr val="dk1"/>
              </a:buClr>
              <a:buSzPct val="100000"/>
              <a:defRPr sz="1800">
                <a:solidFill>
                  <a:schemeClr val="dk1"/>
                </a:solidFill>
                <a:latin typeface="Roboto Condensed"/>
                <a:ea typeface="Roboto Condensed"/>
                <a:cs typeface="Roboto Condensed"/>
                <a:sym typeface="Roboto Condensed"/>
              </a:defRPr>
            </a:lvl7pPr>
            <a:lvl8pPr lvl="7" rtl="0">
              <a:spcBef>
                <a:spcPts val="360"/>
              </a:spcBef>
              <a:buClr>
                <a:schemeClr val="dk1"/>
              </a:buClr>
              <a:buSzPct val="100000"/>
              <a:defRPr sz="1800">
                <a:solidFill>
                  <a:schemeClr val="dk1"/>
                </a:solidFill>
                <a:latin typeface="Roboto Condensed"/>
                <a:ea typeface="Roboto Condensed"/>
                <a:cs typeface="Roboto Condensed"/>
                <a:sym typeface="Roboto Condensed"/>
              </a:defRPr>
            </a:lvl8pPr>
            <a:lvl9pPr lvl="8" rtl="0">
              <a:spcBef>
                <a:spcPts val="360"/>
              </a:spcBef>
              <a:buClr>
                <a:schemeClr val="dk1"/>
              </a:buClr>
              <a:buSzPct val="100000"/>
              <a:defRPr sz="1800">
                <a:solidFill>
                  <a:schemeClr val="dk1"/>
                </a:solidFill>
                <a:latin typeface="Roboto Condensed"/>
                <a:ea typeface="Roboto Condensed"/>
                <a:cs typeface="Roboto Condensed"/>
                <a:sym typeface="Roboto Condense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s/_rels/slide.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xml"/><Relationship Id="rId3" Type="http://schemas.openxmlformats.org/officeDocument/2006/relationships/image" Target="../media/image01.png"/><Relationship Id="rId4" Type="http://schemas.openxmlformats.org/officeDocument/2006/relationships/hyperlink" Target="http://bit.ly/1OAsAB6" TargetMode="External"/></Relationships>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 Id="rId3" Type="http://schemas.openxmlformats.org/officeDocument/2006/relationships/image" Target="../media/image00.png"/><Relationship Id="rId4" Type="http://schemas.openxmlformats.org/officeDocument/2006/relationships/hyperlink" Target="http://staticfree.info/~steve/complete_android_fragment_lifecycle.pn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0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hyperlink" Target="https://www.genymotion.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 Id="rId3" Type="http://schemas.openxmlformats.org/officeDocument/2006/relationships/hyperlink" Target="http://bit.ly/1OAsAB6"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hyperlink" Target="https://github.com/willowtreeapps/penn-apps-lab1" TargetMode="External"/><Relationship Id="rId4" Type="http://schemas.openxmlformats.org/officeDocument/2006/relationships/hyperlink" Target="http://bit.ly/1lzgzkR" TargetMode="External"/><Relationship Id="rId5" Type="http://schemas.openxmlformats.org/officeDocument/2006/relationships/hyperlink" Target="https://developer.android.com/training/basics/firstapp/index.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hyperlink" Target="https://developer.android.com/reference/android/widget/LinearLayout.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hyperlink" Target="https://developer.android.com/reference/android/widget/LinearLayout.html" TargetMode="External"/><Relationship Id="rId4" Type="http://schemas.openxmlformats.org/officeDocument/2006/relationships/hyperlink" Target="https://developer.android.com/reference/android/widget/Button.html" TargetMode="External"/><Relationship Id="rId5" Type="http://schemas.openxmlformats.org/officeDocument/2006/relationships/hyperlink" Target="https://developer.android.com/reference/android/widget/EditText.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hyperlink" Target="https://developer.android.com/reference/android/view/View.html#attr_android:onClick" TargetMode="External"/><Relationship Id="rId4" Type="http://schemas.openxmlformats.org/officeDocument/2006/relationships/hyperlink" Target="https://developer.android.com/reference/android/widget/Button.html" TargetMode="External"/><Relationship Id="rId5" Type="http://schemas.openxmlformats.org/officeDocument/2006/relationships/hyperlink" Target="https://developer.android.com/reference/android/widget/Button.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hyperlink" Target="https://developer.android.com/reference/android/content/Intent.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hyperlink" Target="https://github.com/willowtreeapps/penn-apps-lab1-completed" TargetMode="External"/><Relationship Id="rId4" Type="http://schemas.openxmlformats.org/officeDocument/2006/relationships/hyperlink" Target="http://bit.ly/1RVUEmD"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hyperlink" Target="https://github.com/willowtreeapps/penn-apps-lab2" TargetMode="External"/><Relationship Id="rId4" Type="http://schemas.openxmlformats.org/officeDocument/2006/relationships/hyperlink" Target="http://bit.ly/1ncgyVc"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hyperlink" Target="http://harmony.apache.org/" TargetMode="External"/><Relationship Id="rId4" Type="http://schemas.openxmlformats.org/officeDocument/2006/relationships/hyperlink" Target="http://venturebeat.com/2015/12/29/google-confirms-next-android-version-wont-use-oracles-proprietary-java-api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hyperlink" Target="http://github.com/willowtreeapps/penn-apps-lab2-completed" TargetMode="External"/><Relationship Id="rId4" Type="http://schemas.openxmlformats.org/officeDocument/2006/relationships/hyperlink" Target="http://bit.ly/1UeR04J"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 Id="rId3" Type="http://schemas.openxmlformats.org/officeDocument/2006/relationships/hyperlink" Target="https://github.com/google/gson " TargetMode="External"/><Relationship Id="rId4" Type="http://schemas.openxmlformats.org/officeDocument/2006/relationships/hyperlink" Target="http://square.github.io/picasso/" TargetMode="External"/><Relationship Id="rId5" Type="http://schemas.openxmlformats.org/officeDocument/2006/relationships/hyperlink" Target="http://square.github.io/retrofit/" TargetMode="External"/><Relationship Id="rId6" Type="http://schemas.openxmlformats.org/officeDocument/2006/relationships/hyperlink" Target="http://square.github.io/okhttp/" TargetMode="External"/><Relationship Id="rId7" Type="http://schemas.openxmlformats.org/officeDocument/2006/relationships/hyperlink" Target="https://github.com/chrisjenx/Calligraphy" TargetMode="External"/><Relationship Id="rId8" Type="http://schemas.openxmlformats.org/officeDocument/2006/relationships/hyperlink" Target="http://developer.android.com/tools/support-library/features.html"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6.xml"/><Relationship Id="rId3" Type="http://schemas.openxmlformats.org/officeDocument/2006/relationships/image" Target="../media/image01.png"/><Relationship Id="rId4" Type="http://schemas.openxmlformats.org/officeDocument/2006/relationships/hyperlink" Target="http://www.willowtreeapps.com/career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 Id="rId3" Type="http://schemas.openxmlformats.org/officeDocument/2006/relationships/image" Target="../media/image0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ctrTitle"/>
          </p:nvPr>
        </p:nvSpPr>
        <p:spPr>
          <a:xfrm>
            <a:off x="901800" y="3577025"/>
            <a:ext cx="7340399" cy="823500"/>
          </a:xfrm>
          <a:prstGeom prst="rect">
            <a:avLst/>
          </a:prstGeom>
        </p:spPr>
        <p:txBody>
          <a:bodyPr anchorCtr="0" anchor="b" bIns="91425" lIns="91425" rIns="91425" tIns="91425">
            <a:noAutofit/>
          </a:bodyPr>
          <a:lstStyle/>
          <a:p>
            <a:pPr lvl="0">
              <a:spcBef>
                <a:spcPts val="0"/>
              </a:spcBef>
              <a:buNone/>
            </a:pPr>
            <a:r>
              <a:rPr lang="en">
                <a:solidFill>
                  <a:srgbClr val="91C442"/>
                </a:solidFill>
              </a:rPr>
              <a:t>A Brief Intro to Android</a:t>
            </a:r>
          </a:p>
        </p:txBody>
      </p:sp>
      <p:pic>
        <p:nvPicPr>
          <p:cNvPr id="138" name="Shape 138"/>
          <p:cNvPicPr preferRelativeResize="0"/>
          <p:nvPr/>
        </p:nvPicPr>
        <p:blipFill>
          <a:blip r:embed="rId3">
            <a:alphaModFix/>
          </a:blip>
          <a:stretch>
            <a:fillRect/>
          </a:stretch>
        </p:blipFill>
        <p:spPr>
          <a:xfrm>
            <a:off x="520712" y="835338"/>
            <a:ext cx="8102574" cy="1754224"/>
          </a:xfrm>
          <a:prstGeom prst="rect">
            <a:avLst/>
          </a:prstGeom>
          <a:noFill/>
          <a:ln>
            <a:noFill/>
          </a:ln>
        </p:spPr>
      </p:pic>
      <p:sp>
        <p:nvSpPr>
          <p:cNvPr id="139" name="Shape 139"/>
          <p:cNvSpPr txBox="1"/>
          <p:nvPr/>
        </p:nvSpPr>
        <p:spPr>
          <a:xfrm>
            <a:off x="1634425" y="4254625"/>
            <a:ext cx="5408100" cy="888899"/>
          </a:xfrm>
          <a:prstGeom prst="rect">
            <a:avLst/>
          </a:prstGeom>
          <a:noFill/>
          <a:ln>
            <a:noFill/>
          </a:ln>
        </p:spPr>
        <p:txBody>
          <a:bodyPr anchorCtr="0" anchor="t" bIns="91425" lIns="91425" rIns="91425" tIns="91425">
            <a:noAutofit/>
          </a:bodyPr>
          <a:lstStyle/>
          <a:p>
            <a:pPr lvl="0" rtl="0" algn="ctr">
              <a:spcBef>
                <a:spcPts val="0"/>
              </a:spcBef>
              <a:buNone/>
            </a:pPr>
            <a:r>
              <a:rPr lang="en"/>
              <a:t>Follow Along At:</a:t>
            </a:r>
          </a:p>
          <a:p>
            <a:pPr lvl="0" algn="ctr">
              <a:spcBef>
                <a:spcPts val="0"/>
              </a:spcBef>
              <a:buNone/>
            </a:pPr>
            <a:r>
              <a:rPr lang="en" sz="2400" u="sng">
                <a:solidFill>
                  <a:srgbClr val="91C442"/>
                </a:solidFill>
                <a:hlinkClick r:id="rId4"/>
              </a:rPr>
              <a:t>bit.ly/1OAsAB6</a:t>
            </a:r>
            <a:r>
              <a:rPr lang="en" sz="2400">
                <a:solidFill>
                  <a:srgbClr val="91C442"/>
                </a:solidFill>
              </a:rPr>
              <a:t> </a:t>
            </a:r>
          </a:p>
        </p:txBody>
      </p:sp>
    </p:spTree>
  </p:cSld>
  <p:clrMapOvr>
    <a:masterClrMapping/>
  </p:clrMapOvr>
  <p:transition spd="slow">
    <p:cut/>
  </p:transition>
</p:sld>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gn="ctr">
              <a:spcBef>
                <a:spcPts val="0"/>
              </a:spcBef>
              <a:buNone/>
            </a:pPr>
            <a:r>
              <a:rPr lang="en">
                <a:latin typeface="Arial"/>
                <a:ea typeface="Arial"/>
                <a:cs typeface="Arial"/>
                <a:sym typeface="Arial"/>
              </a:rPr>
              <a:t>If not, you won’t want to miss out on the labs!</a:t>
            </a:r>
          </a:p>
          <a:p>
            <a:pPr lvl="0" rtl="0" algn="ctr">
              <a:spcBef>
                <a:spcPts val="0"/>
              </a:spcBef>
              <a:buNone/>
            </a:pPr>
            <a:r>
              <a:t/>
            </a:r>
            <a:endParaRPr>
              <a:latin typeface="Courier New"/>
              <a:ea typeface="Courier New"/>
              <a:cs typeface="Courier New"/>
              <a:sym typeface="Courier New"/>
            </a:endParaRPr>
          </a:p>
          <a:p>
            <a:pPr lvl="0" rtl="0" algn="ctr">
              <a:spcBef>
                <a:spcPts val="0"/>
              </a:spcBef>
              <a:buNone/>
            </a:pPr>
            <a:r>
              <a:rPr lang="en">
                <a:latin typeface="Courier New"/>
                <a:ea typeface="Courier New"/>
                <a:cs typeface="Courier New"/>
                <a:sym typeface="Courier New"/>
              </a:rPr>
              <a:t>developer.android.com/sdk</a:t>
            </a:r>
          </a:p>
        </p:txBody>
      </p:sp>
      <p:sp>
        <p:nvSpPr>
          <p:cNvPr id="145" name="Shape 14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Wait! Do you have Android Studio!?</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91C442"/>
        </a:solidFill>
      </p:bgPr>
    </p:bg>
    <p:spTree>
      <p:nvGrpSpPr>
        <p:cNvPr id="195" name="Shape 195"/>
        <p:cNvGrpSpPr/>
        <p:nvPr/>
      </p:nvGrpSpPr>
      <p:grpSpPr>
        <a:xfrm>
          <a:off x="0" y="0"/>
          <a:ext cx="0" cy="0"/>
          <a:chOff x="0" y="0"/>
          <a:chExt cx="0" cy="0"/>
        </a:xfrm>
      </p:grpSpPr>
      <p:sp>
        <p:nvSpPr>
          <p:cNvPr id="196" name="Shape 196"/>
          <p:cNvSpPr txBox="1"/>
          <p:nvPr>
            <p:ph idx="4294967295" type="title"/>
          </p:nvPr>
        </p:nvSpPr>
        <p:spPr>
          <a:xfrm>
            <a:off x="457200" y="2143053"/>
            <a:ext cx="8229600" cy="857400"/>
          </a:xfrm>
          <a:prstGeom prst="rect">
            <a:avLst/>
          </a:prstGeom>
        </p:spPr>
        <p:txBody>
          <a:bodyPr anchorCtr="0" anchor="ctr" bIns="91425" lIns="91425" rIns="91425" tIns="91425">
            <a:noAutofit/>
          </a:bodyPr>
          <a:lstStyle/>
          <a:p>
            <a:pPr lvl="0" algn="ctr">
              <a:spcBef>
                <a:spcPts val="0"/>
              </a:spcBef>
              <a:buNone/>
            </a:pPr>
            <a:r>
              <a:rPr lang="en"/>
              <a:t>Activity Life Cycle</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pic>
        <p:nvPicPr>
          <p:cNvPr id="201" name="Shape 201"/>
          <p:cNvPicPr preferRelativeResize="0"/>
          <p:nvPr/>
        </p:nvPicPr>
        <p:blipFill rotWithShape="1">
          <a:blip r:embed="rId3">
            <a:alphaModFix/>
          </a:blip>
          <a:srcRect b="0" l="0" r="0" t="0"/>
          <a:stretch/>
        </p:blipFill>
        <p:spPr>
          <a:xfrm>
            <a:off x="2336400" y="0"/>
            <a:ext cx="4471199" cy="5143499"/>
          </a:xfrm>
          <a:prstGeom prst="rect">
            <a:avLst/>
          </a:prstGeom>
          <a:noFill/>
          <a:ln>
            <a:noFill/>
          </a:ln>
        </p:spPr>
      </p:pic>
      <p:sp>
        <p:nvSpPr>
          <p:cNvPr id="202" name="Shape 202"/>
          <p:cNvSpPr txBox="1"/>
          <p:nvPr/>
        </p:nvSpPr>
        <p:spPr>
          <a:xfrm>
            <a:off x="2057400" y="4507875"/>
            <a:ext cx="7086600" cy="635699"/>
          </a:xfrm>
          <a:prstGeom prst="rect">
            <a:avLst/>
          </a:prstGeom>
          <a:noFill/>
          <a:ln>
            <a:noFill/>
          </a:ln>
        </p:spPr>
        <p:txBody>
          <a:bodyPr anchorCtr="0" anchor="b" bIns="91425" lIns="91425" rIns="91425" tIns="91425">
            <a:noAutofit/>
          </a:bodyPr>
          <a:lstStyle/>
          <a:p>
            <a:pPr lvl="0" rtl="0" algn="r">
              <a:spcBef>
                <a:spcPts val="600"/>
              </a:spcBef>
              <a:buNone/>
            </a:pPr>
            <a:r>
              <a:rPr lang="en" sz="1000">
                <a:latin typeface="Roboto Condensed"/>
                <a:ea typeface="Roboto Condensed"/>
                <a:cs typeface="Roboto Condensed"/>
                <a:sym typeface="Roboto Condensed"/>
              </a:rPr>
              <a:t>Complete Lifecycle</a:t>
            </a:r>
          </a:p>
          <a:p>
            <a:pPr lvl="0" rtl="0" algn="r">
              <a:spcBef>
                <a:spcPts val="600"/>
              </a:spcBef>
              <a:buNone/>
            </a:pPr>
            <a:r>
              <a:rPr lang="en" sz="1000" u="sng">
                <a:latin typeface="Roboto Condensed"/>
                <a:ea typeface="Roboto Condensed"/>
                <a:cs typeface="Roboto Condensed"/>
                <a:sym typeface="Roboto Condensed"/>
                <a:hlinkClick r:id="rId4"/>
              </a:rPr>
              <a:t>http://staticfree.info/~steve/complete_android_fragment_lifecycle.png</a:t>
            </a:r>
            <a:r>
              <a:rPr lang="en" sz="1000">
                <a:latin typeface="Roboto Condensed"/>
                <a:ea typeface="Roboto Condensed"/>
                <a:cs typeface="Roboto Condensed"/>
                <a:sym typeface="Roboto Condensed"/>
              </a:rPr>
              <a:t> </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Project Structure</a:t>
            </a:r>
          </a:p>
        </p:txBody>
      </p:sp>
      <p:pic>
        <p:nvPicPr>
          <p:cNvPr id="208" name="Shape 208"/>
          <p:cNvPicPr preferRelativeResize="0"/>
          <p:nvPr/>
        </p:nvPicPr>
        <p:blipFill>
          <a:blip r:embed="rId3">
            <a:alphaModFix/>
          </a:blip>
          <a:stretch>
            <a:fillRect/>
          </a:stretch>
        </p:blipFill>
        <p:spPr>
          <a:xfrm>
            <a:off x="5946959" y="0"/>
            <a:ext cx="3197038" cy="5143501"/>
          </a:xfrm>
          <a:prstGeom prst="rect">
            <a:avLst/>
          </a:prstGeom>
          <a:noFill/>
          <a:ln>
            <a:noFill/>
          </a:ln>
        </p:spPr>
      </p:pic>
      <p:sp>
        <p:nvSpPr>
          <p:cNvPr id="209" name="Shape 209"/>
          <p:cNvSpPr txBox="1"/>
          <p:nvPr/>
        </p:nvSpPr>
        <p:spPr>
          <a:xfrm>
            <a:off x="568700" y="1455225"/>
            <a:ext cx="4081199" cy="3102899"/>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006600"/>
                </a:solidFill>
                <a:latin typeface="Courier New"/>
                <a:ea typeface="Courier New"/>
                <a:cs typeface="Courier New"/>
                <a:sym typeface="Courier New"/>
              </a:rPr>
              <a:t>build.gradle</a:t>
            </a:r>
            <a:r>
              <a:rPr lang="en" sz="1800"/>
              <a:t> files</a:t>
            </a:r>
          </a:p>
          <a:p>
            <a:pPr lvl="0" rtl="0">
              <a:spcBef>
                <a:spcPts val="0"/>
              </a:spcBef>
              <a:buNone/>
            </a:pPr>
            <a:r>
              <a:t/>
            </a:r>
            <a:endParaRPr sz="1800"/>
          </a:p>
          <a:p>
            <a:pPr lvl="0" rtl="0">
              <a:spcBef>
                <a:spcPts val="0"/>
              </a:spcBef>
              <a:buNone/>
            </a:pPr>
            <a:r>
              <a:rPr lang="en" sz="1800"/>
              <a:t>Android Manifest</a:t>
            </a:r>
          </a:p>
          <a:p>
            <a:pPr lvl="0" rtl="0">
              <a:spcBef>
                <a:spcPts val="0"/>
              </a:spcBef>
              <a:buNone/>
            </a:pPr>
            <a:r>
              <a:t/>
            </a:r>
            <a:endParaRPr sz="1800"/>
          </a:p>
          <a:p>
            <a:pPr lvl="0" rtl="0">
              <a:spcBef>
                <a:spcPts val="0"/>
              </a:spcBef>
              <a:buNone/>
            </a:pPr>
            <a:r>
              <a:rPr lang="en" sz="1800"/>
              <a:t>Resources Folder</a:t>
            </a:r>
          </a:p>
          <a:p>
            <a:pPr lvl="0" rtl="0">
              <a:spcBef>
                <a:spcPts val="0"/>
              </a:spcBef>
              <a:buNone/>
            </a:pPr>
            <a:r>
              <a:t/>
            </a:r>
            <a:endParaRPr sz="1800"/>
          </a:p>
          <a:p>
            <a:pPr lvl="0" rtl="0">
              <a:spcBef>
                <a:spcPts val="0"/>
              </a:spcBef>
              <a:buNone/>
            </a:pPr>
            <a:r>
              <a:rPr lang="en" sz="1800"/>
              <a:t>Activities</a:t>
            </a:r>
          </a:p>
          <a:p>
            <a:pPr lvl="0" rtl="0">
              <a:spcBef>
                <a:spcPts val="0"/>
              </a:spcBef>
              <a:buNone/>
            </a:pPr>
            <a:r>
              <a:t/>
            </a:r>
            <a:endParaRPr sz="1800"/>
          </a:p>
          <a:p>
            <a:pPr lvl="0">
              <a:spcBef>
                <a:spcPts val="0"/>
              </a:spcBef>
              <a:buNone/>
            </a:pPr>
            <a:r>
              <a:rPr lang="en" sz="1800"/>
              <a:t>SDK Manager</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Create A New Project</a:t>
            </a:r>
          </a:p>
        </p:txBody>
      </p:sp>
      <p:sp>
        <p:nvSpPr>
          <p:cNvPr id="215" name="Shape 215"/>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buChar char="-"/>
            </a:pPr>
            <a:r>
              <a:rPr lang="en"/>
              <a:t>Launch Android Studio</a:t>
            </a:r>
          </a:p>
          <a:p>
            <a:pPr indent="-228600" lvl="0" marL="457200" rtl="0">
              <a:spcBef>
                <a:spcPts val="0"/>
              </a:spcBef>
              <a:buChar char="-"/>
            </a:pPr>
            <a:r>
              <a:rPr lang="en"/>
              <a:t>Create a New Project</a:t>
            </a:r>
          </a:p>
          <a:p>
            <a:pPr indent="-228600" lvl="1" marL="914400" rtl="0">
              <a:spcBef>
                <a:spcPts val="0"/>
              </a:spcBef>
              <a:buChar char="-"/>
            </a:pPr>
            <a:r>
              <a:rPr lang="en"/>
              <a:t>Name your project “HelloWorld”</a:t>
            </a:r>
          </a:p>
          <a:p>
            <a:pPr indent="-228600" lvl="1" marL="914400" rtl="0">
              <a:spcBef>
                <a:spcPts val="0"/>
              </a:spcBef>
              <a:buChar char="-"/>
            </a:pPr>
            <a:r>
              <a:rPr lang="en"/>
              <a:t>Check the box for </a:t>
            </a:r>
            <a:r>
              <a:rPr b="1" lang="en"/>
              <a:t>Phone and Tablet</a:t>
            </a:r>
          </a:p>
          <a:p>
            <a:pPr indent="-228600" lvl="1" marL="914400" rtl="0">
              <a:spcBef>
                <a:spcPts val="0"/>
              </a:spcBef>
              <a:buChar char="-"/>
            </a:pPr>
            <a:r>
              <a:rPr lang="en"/>
              <a:t>Add a </a:t>
            </a:r>
            <a:r>
              <a:rPr b="1" lang="en"/>
              <a:t>Blank Activity</a:t>
            </a:r>
            <a:r>
              <a:rPr lang="en"/>
              <a:t> titled MainActivity</a:t>
            </a:r>
          </a:p>
          <a:p>
            <a:pPr indent="-228600" lvl="1" marL="914400" rtl="0">
              <a:spcBef>
                <a:spcPts val="0"/>
              </a:spcBef>
              <a:buChar char="-"/>
            </a:pPr>
            <a:r>
              <a:rPr lang="en"/>
              <a:t>Click </a:t>
            </a:r>
            <a:r>
              <a:rPr b="1" lang="en"/>
              <a:t>Finish</a:t>
            </a:r>
          </a:p>
          <a:p>
            <a:pPr indent="-228600" lvl="0" marL="457200" rtl="0">
              <a:spcBef>
                <a:spcPts val="0"/>
              </a:spcBef>
              <a:buChar char="-"/>
            </a:pPr>
            <a:r>
              <a:rPr lang="en"/>
              <a:t>You have a basic app!</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Creating an Emulator</a:t>
            </a:r>
          </a:p>
        </p:txBody>
      </p:sp>
      <p:sp>
        <p:nvSpPr>
          <p:cNvPr id="221" name="Shape 221"/>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buChar char="-"/>
            </a:pPr>
            <a:r>
              <a:rPr lang="en"/>
              <a:t>In the menu, click </a:t>
            </a:r>
            <a:r>
              <a:rPr b="1" lang="en"/>
              <a:t>Run</a:t>
            </a:r>
            <a:r>
              <a:rPr lang="en"/>
              <a:t> &gt; </a:t>
            </a:r>
            <a:r>
              <a:rPr b="1" lang="en"/>
              <a:t>Run App</a:t>
            </a:r>
          </a:p>
          <a:p>
            <a:pPr indent="-228600" lvl="0" marL="457200" rtl="0">
              <a:spcBef>
                <a:spcPts val="0"/>
              </a:spcBef>
              <a:buChar char="-"/>
            </a:pPr>
            <a:r>
              <a:rPr lang="en"/>
              <a:t>Click the </a:t>
            </a:r>
            <a:r>
              <a:rPr b="1" lang="en"/>
              <a:t>…</a:t>
            </a:r>
            <a:r>
              <a:rPr lang="en"/>
              <a:t> to create a new AVD</a:t>
            </a:r>
          </a:p>
          <a:p>
            <a:pPr indent="-228600" lvl="0" marL="457200" rtl="0">
              <a:spcBef>
                <a:spcPts val="0"/>
              </a:spcBef>
              <a:buChar char="-"/>
            </a:pPr>
            <a:r>
              <a:rPr lang="en"/>
              <a:t>Choose </a:t>
            </a:r>
            <a:r>
              <a:rPr b="1" lang="en"/>
              <a:t>Nexus 5</a:t>
            </a:r>
            <a:r>
              <a:rPr lang="en"/>
              <a:t> and </a:t>
            </a:r>
            <a:r>
              <a:rPr b="1" lang="en"/>
              <a:t>Marshmallow</a:t>
            </a:r>
          </a:p>
          <a:p>
            <a:pPr indent="-228600" lvl="1" marL="914400" rtl="0">
              <a:spcBef>
                <a:spcPts val="0"/>
              </a:spcBef>
              <a:buChar char="-"/>
            </a:pPr>
            <a:r>
              <a:rPr lang="en"/>
              <a:t>Download the system image that matches your computer’s architecture. If you don’t know, choose </a:t>
            </a:r>
            <a:r>
              <a:rPr b="1" lang="en"/>
              <a:t>armeabi-v7a</a:t>
            </a:r>
            <a:r>
              <a:rPr lang="en"/>
              <a:t>.</a:t>
            </a:r>
          </a:p>
          <a:p>
            <a:pPr indent="-228600" lvl="0" marL="457200" rtl="0">
              <a:spcBef>
                <a:spcPts val="0"/>
              </a:spcBef>
              <a:buChar char="-"/>
            </a:pPr>
            <a:r>
              <a:rPr lang="en"/>
              <a:t>You should now be able to run your app</a:t>
            </a:r>
          </a:p>
          <a:p>
            <a:pPr indent="-228600" lvl="0" marL="457200" rtl="0">
              <a:spcBef>
                <a:spcPts val="0"/>
              </a:spcBef>
              <a:buChar char="-"/>
            </a:pPr>
            <a:r>
              <a:rPr lang="en"/>
              <a:t>Genymotion is a great alternative if you’re having trouble with a local AVD</a:t>
            </a:r>
          </a:p>
        </p:txBody>
      </p:sp>
      <p:sp>
        <p:nvSpPr>
          <p:cNvPr id="222" name="Shape 222"/>
          <p:cNvSpPr txBox="1"/>
          <p:nvPr/>
        </p:nvSpPr>
        <p:spPr>
          <a:xfrm>
            <a:off x="2475575" y="4859150"/>
            <a:ext cx="6668400" cy="284400"/>
          </a:xfrm>
          <a:prstGeom prst="rect">
            <a:avLst/>
          </a:prstGeom>
          <a:noFill/>
          <a:ln>
            <a:noFill/>
          </a:ln>
        </p:spPr>
        <p:txBody>
          <a:bodyPr anchorCtr="0" anchor="b" bIns="91425" lIns="91425" rIns="91425" tIns="91425">
            <a:noAutofit/>
          </a:bodyPr>
          <a:lstStyle/>
          <a:p>
            <a:pPr lvl="0" rtl="0" algn="r">
              <a:spcBef>
                <a:spcPts val="0"/>
              </a:spcBef>
              <a:buNone/>
            </a:pPr>
            <a:r>
              <a:rPr lang="en" sz="1000" u="sng">
                <a:solidFill>
                  <a:schemeClr val="hlink"/>
                </a:solidFill>
                <a:hlinkClick r:id="rId3"/>
              </a:rPr>
              <a:t>https://www.genymotion.com/#!/</a:t>
            </a:r>
            <a:r>
              <a:rPr lang="en" sz="1000"/>
              <a:t> </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91C442"/>
        </a:solidFill>
      </p:bgPr>
    </p:bg>
    <p:spTree>
      <p:nvGrpSpPr>
        <p:cNvPr id="226" name="Shape 226"/>
        <p:cNvGrpSpPr/>
        <p:nvPr/>
      </p:nvGrpSpPr>
      <p:grpSpPr>
        <a:xfrm>
          <a:off x="0" y="0"/>
          <a:ext cx="0" cy="0"/>
          <a:chOff x="0" y="0"/>
          <a:chExt cx="0" cy="0"/>
        </a:xfrm>
      </p:grpSpPr>
      <p:sp>
        <p:nvSpPr>
          <p:cNvPr id="227" name="Shape 227"/>
          <p:cNvSpPr txBox="1"/>
          <p:nvPr>
            <p:ph idx="4294967295" type="title"/>
          </p:nvPr>
        </p:nvSpPr>
        <p:spPr>
          <a:xfrm>
            <a:off x="457200" y="2143053"/>
            <a:ext cx="8229600" cy="857400"/>
          </a:xfrm>
          <a:prstGeom prst="rect">
            <a:avLst/>
          </a:prstGeom>
        </p:spPr>
        <p:txBody>
          <a:bodyPr anchorCtr="0" anchor="ctr" bIns="91425" lIns="91425" rIns="91425" tIns="91425">
            <a:noAutofit/>
          </a:bodyPr>
          <a:lstStyle/>
          <a:p>
            <a:pPr lvl="0" rtl="0" algn="ctr">
              <a:spcBef>
                <a:spcPts val="0"/>
              </a:spcBef>
              <a:buNone/>
            </a:pPr>
            <a:r>
              <a:rPr lang="en"/>
              <a:t>Lab 1</a:t>
            </a:r>
          </a:p>
          <a:p>
            <a:pPr lvl="0" rtl="0" algn="ctr">
              <a:spcBef>
                <a:spcPts val="0"/>
              </a:spcBef>
              <a:buNone/>
            </a:pPr>
            <a:r>
              <a:rPr lang="en"/>
              <a:t>Hello, World!</a:t>
            </a:r>
          </a:p>
        </p:txBody>
      </p:sp>
      <p:sp>
        <p:nvSpPr>
          <p:cNvPr id="228" name="Shape 228"/>
          <p:cNvSpPr txBox="1"/>
          <p:nvPr/>
        </p:nvSpPr>
        <p:spPr>
          <a:xfrm>
            <a:off x="1867950" y="4254600"/>
            <a:ext cx="5408100" cy="888899"/>
          </a:xfrm>
          <a:prstGeom prst="rect">
            <a:avLst/>
          </a:prstGeom>
          <a:noFill/>
          <a:ln>
            <a:noFill/>
          </a:ln>
        </p:spPr>
        <p:txBody>
          <a:bodyPr anchorCtr="0" anchor="t" bIns="91425" lIns="91425" rIns="91425" tIns="91425">
            <a:noAutofit/>
          </a:bodyPr>
          <a:lstStyle/>
          <a:p>
            <a:pPr lvl="0" rtl="0" algn="ctr">
              <a:spcBef>
                <a:spcPts val="0"/>
              </a:spcBef>
              <a:buNone/>
            </a:pPr>
            <a:r>
              <a:rPr lang="en"/>
              <a:t>Follow Along At:</a:t>
            </a:r>
          </a:p>
          <a:p>
            <a:pPr lvl="0" rtl="0" algn="ctr">
              <a:spcBef>
                <a:spcPts val="0"/>
              </a:spcBef>
              <a:buNone/>
            </a:pPr>
            <a:r>
              <a:rPr lang="en" sz="2400" u="sng">
                <a:solidFill>
                  <a:srgbClr val="FFFFFF"/>
                </a:solidFill>
                <a:hlinkClick r:id="rId3"/>
              </a:rPr>
              <a:t>bit.ly/1OAsAB6</a:t>
            </a:r>
            <a:r>
              <a:rPr lang="en" sz="2400">
                <a:solidFill>
                  <a:srgbClr val="FFFFFF"/>
                </a:solidFill>
              </a:rPr>
              <a:t> </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x="0" y="0"/>
          <a:ext cx="0" cy="0"/>
          <a:chOff x="0" y="0"/>
          <a:chExt cx="0" cy="0"/>
        </a:xfrm>
      </p:grpSpPr>
      <p:sp>
        <p:nvSpPr>
          <p:cNvPr id="233" name="Shape 233"/>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Cloning Lab 1</a:t>
            </a:r>
          </a:p>
        </p:txBody>
      </p:sp>
      <p:sp>
        <p:nvSpPr>
          <p:cNvPr id="234" name="Shape 234"/>
          <p:cNvSpPr txBox="1"/>
          <p:nvPr>
            <p:ph idx="1" type="body"/>
          </p:nvPr>
        </p:nvSpPr>
        <p:spPr>
          <a:xfrm>
            <a:off x="457200" y="1200150"/>
            <a:ext cx="8229600" cy="3725699"/>
          </a:xfrm>
          <a:prstGeom prst="rect">
            <a:avLst/>
          </a:prstGeom>
        </p:spPr>
        <p:txBody>
          <a:bodyPr anchorCtr="0" anchor="ctr" bIns="91425" lIns="91425" rIns="91425" tIns="91425">
            <a:noAutofit/>
          </a:bodyPr>
          <a:lstStyle/>
          <a:p>
            <a:pPr lvl="0" rtl="0" algn="ctr">
              <a:spcBef>
                <a:spcPts val="0"/>
              </a:spcBef>
              <a:buNone/>
            </a:pPr>
            <a:r>
              <a:rPr lang="en" u="sng">
                <a:solidFill>
                  <a:schemeClr val="hlink"/>
                </a:solidFill>
                <a:hlinkClick r:id="rId3"/>
              </a:rPr>
              <a:t>github.com/willowtreeapps/penn-apps-lab1</a:t>
            </a:r>
          </a:p>
          <a:p>
            <a:pPr lvl="0" rtl="0" algn="ctr">
              <a:spcBef>
                <a:spcPts val="0"/>
              </a:spcBef>
              <a:buNone/>
            </a:pPr>
            <a:r>
              <a:rPr lang="en"/>
              <a:t>or</a:t>
            </a:r>
          </a:p>
          <a:p>
            <a:pPr lvl="0" rtl="0" algn="ctr">
              <a:spcBef>
                <a:spcPts val="0"/>
              </a:spcBef>
              <a:buNone/>
            </a:pPr>
            <a:r>
              <a:rPr lang="en" u="sng">
                <a:solidFill>
                  <a:schemeClr val="hlink"/>
                </a:solidFill>
                <a:latin typeface="Arial"/>
                <a:ea typeface="Arial"/>
                <a:cs typeface="Arial"/>
                <a:sym typeface="Arial"/>
                <a:hlinkClick r:id="rId4"/>
              </a:rPr>
              <a:t>bit.ly/1lzgzkR</a:t>
            </a:r>
          </a:p>
          <a:p>
            <a:pPr lvl="0" rtl="0">
              <a:spcBef>
                <a:spcPts val="0"/>
              </a:spcBef>
              <a:buNone/>
            </a:pPr>
            <a:r>
              <a:t/>
            </a:r>
            <a:endParaRPr sz="1200">
              <a:solidFill>
                <a:srgbClr val="A3AAAE"/>
              </a:solidFill>
              <a:latin typeface="Arial"/>
              <a:ea typeface="Arial"/>
              <a:cs typeface="Arial"/>
              <a:sym typeface="Arial"/>
            </a:endParaRPr>
          </a:p>
          <a:p>
            <a:pPr lvl="0" rtl="0">
              <a:spcBef>
                <a:spcPts val="0"/>
              </a:spcBef>
              <a:buNone/>
            </a:pPr>
            <a:r>
              <a:t/>
            </a:r>
            <a:endParaRPr sz="1200">
              <a:solidFill>
                <a:srgbClr val="A3AAAE"/>
              </a:solidFill>
              <a:latin typeface="Arial"/>
              <a:ea typeface="Arial"/>
              <a:cs typeface="Arial"/>
              <a:sym typeface="Arial"/>
            </a:endParaRPr>
          </a:p>
          <a:p>
            <a:pPr lvl="0">
              <a:spcBef>
                <a:spcPts val="0"/>
              </a:spcBef>
              <a:buNone/>
            </a:pPr>
            <a:r>
              <a:rPr lang="en" sz="1800">
                <a:solidFill>
                  <a:srgbClr val="A3AAAE"/>
                </a:solidFill>
                <a:latin typeface="Arial"/>
                <a:ea typeface="Arial"/>
                <a:cs typeface="Arial"/>
                <a:sym typeface="Arial"/>
              </a:rPr>
              <a:t>Note: this lab is based on the excellent documentation on the Android Developer Site. A well-detailed explanation of everything in the Lab can be found at </a:t>
            </a:r>
            <a:r>
              <a:rPr lang="en" sz="1800" u="sng">
                <a:solidFill>
                  <a:schemeClr val="hlink"/>
                </a:solidFill>
                <a:latin typeface="Arial"/>
                <a:ea typeface="Arial"/>
                <a:cs typeface="Arial"/>
                <a:sym typeface="Arial"/>
                <a:hlinkClick r:id="rId5"/>
              </a:rPr>
              <a:t>https://developer.android.com/training/basics/firstapp/index.html</a:t>
            </a:r>
            <a:r>
              <a:rPr lang="en" sz="1800">
                <a:solidFill>
                  <a:srgbClr val="A3AAAE"/>
                </a:solidFill>
                <a:latin typeface="Arial"/>
                <a:ea typeface="Arial"/>
                <a:cs typeface="Arial"/>
                <a:sym typeface="Arial"/>
              </a:rPr>
              <a:t> </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x="0" y="0"/>
          <a:ext cx="0" cy="0"/>
          <a:chOff x="0" y="0"/>
          <a:chExt cx="0" cy="0"/>
        </a:xfrm>
      </p:grpSpPr>
      <p:sp>
        <p:nvSpPr>
          <p:cNvPr id="239" name="Shape 23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Important Files</a:t>
            </a:r>
          </a:p>
        </p:txBody>
      </p:sp>
      <p:sp>
        <p:nvSpPr>
          <p:cNvPr id="240" name="Shape 240"/>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buChar char="-"/>
            </a:pPr>
            <a:r>
              <a:rPr lang="en"/>
              <a:t>MainActivity.java</a:t>
            </a:r>
          </a:p>
          <a:p>
            <a:pPr indent="-228600" lvl="1" marL="914400" rtl="0">
              <a:spcBef>
                <a:spcPts val="0"/>
              </a:spcBef>
              <a:buChar char="-"/>
            </a:pPr>
            <a:r>
              <a:rPr b="1" i="1" lang="en"/>
              <a:t>activity_main.xml</a:t>
            </a:r>
            <a:r>
              <a:rPr lang="en"/>
              <a:t> and </a:t>
            </a:r>
            <a:r>
              <a:rPr b="1" i="1" lang="en"/>
              <a:t>content_main.xml</a:t>
            </a:r>
          </a:p>
          <a:p>
            <a:pPr indent="-228600" lvl="0" marL="457200" rtl="0">
              <a:spcBef>
                <a:spcPts val="0"/>
              </a:spcBef>
              <a:buChar char="-"/>
            </a:pPr>
            <a:r>
              <a:rPr lang="en"/>
              <a:t>DisplayMessageActivity.java</a:t>
            </a:r>
          </a:p>
          <a:p>
            <a:pPr indent="-228600" lvl="1" marL="914400" rtl="0">
              <a:spcBef>
                <a:spcPts val="0"/>
              </a:spcBef>
              <a:buChar char="-"/>
            </a:pPr>
            <a:r>
              <a:rPr b="1" i="1" lang="en"/>
              <a:t>activity_display_message.xml</a:t>
            </a:r>
            <a:r>
              <a:rPr lang="en"/>
              <a:t> and </a:t>
            </a:r>
            <a:r>
              <a:rPr b="1" i="1" lang="en"/>
              <a:t>content_display_message.xml</a:t>
            </a:r>
          </a:p>
          <a:p>
            <a:pPr indent="-228600" lvl="0" marL="457200" rtl="0">
              <a:spcBef>
                <a:spcPts val="0"/>
              </a:spcBef>
              <a:buChar char="-"/>
            </a:pPr>
            <a:r>
              <a:rPr lang="en"/>
              <a:t>strings.xml</a:t>
            </a:r>
          </a:p>
          <a:p>
            <a:pPr lvl="0" rtl="0">
              <a:spcBef>
                <a:spcPts val="0"/>
              </a:spcBef>
              <a:buNone/>
            </a:pPr>
            <a:r>
              <a:t/>
            </a:r>
            <a:endParaRP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4" name="Shape 244"/>
        <p:cNvGrpSpPr/>
        <p:nvPr/>
      </p:nvGrpSpPr>
      <p:grpSpPr>
        <a:xfrm>
          <a:off x="0" y="0"/>
          <a:ext cx="0" cy="0"/>
          <a:chOff x="0" y="0"/>
          <a:chExt cx="0" cy="0"/>
        </a:xfrm>
      </p:grpSpPr>
      <p:sp>
        <p:nvSpPr>
          <p:cNvPr id="245" name="Shape 245"/>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Step 1 - Adding a Text Field</a:t>
            </a:r>
          </a:p>
        </p:txBody>
      </p:sp>
      <p:sp>
        <p:nvSpPr>
          <p:cNvPr id="246" name="Shape 246"/>
          <p:cNvSpPr txBox="1"/>
          <p:nvPr>
            <p:ph idx="1" type="body"/>
          </p:nvPr>
        </p:nvSpPr>
        <p:spPr>
          <a:xfrm>
            <a:off x="457200" y="1200150"/>
            <a:ext cx="8229600" cy="3725699"/>
          </a:xfrm>
          <a:prstGeom prst="rect">
            <a:avLst/>
          </a:prstGeom>
          <a:noFill/>
        </p:spPr>
        <p:txBody>
          <a:bodyPr anchorCtr="0" anchor="t" bIns="91425" lIns="91425" rIns="91425" tIns="91425">
            <a:noAutofit/>
          </a:bodyPr>
          <a:lstStyle/>
          <a:p>
            <a:pPr indent="-342900" lvl="0" marL="457200" rtl="0">
              <a:spcBef>
                <a:spcPts val="0"/>
              </a:spcBef>
              <a:buSzPct val="100000"/>
              <a:buChar char="-"/>
            </a:pPr>
            <a:r>
              <a:rPr lang="en" sz="1800">
                <a:highlight>
                  <a:srgbClr val="FFFFFF"/>
                </a:highlight>
                <a:latin typeface="Arial"/>
                <a:ea typeface="Arial"/>
                <a:cs typeface="Arial"/>
                <a:sym typeface="Arial"/>
              </a:rPr>
              <a:t>Open</a:t>
            </a:r>
            <a:r>
              <a:rPr lang="en" sz="1800">
                <a:latin typeface="Courier New"/>
                <a:ea typeface="Courier New"/>
                <a:cs typeface="Courier New"/>
                <a:sym typeface="Courier New"/>
              </a:rPr>
              <a:t> </a:t>
            </a:r>
            <a:r>
              <a:rPr lang="en" sz="1800">
                <a:solidFill>
                  <a:srgbClr val="006600"/>
                </a:solidFill>
                <a:latin typeface="Courier New"/>
                <a:ea typeface="Courier New"/>
                <a:cs typeface="Courier New"/>
                <a:sym typeface="Courier New"/>
              </a:rPr>
              <a:t>res/layout</a:t>
            </a:r>
            <a:r>
              <a:rPr lang="en" sz="1800">
                <a:latin typeface="Courier New"/>
                <a:ea typeface="Courier New"/>
                <a:cs typeface="Courier New"/>
                <a:sym typeface="Courier New"/>
              </a:rPr>
              <a:t>/</a:t>
            </a:r>
            <a:r>
              <a:rPr lang="en" sz="1800">
                <a:solidFill>
                  <a:srgbClr val="006600"/>
                </a:solidFill>
                <a:latin typeface="Courier New"/>
                <a:ea typeface="Courier New"/>
                <a:cs typeface="Courier New"/>
                <a:sym typeface="Courier New"/>
              </a:rPr>
              <a:t>content_main.xml</a:t>
            </a:r>
            <a:r>
              <a:rPr lang="en" sz="1800">
                <a:latin typeface="Courier New"/>
                <a:ea typeface="Courier New"/>
                <a:cs typeface="Courier New"/>
                <a:sym typeface="Courier New"/>
              </a:rPr>
              <a:t> </a:t>
            </a:r>
          </a:p>
          <a:p>
            <a:pPr indent="-342900" lvl="0" marL="457200" rtl="0">
              <a:spcBef>
                <a:spcPts val="0"/>
              </a:spcBef>
              <a:buSzPct val="100000"/>
              <a:buFont typeface="Roboto"/>
              <a:buChar char="-"/>
            </a:pPr>
            <a:r>
              <a:rPr b="1" lang="en" sz="1800">
                <a:solidFill>
                  <a:srgbClr val="000000"/>
                </a:solidFill>
                <a:latin typeface="Arial"/>
                <a:ea typeface="Arial"/>
                <a:cs typeface="Arial"/>
                <a:sym typeface="Arial"/>
                <a:hlinkClick r:id="rId3"/>
              </a:rPr>
              <a:t>LinearLayout</a:t>
            </a:r>
            <a:r>
              <a:rPr lang="en" sz="1800">
                <a:solidFill>
                  <a:srgbClr val="000000"/>
                </a:solidFill>
                <a:latin typeface="Arial"/>
                <a:ea typeface="Arial"/>
                <a:cs typeface="Arial"/>
                <a:sym typeface="Arial"/>
              </a:rPr>
              <a:t> </a:t>
            </a:r>
            <a:r>
              <a:rPr lang="en" sz="1800">
                <a:highlight>
                  <a:srgbClr val="FFFFFF"/>
                </a:highlight>
                <a:latin typeface="Arial"/>
                <a:ea typeface="Arial"/>
                <a:cs typeface="Arial"/>
                <a:sym typeface="Arial"/>
              </a:rPr>
              <a:t>is a view group that lays out child views in either a vertical or horizontal orientation</a:t>
            </a:r>
          </a:p>
          <a:p>
            <a:pPr indent="-342900" lvl="1" marL="914400" rtl="0">
              <a:spcBef>
                <a:spcPts val="0"/>
              </a:spcBef>
              <a:buSzPct val="100000"/>
              <a:buChar char="-"/>
            </a:pPr>
            <a:r>
              <a:rPr lang="en" sz="1800">
                <a:highlight>
                  <a:srgbClr val="FFFFFF"/>
                </a:highlight>
                <a:latin typeface="Arial"/>
                <a:ea typeface="Arial"/>
                <a:cs typeface="Arial"/>
                <a:sym typeface="Arial"/>
              </a:rPr>
              <a:t>Children appear in the order in which they appear in the XML</a:t>
            </a:r>
          </a:p>
          <a:p>
            <a:pPr indent="-342900" lvl="0" marL="457200" rtl="0">
              <a:spcBef>
                <a:spcPts val="0"/>
              </a:spcBef>
              <a:buSzPct val="100000"/>
              <a:buChar char="-"/>
            </a:pPr>
            <a:r>
              <a:rPr lang="en" sz="1800">
                <a:highlight>
                  <a:srgbClr val="FFFFFF"/>
                </a:highlight>
                <a:latin typeface="Arial"/>
                <a:ea typeface="Arial"/>
                <a:cs typeface="Arial"/>
                <a:sym typeface="Arial"/>
              </a:rPr>
              <a:t>Add an EditText field to the view:</a:t>
            </a:r>
          </a:p>
          <a:p>
            <a:pPr lvl="0" rtl="0">
              <a:spcBef>
                <a:spcPts val="0"/>
              </a:spcBef>
              <a:buNone/>
            </a:pPr>
            <a:r>
              <a:t/>
            </a:r>
            <a:endParaRPr sz="1800">
              <a:highlight>
                <a:srgbClr val="FFFFFF"/>
              </a:highlight>
              <a:latin typeface="Arial"/>
              <a:ea typeface="Arial"/>
              <a:cs typeface="Arial"/>
              <a:sym typeface="Arial"/>
            </a:endParaRPr>
          </a:p>
          <a:p>
            <a:pPr lvl="0" rtl="0">
              <a:lnSpc>
                <a:spcPct val="135000"/>
              </a:lnSpc>
              <a:spcBef>
                <a:spcPts val="0"/>
              </a:spcBef>
              <a:buNone/>
            </a:pPr>
            <a:r>
              <a:rPr lang="en" sz="1800">
                <a:latin typeface="Courier New"/>
                <a:ea typeface="Courier New"/>
                <a:cs typeface="Courier New"/>
                <a:sym typeface="Courier New"/>
              </a:rPr>
              <a:t>    </a:t>
            </a:r>
            <a:r>
              <a:rPr lang="en" sz="1800">
                <a:solidFill>
                  <a:srgbClr val="000088"/>
                </a:solidFill>
                <a:latin typeface="Courier New"/>
                <a:ea typeface="Courier New"/>
                <a:cs typeface="Courier New"/>
                <a:sym typeface="Courier New"/>
              </a:rPr>
              <a:t>&lt;EditText</a:t>
            </a:r>
            <a:r>
              <a:rPr lang="en" sz="1800">
                <a:latin typeface="Courier New"/>
                <a:ea typeface="Courier New"/>
                <a:cs typeface="Courier New"/>
                <a:sym typeface="Courier New"/>
              </a:rPr>
              <a:t> </a:t>
            </a:r>
            <a:r>
              <a:rPr lang="en" sz="1800">
                <a:solidFill>
                  <a:srgbClr val="882288"/>
                </a:solidFill>
                <a:latin typeface="Courier New"/>
                <a:ea typeface="Courier New"/>
                <a:cs typeface="Courier New"/>
                <a:sym typeface="Courier New"/>
              </a:rPr>
              <a:t>android:id</a:t>
            </a:r>
            <a:r>
              <a:rPr lang="en" sz="1800">
                <a:solidFill>
                  <a:srgbClr val="666600"/>
                </a:solidFill>
                <a:latin typeface="Courier New"/>
                <a:ea typeface="Courier New"/>
                <a:cs typeface="Courier New"/>
                <a:sym typeface="Courier New"/>
              </a:rPr>
              <a:t>=</a:t>
            </a:r>
            <a:r>
              <a:rPr lang="en" sz="1800">
                <a:solidFill>
                  <a:srgbClr val="880000"/>
                </a:solidFill>
                <a:latin typeface="Courier New"/>
                <a:ea typeface="Courier New"/>
                <a:cs typeface="Courier New"/>
                <a:sym typeface="Courier New"/>
              </a:rPr>
              <a:t>"@+id/edit_message"</a:t>
            </a:r>
          </a:p>
          <a:p>
            <a:pPr lvl="0" rtl="0">
              <a:lnSpc>
                <a:spcPct val="135000"/>
              </a:lnSpc>
              <a:spcBef>
                <a:spcPts val="0"/>
              </a:spcBef>
              <a:buNone/>
            </a:pPr>
            <a:r>
              <a:rPr lang="en" sz="1800">
                <a:latin typeface="Courier New"/>
                <a:ea typeface="Courier New"/>
                <a:cs typeface="Courier New"/>
                <a:sym typeface="Courier New"/>
              </a:rPr>
              <a:t>        </a:t>
            </a:r>
            <a:r>
              <a:rPr lang="en" sz="1800">
                <a:solidFill>
                  <a:srgbClr val="882288"/>
                </a:solidFill>
                <a:latin typeface="Courier New"/>
                <a:ea typeface="Courier New"/>
                <a:cs typeface="Courier New"/>
                <a:sym typeface="Courier New"/>
              </a:rPr>
              <a:t>android:layout_weight</a:t>
            </a:r>
            <a:r>
              <a:rPr lang="en" sz="1800">
                <a:solidFill>
                  <a:srgbClr val="666600"/>
                </a:solidFill>
                <a:latin typeface="Courier New"/>
                <a:ea typeface="Courier New"/>
                <a:cs typeface="Courier New"/>
                <a:sym typeface="Courier New"/>
              </a:rPr>
              <a:t>=</a:t>
            </a:r>
            <a:r>
              <a:rPr lang="en" sz="1800">
                <a:solidFill>
                  <a:srgbClr val="880000"/>
                </a:solidFill>
                <a:latin typeface="Courier New"/>
                <a:ea typeface="Courier New"/>
                <a:cs typeface="Courier New"/>
                <a:sym typeface="Courier New"/>
              </a:rPr>
              <a:t>"1"</a:t>
            </a:r>
          </a:p>
          <a:p>
            <a:pPr lvl="0" rtl="0">
              <a:lnSpc>
                <a:spcPct val="135000"/>
              </a:lnSpc>
              <a:spcBef>
                <a:spcPts val="0"/>
              </a:spcBef>
              <a:buNone/>
            </a:pPr>
            <a:r>
              <a:rPr lang="en" sz="1800">
                <a:latin typeface="Courier New"/>
                <a:ea typeface="Courier New"/>
                <a:cs typeface="Courier New"/>
                <a:sym typeface="Courier New"/>
              </a:rPr>
              <a:t>        </a:t>
            </a:r>
            <a:r>
              <a:rPr lang="en" sz="1800">
                <a:solidFill>
                  <a:srgbClr val="882288"/>
                </a:solidFill>
                <a:latin typeface="Courier New"/>
                <a:ea typeface="Courier New"/>
                <a:cs typeface="Courier New"/>
                <a:sym typeface="Courier New"/>
              </a:rPr>
              <a:t>android:layout_width</a:t>
            </a:r>
            <a:r>
              <a:rPr lang="en" sz="1800">
                <a:solidFill>
                  <a:srgbClr val="666600"/>
                </a:solidFill>
                <a:latin typeface="Courier New"/>
                <a:ea typeface="Courier New"/>
                <a:cs typeface="Courier New"/>
                <a:sym typeface="Courier New"/>
              </a:rPr>
              <a:t>=</a:t>
            </a:r>
            <a:r>
              <a:rPr lang="en" sz="1800">
                <a:solidFill>
                  <a:srgbClr val="880000"/>
                </a:solidFill>
                <a:latin typeface="Courier New"/>
                <a:ea typeface="Courier New"/>
                <a:cs typeface="Courier New"/>
                <a:sym typeface="Courier New"/>
              </a:rPr>
              <a:t>"0dp"</a:t>
            </a:r>
          </a:p>
          <a:p>
            <a:pPr lvl="0" rtl="0">
              <a:lnSpc>
                <a:spcPct val="135000"/>
              </a:lnSpc>
              <a:spcBef>
                <a:spcPts val="0"/>
              </a:spcBef>
              <a:buNone/>
            </a:pPr>
            <a:r>
              <a:rPr lang="en" sz="1800">
                <a:latin typeface="Courier New"/>
                <a:ea typeface="Courier New"/>
                <a:cs typeface="Courier New"/>
                <a:sym typeface="Courier New"/>
              </a:rPr>
              <a:t>        </a:t>
            </a:r>
            <a:r>
              <a:rPr lang="en" sz="1800">
                <a:solidFill>
                  <a:srgbClr val="882288"/>
                </a:solidFill>
                <a:latin typeface="Courier New"/>
                <a:ea typeface="Courier New"/>
                <a:cs typeface="Courier New"/>
                <a:sym typeface="Courier New"/>
              </a:rPr>
              <a:t>android:layout_height</a:t>
            </a:r>
            <a:r>
              <a:rPr lang="en" sz="1800">
                <a:solidFill>
                  <a:srgbClr val="666600"/>
                </a:solidFill>
                <a:latin typeface="Courier New"/>
                <a:ea typeface="Courier New"/>
                <a:cs typeface="Courier New"/>
                <a:sym typeface="Courier New"/>
              </a:rPr>
              <a:t>=</a:t>
            </a:r>
            <a:r>
              <a:rPr lang="en" sz="1800">
                <a:solidFill>
                  <a:srgbClr val="880000"/>
                </a:solidFill>
                <a:latin typeface="Courier New"/>
                <a:ea typeface="Courier New"/>
                <a:cs typeface="Courier New"/>
                <a:sym typeface="Courier New"/>
              </a:rPr>
              <a:t>"wrap_content"</a:t>
            </a:r>
          </a:p>
          <a:p>
            <a:pPr lvl="0" rtl="0">
              <a:lnSpc>
                <a:spcPct val="135000"/>
              </a:lnSpc>
              <a:spcBef>
                <a:spcPts val="0"/>
              </a:spcBef>
              <a:buNone/>
            </a:pPr>
            <a:r>
              <a:rPr lang="en" sz="1800">
                <a:latin typeface="Courier New"/>
                <a:ea typeface="Courier New"/>
                <a:cs typeface="Courier New"/>
                <a:sym typeface="Courier New"/>
              </a:rPr>
              <a:t>        </a:t>
            </a:r>
            <a:r>
              <a:rPr lang="en" sz="1800">
                <a:solidFill>
                  <a:srgbClr val="882288"/>
                </a:solidFill>
                <a:latin typeface="Courier New"/>
                <a:ea typeface="Courier New"/>
                <a:cs typeface="Courier New"/>
                <a:sym typeface="Courier New"/>
              </a:rPr>
              <a:t>android:hint</a:t>
            </a:r>
            <a:r>
              <a:rPr lang="en" sz="1800">
                <a:solidFill>
                  <a:srgbClr val="666600"/>
                </a:solidFill>
                <a:latin typeface="Courier New"/>
                <a:ea typeface="Courier New"/>
                <a:cs typeface="Courier New"/>
                <a:sym typeface="Courier New"/>
              </a:rPr>
              <a:t>=</a:t>
            </a:r>
            <a:r>
              <a:rPr lang="en" sz="1800">
                <a:solidFill>
                  <a:srgbClr val="880000"/>
                </a:solidFill>
                <a:latin typeface="Courier New"/>
                <a:ea typeface="Courier New"/>
                <a:cs typeface="Courier New"/>
                <a:sym typeface="Courier New"/>
              </a:rPr>
              <a:t>"@string/edit_message"</a:t>
            </a:r>
            <a:r>
              <a:rPr lang="en" sz="1800">
                <a:latin typeface="Courier New"/>
                <a:ea typeface="Courier New"/>
                <a:cs typeface="Courier New"/>
                <a:sym typeface="Courier New"/>
              </a:rPr>
              <a:t> </a:t>
            </a:r>
            <a:r>
              <a:rPr lang="en" sz="1800">
                <a:solidFill>
                  <a:srgbClr val="000088"/>
                </a:solidFill>
                <a:latin typeface="Courier New"/>
                <a:ea typeface="Courier New"/>
                <a:cs typeface="Courier New"/>
                <a:sym typeface="Courier New"/>
              </a:rPr>
              <a:t>/&gt;</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x="0" y="0"/>
          <a:ext cx="0" cy="0"/>
          <a:chOff x="0" y="0"/>
          <a:chExt cx="0" cy="0"/>
        </a:xfrm>
      </p:grpSpPr>
      <p:sp>
        <p:nvSpPr>
          <p:cNvPr id="251" name="Shape 251"/>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Step 2 - Adding String Resources</a:t>
            </a:r>
          </a:p>
        </p:txBody>
      </p:sp>
      <p:sp>
        <p:nvSpPr>
          <p:cNvPr id="252" name="Shape 252"/>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42900" lvl="0" marL="457200" rtl="0">
              <a:spcBef>
                <a:spcPts val="0"/>
              </a:spcBef>
              <a:buSzPct val="100000"/>
              <a:buChar char="-"/>
            </a:pPr>
            <a:r>
              <a:rPr lang="en" sz="1800">
                <a:highlight>
                  <a:srgbClr val="FFFFFF"/>
                </a:highlight>
                <a:latin typeface="Arial"/>
                <a:ea typeface="Arial"/>
                <a:cs typeface="Arial"/>
                <a:sym typeface="Arial"/>
              </a:rPr>
              <a:t>Open </a:t>
            </a:r>
            <a:r>
              <a:rPr lang="en" sz="1800">
                <a:solidFill>
                  <a:srgbClr val="006600"/>
                </a:solidFill>
                <a:latin typeface="Courier New"/>
                <a:ea typeface="Courier New"/>
                <a:cs typeface="Courier New"/>
                <a:sym typeface="Courier New"/>
              </a:rPr>
              <a:t>res/values</a:t>
            </a:r>
            <a:r>
              <a:rPr lang="en" sz="1800">
                <a:latin typeface="Courier New"/>
                <a:ea typeface="Courier New"/>
                <a:cs typeface="Courier New"/>
                <a:sym typeface="Courier New"/>
              </a:rPr>
              <a:t>/</a:t>
            </a:r>
            <a:r>
              <a:rPr lang="en" sz="1800">
                <a:solidFill>
                  <a:srgbClr val="006600"/>
                </a:solidFill>
                <a:latin typeface="Courier New"/>
                <a:ea typeface="Courier New"/>
                <a:cs typeface="Courier New"/>
                <a:sym typeface="Courier New"/>
              </a:rPr>
              <a:t>strings.xml</a:t>
            </a:r>
          </a:p>
          <a:p>
            <a:pPr indent="-342900" lvl="0" marL="457200" rtl="0">
              <a:spcBef>
                <a:spcPts val="0"/>
              </a:spcBef>
              <a:buSzPct val="100000"/>
              <a:buChar char="-"/>
            </a:pPr>
            <a:r>
              <a:rPr lang="en" sz="1800">
                <a:highlight>
                  <a:srgbClr val="FFFFFF"/>
                </a:highlight>
                <a:latin typeface="Arial"/>
                <a:ea typeface="Arial"/>
                <a:cs typeface="Arial"/>
                <a:sym typeface="Arial"/>
              </a:rPr>
              <a:t>Add two string values for the help message and button text at </a:t>
            </a:r>
            <a:r>
              <a:rPr b="1" lang="en" sz="1800">
                <a:highlight>
                  <a:srgbClr val="FFFFFF"/>
                </a:highlight>
                <a:latin typeface="Arial"/>
                <a:ea typeface="Arial"/>
                <a:cs typeface="Arial"/>
                <a:sym typeface="Arial"/>
              </a:rPr>
              <a:t>Fill in Here</a:t>
            </a:r>
          </a:p>
          <a:p>
            <a:pPr lvl="0" rtl="0">
              <a:spcBef>
                <a:spcPts val="0"/>
              </a:spcBef>
              <a:buNone/>
            </a:pPr>
            <a:r>
              <a:t/>
            </a:r>
            <a:endParaRPr b="1" sz="1800">
              <a:highlight>
                <a:srgbClr val="FFFFFF"/>
              </a:highlight>
              <a:latin typeface="Arial"/>
              <a:ea typeface="Arial"/>
              <a:cs typeface="Arial"/>
              <a:sym typeface="Arial"/>
            </a:endParaRPr>
          </a:p>
          <a:p>
            <a:pPr lvl="0" rtl="0">
              <a:spcBef>
                <a:spcPts val="0"/>
              </a:spcBef>
              <a:buNone/>
            </a:pPr>
            <a:r>
              <a:t/>
            </a:r>
            <a:endParaRPr b="1" sz="1800">
              <a:highlight>
                <a:srgbClr val="FFFFFF"/>
              </a:highlight>
              <a:latin typeface="Arial"/>
              <a:ea typeface="Arial"/>
              <a:cs typeface="Arial"/>
              <a:sym typeface="Arial"/>
            </a:endParaRPr>
          </a:p>
          <a:p>
            <a:pPr lvl="0" rtl="0">
              <a:spcBef>
                <a:spcPts val="0"/>
              </a:spcBef>
              <a:buNone/>
            </a:pPr>
            <a:r>
              <a:t/>
            </a:r>
            <a:endParaRPr b="1" sz="1800">
              <a:highlight>
                <a:srgbClr val="FFFFFF"/>
              </a:highlight>
              <a:latin typeface="Arial"/>
              <a:ea typeface="Arial"/>
              <a:cs typeface="Arial"/>
              <a:sym typeface="Arial"/>
            </a:endParaRPr>
          </a:p>
          <a:p>
            <a:pPr lvl="0" rtl="0">
              <a:lnSpc>
                <a:spcPct val="135000"/>
              </a:lnSpc>
              <a:spcBef>
                <a:spcPts val="0"/>
              </a:spcBef>
              <a:buNone/>
            </a:pPr>
            <a:r>
              <a:rPr lang="en" sz="1800">
                <a:solidFill>
                  <a:srgbClr val="000088"/>
                </a:solidFill>
                <a:latin typeface="Courier New"/>
                <a:ea typeface="Courier New"/>
                <a:cs typeface="Courier New"/>
                <a:sym typeface="Courier New"/>
              </a:rPr>
              <a:t>&lt;string</a:t>
            </a:r>
            <a:r>
              <a:rPr lang="en" sz="1800">
                <a:latin typeface="Courier New"/>
                <a:ea typeface="Courier New"/>
                <a:cs typeface="Courier New"/>
                <a:sym typeface="Courier New"/>
              </a:rPr>
              <a:t> </a:t>
            </a:r>
            <a:r>
              <a:rPr lang="en" sz="1800">
                <a:solidFill>
                  <a:srgbClr val="882288"/>
                </a:solidFill>
                <a:latin typeface="Courier New"/>
                <a:ea typeface="Courier New"/>
                <a:cs typeface="Courier New"/>
                <a:sym typeface="Courier New"/>
              </a:rPr>
              <a:t>name</a:t>
            </a:r>
            <a:r>
              <a:rPr lang="en" sz="1800">
                <a:solidFill>
                  <a:srgbClr val="666600"/>
                </a:solidFill>
                <a:latin typeface="Courier New"/>
                <a:ea typeface="Courier New"/>
                <a:cs typeface="Courier New"/>
                <a:sym typeface="Courier New"/>
              </a:rPr>
              <a:t>=</a:t>
            </a:r>
            <a:r>
              <a:rPr lang="en" sz="1800">
                <a:solidFill>
                  <a:srgbClr val="880000"/>
                </a:solidFill>
                <a:latin typeface="Courier New"/>
                <a:ea typeface="Courier New"/>
                <a:cs typeface="Courier New"/>
                <a:sym typeface="Courier New"/>
              </a:rPr>
              <a:t>"edit_message"</a:t>
            </a:r>
            <a:r>
              <a:rPr lang="en" sz="1800">
                <a:solidFill>
                  <a:srgbClr val="000088"/>
                </a:solidFill>
                <a:latin typeface="Courier New"/>
                <a:ea typeface="Courier New"/>
                <a:cs typeface="Courier New"/>
                <a:sym typeface="Courier New"/>
              </a:rPr>
              <a:t>&gt;</a:t>
            </a:r>
            <a:r>
              <a:rPr lang="en" sz="1800">
                <a:latin typeface="Courier New"/>
                <a:ea typeface="Courier New"/>
                <a:cs typeface="Courier New"/>
                <a:sym typeface="Courier New"/>
              </a:rPr>
              <a:t>Enter a message</a:t>
            </a:r>
            <a:r>
              <a:rPr lang="en" sz="1800">
                <a:solidFill>
                  <a:srgbClr val="000088"/>
                </a:solidFill>
                <a:latin typeface="Courier New"/>
                <a:ea typeface="Courier New"/>
                <a:cs typeface="Courier New"/>
                <a:sym typeface="Courier New"/>
              </a:rPr>
              <a:t>&lt;/string&gt;</a:t>
            </a:r>
          </a:p>
          <a:p>
            <a:pPr lvl="0" rtl="0">
              <a:lnSpc>
                <a:spcPct val="135000"/>
              </a:lnSpc>
              <a:spcBef>
                <a:spcPts val="0"/>
              </a:spcBef>
              <a:buNone/>
            </a:pPr>
            <a:r>
              <a:rPr lang="en" sz="1800">
                <a:solidFill>
                  <a:srgbClr val="000088"/>
                </a:solidFill>
                <a:latin typeface="Courier New"/>
                <a:ea typeface="Courier New"/>
                <a:cs typeface="Courier New"/>
                <a:sym typeface="Courier New"/>
              </a:rPr>
              <a:t>&lt;string</a:t>
            </a:r>
            <a:r>
              <a:rPr lang="en" sz="1800">
                <a:latin typeface="Courier New"/>
                <a:ea typeface="Courier New"/>
                <a:cs typeface="Courier New"/>
                <a:sym typeface="Courier New"/>
              </a:rPr>
              <a:t> </a:t>
            </a:r>
            <a:r>
              <a:rPr lang="en" sz="1800">
                <a:solidFill>
                  <a:srgbClr val="882288"/>
                </a:solidFill>
                <a:latin typeface="Courier New"/>
                <a:ea typeface="Courier New"/>
                <a:cs typeface="Courier New"/>
                <a:sym typeface="Courier New"/>
              </a:rPr>
              <a:t>name</a:t>
            </a:r>
            <a:r>
              <a:rPr lang="en" sz="1800">
                <a:solidFill>
                  <a:srgbClr val="666600"/>
                </a:solidFill>
                <a:latin typeface="Courier New"/>
                <a:ea typeface="Courier New"/>
                <a:cs typeface="Courier New"/>
                <a:sym typeface="Courier New"/>
              </a:rPr>
              <a:t>=</a:t>
            </a:r>
            <a:r>
              <a:rPr lang="en" sz="1800">
                <a:solidFill>
                  <a:srgbClr val="880000"/>
                </a:solidFill>
                <a:latin typeface="Courier New"/>
                <a:ea typeface="Courier New"/>
                <a:cs typeface="Courier New"/>
                <a:sym typeface="Courier New"/>
              </a:rPr>
              <a:t>"button_send"</a:t>
            </a:r>
            <a:r>
              <a:rPr lang="en" sz="1800">
                <a:solidFill>
                  <a:srgbClr val="000088"/>
                </a:solidFill>
                <a:latin typeface="Courier New"/>
                <a:ea typeface="Courier New"/>
                <a:cs typeface="Courier New"/>
                <a:sym typeface="Courier New"/>
              </a:rPr>
              <a:t>&gt;</a:t>
            </a:r>
            <a:r>
              <a:rPr lang="en" sz="1800">
                <a:latin typeface="Courier New"/>
                <a:ea typeface="Courier New"/>
                <a:cs typeface="Courier New"/>
                <a:sym typeface="Courier New"/>
              </a:rPr>
              <a:t>Send</a:t>
            </a:r>
            <a:r>
              <a:rPr lang="en" sz="1800">
                <a:solidFill>
                  <a:srgbClr val="000088"/>
                </a:solidFill>
                <a:latin typeface="Courier New"/>
                <a:ea typeface="Courier New"/>
                <a:cs typeface="Courier New"/>
                <a:sym typeface="Courier New"/>
              </a:rPr>
              <a:t>&lt;/string&gt;</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91C442"/>
        </a:solidFill>
      </p:bgPr>
    </p:bg>
    <p:spTree>
      <p:nvGrpSpPr>
        <p:cNvPr id="149" name="Shape 149"/>
        <p:cNvGrpSpPr/>
        <p:nvPr/>
      </p:nvGrpSpPr>
      <p:grpSpPr>
        <a:xfrm>
          <a:off x="0" y="0"/>
          <a:ext cx="0" cy="0"/>
          <a:chOff x="0" y="0"/>
          <a:chExt cx="0" cy="0"/>
        </a:xfrm>
      </p:grpSpPr>
      <p:sp>
        <p:nvSpPr>
          <p:cNvPr id="150" name="Shape 150"/>
          <p:cNvSpPr txBox="1"/>
          <p:nvPr>
            <p:ph idx="4294967295" type="title"/>
          </p:nvPr>
        </p:nvSpPr>
        <p:spPr>
          <a:xfrm>
            <a:off x="457200" y="2143053"/>
            <a:ext cx="8229600" cy="857400"/>
          </a:xfrm>
          <a:prstGeom prst="rect">
            <a:avLst/>
          </a:prstGeom>
        </p:spPr>
        <p:txBody>
          <a:bodyPr anchorCtr="0" anchor="ctr" bIns="91425" lIns="91425" rIns="91425" tIns="91425">
            <a:noAutofit/>
          </a:bodyPr>
          <a:lstStyle/>
          <a:p>
            <a:pPr lvl="0" rtl="0" algn="ctr">
              <a:spcBef>
                <a:spcPts val="0"/>
              </a:spcBef>
              <a:buNone/>
            </a:pPr>
            <a:r>
              <a:rPr lang="en"/>
              <a:t>Java</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x="0" y="0"/>
          <a:ext cx="0" cy="0"/>
          <a:chOff x="0" y="0"/>
          <a:chExt cx="0" cy="0"/>
        </a:xfrm>
      </p:grpSpPr>
      <p:sp>
        <p:nvSpPr>
          <p:cNvPr id="257" name="Shape 257"/>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Step 3 - Adding a Button</a:t>
            </a:r>
          </a:p>
        </p:txBody>
      </p:sp>
      <p:sp>
        <p:nvSpPr>
          <p:cNvPr id="258" name="Shape 258"/>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42900" lvl="0" marL="457200" rtl="0">
              <a:lnSpc>
                <a:spcPct val="115000"/>
              </a:lnSpc>
              <a:spcBef>
                <a:spcPts val="0"/>
              </a:spcBef>
              <a:spcAft>
                <a:spcPts val="2000"/>
              </a:spcAft>
              <a:buSzPct val="100000"/>
              <a:buChar char="-"/>
            </a:pPr>
            <a:r>
              <a:rPr lang="en" sz="1800">
                <a:latin typeface="Arial"/>
                <a:ea typeface="Arial"/>
                <a:cs typeface="Arial"/>
                <a:sym typeface="Arial"/>
              </a:rPr>
              <a:t>Edit </a:t>
            </a:r>
            <a:r>
              <a:rPr lang="en" sz="1800">
                <a:solidFill>
                  <a:srgbClr val="006600"/>
                </a:solidFill>
                <a:latin typeface="Courier New"/>
                <a:ea typeface="Courier New"/>
                <a:cs typeface="Courier New"/>
                <a:sym typeface="Courier New"/>
              </a:rPr>
              <a:t>res/layout</a:t>
            </a:r>
            <a:r>
              <a:rPr lang="en" sz="1800">
                <a:latin typeface="Courier New"/>
                <a:ea typeface="Courier New"/>
                <a:cs typeface="Courier New"/>
                <a:sym typeface="Courier New"/>
              </a:rPr>
              <a:t>/</a:t>
            </a:r>
            <a:r>
              <a:rPr lang="en" sz="1800">
                <a:solidFill>
                  <a:srgbClr val="006600"/>
                </a:solidFill>
                <a:latin typeface="Courier New"/>
                <a:ea typeface="Courier New"/>
                <a:cs typeface="Courier New"/>
                <a:sym typeface="Courier New"/>
              </a:rPr>
              <a:t>content_main.xml</a:t>
            </a:r>
          </a:p>
          <a:p>
            <a:pPr indent="-342900" lvl="0" marL="457200" rtl="0">
              <a:lnSpc>
                <a:spcPct val="115000"/>
              </a:lnSpc>
              <a:spcBef>
                <a:spcPts val="0"/>
              </a:spcBef>
              <a:spcAft>
                <a:spcPts val="2000"/>
              </a:spcAft>
              <a:buSzPct val="100000"/>
              <a:buChar char="-"/>
            </a:pPr>
            <a:r>
              <a:rPr lang="en" sz="1800">
                <a:latin typeface="Arial"/>
                <a:ea typeface="Arial"/>
                <a:cs typeface="Arial"/>
                <a:sym typeface="Arial"/>
              </a:rPr>
              <a:t>Within the </a:t>
            </a:r>
            <a:r>
              <a:rPr lang="en" sz="1800">
                <a:solidFill>
                  <a:srgbClr val="039BE5"/>
                </a:solidFill>
                <a:latin typeface="Courier New"/>
                <a:ea typeface="Courier New"/>
                <a:cs typeface="Courier New"/>
                <a:sym typeface="Courier New"/>
                <a:hlinkClick r:id="rId3"/>
              </a:rPr>
              <a:t>&lt;LinearLayout&gt;</a:t>
            </a:r>
            <a:r>
              <a:rPr lang="en" sz="1800">
                <a:latin typeface="Arial"/>
                <a:ea typeface="Arial"/>
                <a:cs typeface="Arial"/>
                <a:sym typeface="Arial"/>
              </a:rPr>
              <a:t> element, define a </a:t>
            </a:r>
            <a:r>
              <a:rPr lang="en" sz="1800">
                <a:solidFill>
                  <a:srgbClr val="039BE5"/>
                </a:solidFill>
                <a:latin typeface="Courier New"/>
                <a:ea typeface="Courier New"/>
                <a:cs typeface="Courier New"/>
                <a:sym typeface="Courier New"/>
                <a:hlinkClick r:id="rId4"/>
              </a:rPr>
              <a:t>&lt;Button&gt;</a:t>
            </a:r>
            <a:r>
              <a:rPr lang="en" sz="1800">
                <a:latin typeface="Arial"/>
                <a:ea typeface="Arial"/>
                <a:cs typeface="Arial"/>
                <a:sym typeface="Arial"/>
              </a:rPr>
              <a:t> element immediately following the </a:t>
            </a:r>
            <a:r>
              <a:rPr lang="en" sz="1800">
                <a:solidFill>
                  <a:srgbClr val="039BE5"/>
                </a:solidFill>
                <a:latin typeface="Courier New"/>
                <a:ea typeface="Courier New"/>
                <a:cs typeface="Courier New"/>
                <a:sym typeface="Courier New"/>
                <a:hlinkClick r:id="rId5"/>
              </a:rPr>
              <a:t>&lt;EditText&gt;</a:t>
            </a:r>
            <a:r>
              <a:rPr lang="en" sz="1800">
                <a:latin typeface="Arial"/>
                <a:ea typeface="Arial"/>
                <a:cs typeface="Arial"/>
                <a:sym typeface="Arial"/>
              </a:rPr>
              <a:t>element.</a:t>
            </a:r>
          </a:p>
          <a:p>
            <a:pPr lvl="0" rtl="0">
              <a:lnSpc>
                <a:spcPct val="135000"/>
              </a:lnSpc>
              <a:spcBef>
                <a:spcPts val="0"/>
              </a:spcBef>
              <a:buNone/>
            </a:pPr>
            <a:r>
              <a:rPr lang="en" sz="1800">
                <a:latin typeface="Courier New"/>
                <a:ea typeface="Courier New"/>
                <a:cs typeface="Courier New"/>
                <a:sym typeface="Courier New"/>
              </a:rPr>
              <a:t>        </a:t>
            </a:r>
            <a:r>
              <a:rPr lang="en" sz="1800">
                <a:solidFill>
                  <a:srgbClr val="000088"/>
                </a:solidFill>
                <a:latin typeface="Courier New"/>
                <a:ea typeface="Courier New"/>
                <a:cs typeface="Courier New"/>
                <a:sym typeface="Courier New"/>
              </a:rPr>
              <a:t>&lt;Button</a:t>
            </a:r>
          </a:p>
          <a:p>
            <a:pPr lvl="0" rtl="0">
              <a:lnSpc>
                <a:spcPct val="135000"/>
              </a:lnSpc>
              <a:spcBef>
                <a:spcPts val="0"/>
              </a:spcBef>
              <a:buNone/>
            </a:pPr>
            <a:r>
              <a:rPr lang="en" sz="1800">
                <a:latin typeface="Courier New"/>
                <a:ea typeface="Courier New"/>
                <a:cs typeface="Courier New"/>
                <a:sym typeface="Courier New"/>
              </a:rPr>
              <a:t>          </a:t>
            </a:r>
            <a:r>
              <a:rPr lang="en" sz="1800">
                <a:solidFill>
                  <a:srgbClr val="882288"/>
                </a:solidFill>
                <a:latin typeface="Courier New"/>
                <a:ea typeface="Courier New"/>
                <a:cs typeface="Courier New"/>
                <a:sym typeface="Courier New"/>
              </a:rPr>
              <a:t>android:layout_width</a:t>
            </a:r>
            <a:r>
              <a:rPr lang="en" sz="1800">
                <a:solidFill>
                  <a:srgbClr val="666600"/>
                </a:solidFill>
                <a:latin typeface="Courier New"/>
                <a:ea typeface="Courier New"/>
                <a:cs typeface="Courier New"/>
                <a:sym typeface="Courier New"/>
              </a:rPr>
              <a:t>=</a:t>
            </a:r>
            <a:r>
              <a:rPr lang="en" sz="1800">
                <a:solidFill>
                  <a:srgbClr val="880000"/>
                </a:solidFill>
                <a:latin typeface="Courier New"/>
                <a:ea typeface="Courier New"/>
                <a:cs typeface="Courier New"/>
                <a:sym typeface="Courier New"/>
              </a:rPr>
              <a:t>"wrap_content"</a:t>
            </a:r>
          </a:p>
          <a:p>
            <a:pPr lvl="0" rtl="0">
              <a:lnSpc>
                <a:spcPct val="135000"/>
              </a:lnSpc>
              <a:spcBef>
                <a:spcPts val="0"/>
              </a:spcBef>
              <a:buNone/>
            </a:pPr>
            <a:r>
              <a:rPr lang="en" sz="1800">
                <a:latin typeface="Courier New"/>
                <a:ea typeface="Courier New"/>
                <a:cs typeface="Courier New"/>
                <a:sym typeface="Courier New"/>
              </a:rPr>
              <a:t>          </a:t>
            </a:r>
            <a:r>
              <a:rPr lang="en" sz="1800">
                <a:solidFill>
                  <a:srgbClr val="882288"/>
                </a:solidFill>
                <a:latin typeface="Courier New"/>
                <a:ea typeface="Courier New"/>
                <a:cs typeface="Courier New"/>
                <a:sym typeface="Courier New"/>
              </a:rPr>
              <a:t>android:layout_height</a:t>
            </a:r>
            <a:r>
              <a:rPr lang="en" sz="1800">
                <a:solidFill>
                  <a:srgbClr val="666600"/>
                </a:solidFill>
                <a:latin typeface="Courier New"/>
                <a:ea typeface="Courier New"/>
                <a:cs typeface="Courier New"/>
                <a:sym typeface="Courier New"/>
              </a:rPr>
              <a:t>=</a:t>
            </a:r>
            <a:r>
              <a:rPr lang="en" sz="1800">
                <a:solidFill>
                  <a:srgbClr val="880000"/>
                </a:solidFill>
                <a:latin typeface="Courier New"/>
                <a:ea typeface="Courier New"/>
                <a:cs typeface="Courier New"/>
                <a:sym typeface="Courier New"/>
              </a:rPr>
              <a:t>"wrap_content"</a:t>
            </a:r>
          </a:p>
          <a:p>
            <a:pPr lvl="0" rtl="0">
              <a:lnSpc>
                <a:spcPct val="135000"/>
              </a:lnSpc>
              <a:spcBef>
                <a:spcPts val="0"/>
              </a:spcBef>
              <a:buNone/>
            </a:pPr>
            <a:r>
              <a:rPr lang="en" sz="1800">
                <a:latin typeface="Courier New"/>
                <a:ea typeface="Courier New"/>
                <a:cs typeface="Courier New"/>
                <a:sym typeface="Courier New"/>
              </a:rPr>
              <a:t>          </a:t>
            </a:r>
            <a:r>
              <a:rPr lang="en" sz="1800">
                <a:solidFill>
                  <a:srgbClr val="882288"/>
                </a:solidFill>
                <a:latin typeface="Courier New"/>
                <a:ea typeface="Courier New"/>
                <a:cs typeface="Courier New"/>
                <a:sym typeface="Courier New"/>
              </a:rPr>
              <a:t>android:text</a:t>
            </a:r>
            <a:r>
              <a:rPr lang="en" sz="1800">
                <a:solidFill>
                  <a:srgbClr val="666600"/>
                </a:solidFill>
                <a:latin typeface="Courier New"/>
                <a:ea typeface="Courier New"/>
                <a:cs typeface="Courier New"/>
                <a:sym typeface="Courier New"/>
              </a:rPr>
              <a:t>=</a:t>
            </a:r>
            <a:r>
              <a:rPr lang="en" sz="1800">
                <a:solidFill>
                  <a:srgbClr val="880000"/>
                </a:solidFill>
                <a:latin typeface="Courier New"/>
                <a:ea typeface="Courier New"/>
                <a:cs typeface="Courier New"/>
                <a:sym typeface="Courier New"/>
              </a:rPr>
              <a:t>"@string/button_send"</a:t>
            </a:r>
            <a:r>
              <a:rPr lang="en" sz="1800">
                <a:latin typeface="Courier New"/>
                <a:ea typeface="Courier New"/>
                <a:cs typeface="Courier New"/>
                <a:sym typeface="Courier New"/>
              </a:rPr>
              <a:t> </a:t>
            </a:r>
            <a:r>
              <a:rPr lang="en" sz="1800">
                <a:solidFill>
                  <a:srgbClr val="000088"/>
                </a:solidFill>
                <a:latin typeface="Courier New"/>
                <a:ea typeface="Courier New"/>
                <a:cs typeface="Courier New"/>
                <a:sym typeface="Courier New"/>
              </a:rPr>
              <a:t>/&gt;</a:t>
            </a:r>
          </a:p>
          <a:p>
            <a:pPr lvl="0" rtl="0">
              <a:spcBef>
                <a:spcPts val="0"/>
              </a:spcBef>
              <a:buNone/>
            </a:pPr>
            <a:r>
              <a:t/>
            </a:r>
            <a:endParaRPr/>
          </a:p>
          <a:p>
            <a:pPr lvl="0">
              <a:spcBef>
                <a:spcPts val="0"/>
              </a:spcBef>
              <a:buNone/>
            </a:pPr>
            <a:r>
              <a:rPr lang="en"/>
              <a:t>Run your app!</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x="0" y="0"/>
          <a:ext cx="0" cy="0"/>
          <a:chOff x="0" y="0"/>
          <a:chExt cx="0" cy="0"/>
        </a:xfrm>
      </p:grpSpPr>
      <p:sp>
        <p:nvSpPr>
          <p:cNvPr id="263" name="Shape 263"/>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Step 4 - Responding to Send Button</a:t>
            </a:r>
          </a:p>
        </p:txBody>
      </p:sp>
      <p:sp>
        <p:nvSpPr>
          <p:cNvPr id="264" name="Shape 264"/>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42900" lvl="0" marL="457200" rtl="0">
              <a:spcBef>
                <a:spcPts val="0"/>
              </a:spcBef>
              <a:buSzPct val="100000"/>
              <a:buChar char="-"/>
            </a:pPr>
            <a:r>
              <a:rPr lang="en" sz="1800">
                <a:latin typeface="Arial"/>
                <a:ea typeface="Arial"/>
                <a:cs typeface="Arial"/>
                <a:sym typeface="Arial"/>
              </a:rPr>
              <a:t>Add the </a:t>
            </a:r>
            <a:r>
              <a:rPr lang="en" sz="1800">
                <a:solidFill>
                  <a:srgbClr val="039BE5"/>
                </a:solidFill>
                <a:latin typeface="Courier New"/>
                <a:ea typeface="Courier New"/>
                <a:cs typeface="Courier New"/>
                <a:sym typeface="Courier New"/>
                <a:hlinkClick r:id="rId3"/>
              </a:rPr>
              <a:t>android:onClick</a:t>
            </a:r>
            <a:r>
              <a:rPr lang="en" sz="1800">
                <a:latin typeface="Arial"/>
                <a:ea typeface="Arial"/>
                <a:cs typeface="Arial"/>
                <a:sym typeface="Arial"/>
              </a:rPr>
              <a:t> attribute to the </a:t>
            </a:r>
            <a:r>
              <a:rPr lang="en" sz="1800">
                <a:solidFill>
                  <a:srgbClr val="039BE5"/>
                </a:solidFill>
                <a:latin typeface="Courier New"/>
                <a:ea typeface="Courier New"/>
                <a:cs typeface="Courier New"/>
                <a:sym typeface="Courier New"/>
                <a:hlinkClick r:id="rId4"/>
              </a:rPr>
              <a:t>&lt;Button&gt;</a:t>
            </a:r>
            <a:r>
              <a:rPr lang="en" sz="1800">
                <a:latin typeface="Arial"/>
                <a:ea typeface="Arial"/>
                <a:cs typeface="Arial"/>
                <a:sym typeface="Arial"/>
              </a:rPr>
              <a:t> element.</a:t>
            </a:r>
          </a:p>
          <a:p>
            <a:pPr indent="-342900" lvl="0" marL="457200" rtl="0">
              <a:spcBef>
                <a:spcPts val="0"/>
              </a:spcBef>
              <a:buSzPct val="100000"/>
              <a:buFont typeface="Roboto"/>
              <a:buChar char="-"/>
            </a:pPr>
            <a:r>
              <a:rPr lang="en" sz="1800">
                <a:latin typeface="Arial"/>
                <a:ea typeface="Arial"/>
                <a:cs typeface="Arial"/>
                <a:sym typeface="Arial"/>
              </a:rPr>
              <a:t>Your </a:t>
            </a:r>
            <a:r>
              <a:rPr lang="en" sz="1800">
                <a:solidFill>
                  <a:srgbClr val="039BE5"/>
                </a:solidFill>
                <a:latin typeface="Courier New"/>
                <a:ea typeface="Courier New"/>
                <a:cs typeface="Courier New"/>
                <a:sym typeface="Courier New"/>
                <a:hlinkClick r:id="rId5"/>
              </a:rPr>
              <a:t>&lt;Button&gt;</a:t>
            </a:r>
            <a:r>
              <a:rPr lang="en" sz="1800">
                <a:latin typeface="Arial"/>
                <a:ea typeface="Arial"/>
                <a:cs typeface="Arial"/>
                <a:sym typeface="Arial"/>
              </a:rPr>
              <a:t> should now look like this: </a:t>
            </a:r>
          </a:p>
          <a:p>
            <a:pPr lvl="0" rtl="0">
              <a:spcBef>
                <a:spcPts val="0"/>
              </a:spcBef>
              <a:buNone/>
            </a:pPr>
            <a:r>
              <a:t/>
            </a:r>
            <a:endParaRPr sz="1800">
              <a:latin typeface="Arial"/>
              <a:ea typeface="Arial"/>
              <a:cs typeface="Arial"/>
              <a:sym typeface="Arial"/>
            </a:endParaRPr>
          </a:p>
          <a:p>
            <a:pPr indent="387350" lvl="0" marL="457200" rtl="0">
              <a:lnSpc>
                <a:spcPct val="135000"/>
              </a:lnSpc>
              <a:spcBef>
                <a:spcPts val="500"/>
              </a:spcBef>
              <a:spcAft>
                <a:spcPts val="500"/>
              </a:spcAft>
              <a:buClr>
                <a:schemeClr val="dk1"/>
              </a:buClr>
              <a:buSzPct val="61111"/>
              <a:buFont typeface="Arial"/>
              <a:buNone/>
            </a:pPr>
            <a:r>
              <a:rPr lang="en" sz="1800">
                <a:solidFill>
                  <a:srgbClr val="000088"/>
                </a:solidFill>
                <a:latin typeface="Courier New"/>
                <a:ea typeface="Courier New"/>
                <a:cs typeface="Courier New"/>
                <a:sym typeface="Courier New"/>
              </a:rPr>
              <a:t>&lt;Button</a:t>
            </a:r>
          </a:p>
          <a:p>
            <a:pPr lvl="0" rtl="0">
              <a:lnSpc>
                <a:spcPct val="135000"/>
              </a:lnSpc>
              <a:spcBef>
                <a:spcPts val="500"/>
              </a:spcBef>
              <a:spcAft>
                <a:spcPts val="500"/>
              </a:spcAft>
              <a:buClr>
                <a:schemeClr val="dk1"/>
              </a:buClr>
              <a:buSzPct val="61111"/>
              <a:buFont typeface="Arial"/>
              <a:buNone/>
            </a:pPr>
            <a:r>
              <a:rPr lang="en" sz="1800">
                <a:latin typeface="Courier New"/>
                <a:ea typeface="Courier New"/>
                <a:cs typeface="Courier New"/>
                <a:sym typeface="Courier New"/>
              </a:rPr>
              <a:t>   		  </a:t>
            </a:r>
            <a:r>
              <a:rPr lang="en" sz="1800">
                <a:solidFill>
                  <a:srgbClr val="882288"/>
                </a:solidFill>
                <a:latin typeface="Courier New"/>
                <a:ea typeface="Courier New"/>
                <a:cs typeface="Courier New"/>
                <a:sym typeface="Courier New"/>
              </a:rPr>
              <a:t>android:layout_width</a:t>
            </a:r>
            <a:r>
              <a:rPr lang="en" sz="1800">
                <a:solidFill>
                  <a:srgbClr val="666600"/>
                </a:solidFill>
                <a:latin typeface="Courier New"/>
                <a:ea typeface="Courier New"/>
                <a:cs typeface="Courier New"/>
                <a:sym typeface="Courier New"/>
              </a:rPr>
              <a:t>=</a:t>
            </a:r>
            <a:r>
              <a:rPr lang="en" sz="1800">
                <a:solidFill>
                  <a:srgbClr val="880000"/>
                </a:solidFill>
                <a:latin typeface="Courier New"/>
                <a:ea typeface="Courier New"/>
                <a:cs typeface="Courier New"/>
                <a:sym typeface="Courier New"/>
              </a:rPr>
              <a:t>"wrap_content"</a:t>
            </a:r>
          </a:p>
          <a:p>
            <a:pPr lvl="0" rtl="0">
              <a:lnSpc>
                <a:spcPct val="135000"/>
              </a:lnSpc>
              <a:spcBef>
                <a:spcPts val="500"/>
              </a:spcBef>
              <a:spcAft>
                <a:spcPts val="500"/>
              </a:spcAft>
              <a:buClr>
                <a:schemeClr val="dk1"/>
              </a:buClr>
              <a:buSzPct val="61111"/>
              <a:buFont typeface="Arial"/>
              <a:buNone/>
            </a:pPr>
            <a:r>
              <a:rPr lang="en" sz="1800">
                <a:latin typeface="Courier New"/>
                <a:ea typeface="Courier New"/>
                <a:cs typeface="Courier New"/>
                <a:sym typeface="Courier New"/>
              </a:rPr>
              <a:t>   		  </a:t>
            </a:r>
            <a:r>
              <a:rPr lang="en" sz="1800">
                <a:solidFill>
                  <a:srgbClr val="882288"/>
                </a:solidFill>
                <a:latin typeface="Courier New"/>
                <a:ea typeface="Courier New"/>
                <a:cs typeface="Courier New"/>
                <a:sym typeface="Courier New"/>
              </a:rPr>
              <a:t>android:layout_height</a:t>
            </a:r>
            <a:r>
              <a:rPr lang="en" sz="1800">
                <a:solidFill>
                  <a:srgbClr val="666600"/>
                </a:solidFill>
                <a:latin typeface="Courier New"/>
                <a:ea typeface="Courier New"/>
                <a:cs typeface="Courier New"/>
                <a:sym typeface="Courier New"/>
              </a:rPr>
              <a:t>=</a:t>
            </a:r>
            <a:r>
              <a:rPr lang="en" sz="1800">
                <a:solidFill>
                  <a:srgbClr val="880000"/>
                </a:solidFill>
                <a:latin typeface="Courier New"/>
                <a:ea typeface="Courier New"/>
                <a:cs typeface="Courier New"/>
                <a:sym typeface="Courier New"/>
              </a:rPr>
              <a:t>"wrap_content"</a:t>
            </a:r>
          </a:p>
          <a:p>
            <a:pPr lvl="0" rtl="0">
              <a:lnSpc>
                <a:spcPct val="135000"/>
              </a:lnSpc>
              <a:spcBef>
                <a:spcPts val="500"/>
              </a:spcBef>
              <a:spcAft>
                <a:spcPts val="500"/>
              </a:spcAft>
              <a:buClr>
                <a:schemeClr val="dk1"/>
              </a:buClr>
              <a:buSzPct val="61111"/>
              <a:buFont typeface="Arial"/>
              <a:buNone/>
            </a:pPr>
            <a:r>
              <a:rPr lang="en" sz="1800">
                <a:latin typeface="Courier New"/>
                <a:ea typeface="Courier New"/>
                <a:cs typeface="Courier New"/>
                <a:sym typeface="Courier New"/>
              </a:rPr>
              <a:t>  		  </a:t>
            </a:r>
            <a:r>
              <a:rPr lang="en" sz="1800">
                <a:solidFill>
                  <a:srgbClr val="882288"/>
                </a:solidFill>
                <a:latin typeface="Courier New"/>
                <a:ea typeface="Courier New"/>
                <a:cs typeface="Courier New"/>
                <a:sym typeface="Courier New"/>
              </a:rPr>
              <a:t>android:text</a:t>
            </a:r>
            <a:r>
              <a:rPr lang="en" sz="1800">
                <a:solidFill>
                  <a:srgbClr val="666600"/>
                </a:solidFill>
                <a:latin typeface="Courier New"/>
                <a:ea typeface="Courier New"/>
                <a:cs typeface="Courier New"/>
                <a:sym typeface="Courier New"/>
              </a:rPr>
              <a:t>=</a:t>
            </a:r>
            <a:r>
              <a:rPr lang="en" sz="1800">
                <a:solidFill>
                  <a:srgbClr val="880000"/>
                </a:solidFill>
                <a:latin typeface="Courier New"/>
                <a:ea typeface="Courier New"/>
                <a:cs typeface="Courier New"/>
                <a:sym typeface="Courier New"/>
              </a:rPr>
              <a:t>"@string/button_send"</a:t>
            </a:r>
          </a:p>
          <a:p>
            <a:pPr lvl="0" rtl="0">
              <a:lnSpc>
                <a:spcPct val="135000"/>
              </a:lnSpc>
              <a:spcBef>
                <a:spcPts val="500"/>
              </a:spcBef>
              <a:spcAft>
                <a:spcPts val="500"/>
              </a:spcAft>
              <a:buClr>
                <a:schemeClr val="dk1"/>
              </a:buClr>
              <a:buSzPct val="61111"/>
              <a:buFont typeface="Arial"/>
              <a:buNone/>
            </a:pPr>
            <a:r>
              <a:rPr lang="en" sz="1800">
                <a:latin typeface="Courier New"/>
                <a:ea typeface="Courier New"/>
                <a:cs typeface="Courier New"/>
                <a:sym typeface="Courier New"/>
              </a:rPr>
              <a:t>  		  </a:t>
            </a:r>
            <a:r>
              <a:rPr lang="en" sz="1800">
                <a:solidFill>
                  <a:srgbClr val="882288"/>
                </a:solidFill>
                <a:latin typeface="Courier New"/>
                <a:ea typeface="Courier New"/>
                <a:cs typeface="Courier New"/>
                <a:sym typeface="Courier New"/>
              </a:rPr>
              <a:t>android:onClick</a:t>
            </a:r>
            <a:r>
              <a:rPr lang="en" sz="1800">
                <a:solidFill>
                  <a:srgbClr val="666600"/>
                </a:solidFill>
                <a:latin typeface="Courier New"/>
                <a:ea typeface="Courier New"/>
                <a:cs typeface="Courier New"/>
                <a:sym typeface="Courier New"/>
              </a:rPr>
              <a:t>=</a:t>
            </a:r>
            <a:r>
              <a:rPr lang="en" sz="1800">
                <a:solidFill>
                  <a:srgbClr val="880000"/>
                </a:solidFill>
                <a:latin typeface="Courier New"/>
                <a:ea typeface="Courier New"/>
                <a:cs typeface="Courier New"/>
                <a:sym typeface="Courier New"/>
              </a:rPr>
              <a:t>"sendMessage"</a:t>
            </a:r>
            <a:r>
              <a:rPr lang="en" sz="1800">
                <a:latin typeface="Courier New"/>
                <a:ea typeface="Courier New"/>
                <a:cs typeface="Courier New"/>
                <a:sym typeface="Courier New"/>
              </a:rPr>
              <a:t> </a:t>
            </a:r>
            <a:r>
              <a:rPr lang="en" sz="1800">
                <a:solidFill>
                  <a:srgbClr val="000088"/>
                </a:solidFill>
                <a:latin typeface="Courier New"/>
                <a:ea typeface="Courier New"/>
                <a:cs typeface="Courier New"/>
                <a:sym typeface="Courier New"/>
              </a:rPr>
              <a:t>/&gt;</a:t>
            </a:r>
          </a:p>
          <a:p>
            <a:pPr lvl="0">
              <a:spcBef>
                <a:spcPts val="0"/>
              </a:spcBef>
              <a:buNone/>
            </a:pPr>
            <a:r>
              <a:t/>
            </a:r>
            <a:endParaRPr sz="1050">
              <a:highlight>
                <a:srgbClr val="FFFFFF"/>
              </a:highlight>
              <a:latin typeface="Roboto"/>
              <a:ea typeface="Roboto"/>
              <a:cs typeface="Roboto"/>
              <a:sym typeface="Roboto"/>
            </a:endParaRP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8" name="Shape 268"/>
        <p:cNvGrpSpPr/>
        <p:nvPr/>
      </p:nvGrpSpPr>
      <p:grpSpPr>
        <a:xfrm>
          <a:off x="0" y="0"/>
          <a:ext cx="0" cy="0"/>
          <a:chOff x="0" y="0"/>
          <a:chExt cx="0" cy="0"/>
        </a:xfrm>
      </p:grpSpPr>
      <p:sp>
        <p:nvSpPr>
          <p:cNvPr id="269" name="Shape 269"/>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Step 5 - Build an Intent</a:t>
            </a:r>
          </a:p>
        </p:txBody>
      </p:sp>
      <p:sp>
        <p:nvSpPr>
          <p:cNvPr id="270" name="Shape 270"/>
          <p:cNvSpPr txBox="1"/>
          <p:nvPr>
            <p:ph idx="1" type="body"/>
          </p:nvPr>
        </p:nvSpPr>
        <p:spPr>
          <a:xfrm>
            <a:off x="102750" y="1200150"/>
            <a:ext cx="9003599" cy="3725699"/>
          </a:xfrm>
          <a:prstGeom prst="rect">
            <a:avLst/>
          </a:prstGeom>
        </p:spPr>
        <p:txBody>
          <a:bodyPr anchorCtr="0" anchor="t" bIns="91425" lIns="91425" rIns="91425" tIns="91425">
            <a:noAutofit/>
          </a:bodyPr>
          <a:lstStyle/>
          <a:p>
            <a:pPr lvl="0" rtl="0">
              <a:lnSpc>
                <a:spcPct val="135000"/>
              </a:lnSpc>
              <a:spcBef>
                <a:spcPts val="0"/>
              </a:spcBef>
              <a:buNone/>
            </a:pPr>
            <a:r>
              <a:t/>
            </a:r>
            <a:endParaRPr sz="1000">
              <a:latin typeface="Consolas"/>
              <a:ea typeface="Consolas"/>
              <a:cs typeface="Consolas"/>
              <a:sym typeface="Consolas"/>
            </a:endParaRPr>
          </a:p>
          <a:p>
            <a:pPr indent="-342900" lvl="0" marL="457200" rtl="0">
              <a:lnSpc>
                <a:spcPct val="135000"/>
              </a:lnSpc>
              <a:spcBef>
                <a:spcPts val="0"/>
              </a:spcBef>
              <a:buSzPct val="100000"/>
              <a:buChar char="-"/>
            </a:pPr>
            <a:r>
              <a:rPr lang="en" sz="1800">
                <a:latin typeface="Arial"/>
                <a:ea typeface="Arial"/>
                <a:cs typeface="Arial"/>
                <a:sym typeface="Arial"/>
              </a:rPr>
              <a:t>Open </a:t>
            </a:r>
            <a:r>
              <a:rPr lang="en" sz="1800">
                <a:latin typeface="Courier New"/>
                <a:ea typeface="Courier New"/>
                <a:cs typeface="Courier New"/>
                <a:sym typeface="Courier New"/>
              </a:rPr>
              <a:t> </a:t>
            </a:r>
            <a:r>
              <a:rPr lang="en" sz="1800">
                <a:solidFill>
                  <a:srgbClr val="006600"/>
                </a:solidFill>
                <a:latin typeface="Courier New"/>
                <a:ea typeface="Courier New"/>
                <a:cs typeface="Courier New"/>
                <a:sym typeface="Courier New"/>
              </a:rPr>
              <a:t>MainActivity.java</a:t>
            </a:r>
            <a:r>
              <a:rPr lang="en" sz="1800">
                <a:solidFill>
                  <a:srgbClr val="000000"/>
                </a:solidFill>
                <a:latin typeface="Arial"/>
                <a:ea typeface="Arial"/>
                <a:cs typeface="Arial"/>
                <a:sym typeface="Arial"/>
              </a:rPr>
              <a:t>, and edit the</a:t>
            </a:r>
            <a:r>
              <a:rPr lang="en" sz="1800">
                <a:solidFill>
                  <a:srgbClr val="006600"/>
                </a:solidFill>
                <a:latin typeface="Arial"/>
                <a:ea typeface="Arial"/>
                <a:cs typeface="Arial"/>
                <a:sym typeface="Arial"/>
              </a:rPr>
              <a:t> </a:t>
            </a:r>
            <a:r>
              <a:rPr lang="en" sz="1800">
                <a:solidFill>
                  <a:srgbClr val="006600"/>
                </a:solidFill>
                <a:latin typeface="Courier New"/>
                <a:ea typeface="Courier New"/>
                <a:cs typeface="Courier New"/>
                <a:sym typeface="Courier New"/>
              </a:rPr>
              <a:t>sendMessage()</a:t>
            </a:r>
            <a:r>
              <a:rPr lang="en" sz="1800">
                <a:solidFill>
                  <a:srgbClr val="000000"/>
                </a:solidFill>
                <a:latin typeface="Arial"/>
                <a:ea typeface="Arial"/>
                <a:cs typeface="Arial"/>
                <a:sym typeface="Arial"/>
              </a:rPr>
              <a:t> method</a:t>
            </a:r>
          </a:p>
          <a:p>
            <a:pPr indent="-342900" lvl="0" marL="457200" rtl="0">
              <a:lnSpc>
                <a:spcPct val="135000"/>
              </a:lnSpc>
              <a:spcBef>
                <a:spcPts val="0"/>
              </a:spcBef>
              <a:buSzPct val="100000"/>
              <a:buChar char="-"/>
            </a:pPr>
            <a:r>
              <a:rPr lang="en" sz="1800">
                <a:latin typeface="Arial"/>
                <a:ea typeface="Arial"/>
                <a:cs typeface="Arial"/>
                <a:sym typeface="Arial"/>
              </a:rPr>
              <a:t>Create an </a:t>
            </a:r>
            <a:r>
              <a:rPr lang="en" sz="1800">
                <a:solidFill>
                  <a:srgbClr val="039BE5"/>
                </a:solidFill>
                <a:latin typeface="Courier New"/>
                <a:ea typeface="Courier New"/>
                <a:cs typeface="Courier New"/>
                <a:sym typeface="Courier New"/>
                <a:hlinkClick r:id="rId3"/>
              </a:rPr>
              <a:t>Intent</a:t>
            </a:r>
            <a:r>
              <a:rPr lang="en" sz="1800">
                <a:latin typeface="Arial"/>
                <a:ea typeface="Arial"/>
                <a:cs typeface="Arial"/>
                <a:sym typeface="Arial"/>
              </a:rPr>
              <a:t> to start the activity called </a:t>
            </a:r>
            <a:r>
              <a:rPr lang="en" sz="1800">
                <a:solidFill>
                  <a:srgbClr val="006600"/>
                </a:solidFill>
                <a:latin typeface="Courier New"/>
                <a:ea typeface="Courier New"/>
                <a:cs typeface="Courier New"/>
                <a:sym typeface="Courier New"/>
              </a:rPr>
              <a:t>DisplayMessageActivity</a:t>
            </a:r>
            <a:r>
              <a:rPr lang="en" sz="1800">
                <a:latin typeface="Arial"/>
                <a:ea typeface="Arial"/>
                <a:cs typeface="Arial"/>
                <a:sym typeface="Arial"/>
              </a:rPr>
              <a:t> with the following code:</a:t>
            </a:r>
          </a:p>
          <a:p>
            <a:pPr lvl="0" rtl="0">
              <a:lnSpc>
                <a:spcPct val="135000"/>
              </a:lnSpc>
              <a:spcBef>
                <a:spcPts val="0"/>
              </a:spcBef>
              <a:buNone/>
            </a:pPr>
            <a:r>
              <a:t/>
            </a:r>
            <a:endParaRPr sz="1800">
              <a:latin typeface="Arial"/>
              <a:ea typeface="Arial"/>
              <a:cs typeface="Arial"/>
              <a:sym typeface="Arial"/>
            </a:endParaRPr>
          </a:p>
          <a:p>
            <a:pPr lvl="0" rtl="0">
              <a:lnSpc>
                <a:spcPct val="135000"/>
              </a:lnSpc>
              <a:spcBef>
                <a:spcPts val="0"/>
              </a:spcBef>
              <a:buClr>
                <a:schemeClr val="dk1"/>
              </a:buClr>
              <a:buSzPct val="64705"/>
              <a:buFont typeface="Arial"/>
              <a:buNone/>
            </a:pPr>
            <a:r>
              <a:rPr lang="en" sz="1700">
                <a:latin typeface="Courier New"/>
                <a:ea typeface="Courier New"/>
                <a:cs typeface="Courier New"/>
                <a:sym typeface="Courier New"/>
              </a:rPr>
              <a:t>    </a:t>
            </a:r>
            <a:r>
              <a:rPr lang="en" sz="1700">
                <a:solidFill>
                  <a:srgbClr val="660066"/>
                </a:solidFill>
                <a:latin typeface="Courier New"/>
                <a:ea typeface="Courier New"/>
                <a:cs typeface="Courier New"/>
                <a:sym typeface="Courier New"/>
              </a:rPr>
              <a:t>Intent</a:t>
            </a:r>
            <a:r>
              <a:rPr lang="en" sz="1700">
                <a:latin typeface="Courier New"/>
                <a:ea typeface="Courier New"/>
                <a:cs typeface="Courier New"/>
                <a:sym typeface="Courier New"/>
              </a:rPr>
              <a:t> intent </a:t>
            </a:r>
            <a:r>
              <a:rPr lang="en" sz="1700">
                <a:solidFill>
                  <a:srgbClr val="666600"/>
                </a:solidFill>
                <a:latin typeface="Courier New"/>
                <a:ea typeface="Courier New"/>
                <a:cs typeface="Courier New"/>
                <a:sym typeface="Courier New"/>
              </a:rPr>
              <a:t>=</a:t>
            </a:r>
            <a:r>
              <a:rPr lang="en" sz="1700">
                <a:latin typeface="Courier New"/>
                <a:ea typeface="Courier New"/>
                <a:cs typeface="Courier New"/>
                <a:sym typeface="Courier New"/>
              </a:rPr>
              <a:t> </a:t>
            </a:r>
            <a:r>
              <a:rPr lang="en" sz="1700">
                <a:solidFill>
                  <a:srgbClr val="000088"/>
                </a:solidFill>
                <a:latin typeface="Courier New"/>
                <a:ea typeface="Courier New"/>
                <a:cs typeface="Courier New"/>
                <a:sym typeface="Courier New"/>
              </a:rPr>
              <a:t>new</a:t>
            </a:r>
            <a:r>
              <a:rPr lang="en" sz="1700">
                <a:latin typeface="Courier New"/>
                <a:ea typeface="Courier New"/>
                <a:cs typeface="Courier New"/>
                <a:sym typeface="Courier New"/>
              </a:rPr>
              <a:t> </a:t>
            </a:r>
            <a:r>
              <a:rPr lang="en" sz="1700">
                <a:solidFill>
                  <a:srgbClr val="660066"/>
                </a:solidFill>
                <a:latin typeface="Courier New"/>
                <a:ea typeface="Courier New"/>
                <a:cs typeface="Courier New"/>
                <a:sym typeface="Courier New"/>
              </a:rPr>
              <a:t>Intent</a:t>
            </a:r>
            <a:r>
              <a:rPr lang="en" sz="1700">
                <a:solidFill>
                  <a:srgbClr val="666600"/>
                </a:solidFill>
                <a:latin typeface="Courier New"/>
                <a:ea typeface="Courier New"/>
                <a:cs typeface="Courier New"/>
                <a:sym typeface="Courier New"/>
              </a:rPr>
              <a:t>(</a:t>
            </a:r>
            <a:r>
              <a:rPr lang="en" sz="1700">
                <a:solidFill>
                  <a:srgbClr val="000088"/>
                </a:solidFill>
                <a:latin typeface="Courier New"/>
                <a:ea typeface="Courier New"/>
                <a:cs typeface="Courier New"/>
                <a:sym typeface="Courier New"/>
              </a:rPr>
              <a:t>this</a:t>
            </a:r>
            <a:r>
              <a:rPr lang="en" sz="1700">
                <a:solidFill>
                  <a:srgbClr val="666600"/>
                </a:solidFill>
                <a:latin typeface="Courier New"/>
                <a:ea typeface="Courier New"/>
                <a:cs typeface="Courier New"/>
                <a:sym typeface="Courier New"/>
              </a:rPr>
              <a:t>,</a:t>
            </a:r>
            <a:r>
              <a:rPr lang="en" sz="1700">
                <a:latin typeface="Courier New"/>
                <a:ea typeface="Courier New"/>
                <a:cs typeface="Courier New"/>
                <a:sym typeface="Courier New"/>
              </a:rPr>
              <a:t> </a:t>
            </a:r>
            <a:r>
              <a:rPr lang="en" sz="1700">
                <a:solidFill>
                  <a:srgbClr val="660066"/>
                </a:solidFill>
                <a:latin typeface="Courier New"/>
                <a:ea typeface="Courier New"/>
                <a:cs typeface="Courier New"/>
                <a:sym typeface="Courier New"/>
              </a:rPr>
              <a:t>DisplayMessageActivity</a:t>
            </a:r>
            <a:r>
              <a:rPr lang="en" sz="1700">
                <a:solidFill>
                  <a:srgbClr val="666600"/>
                </a:solidFill>
                <a:latin typeface="Courier New"/>
                <a:ea typeface="Courier New"/>
                <a:cs typeface="Courier New"/>
                <a:sym typeface="Courier New"/>
              </a:rPr>
              <a:t>.</a:t>
            </a:r>
            <a:r>
              <a:rPr lang="en" sz="1700">
                <a:solidFill>
                  <a:srgbClr val="000088"/>
                </a:solidFill>
                <a:latin typeface="Courier New"/>
                <a:ea typeface="Courier New"/>
                <a:cs typeface="Courier New"/>
                <a:sym typeface="Courier New"/>
              </a:rPr>
              <a:t>class</a:t>
            </a:r>
            <a:r>
              <a:rPr lang="en" sz="1700">
                <a:solidFill>
                  <a:srgbClr val="666600"/>
                </a:solidFill>
                <a:latin typeface="Courier New"/>
                <a:ea typeface="Courier New"/>
                <a:cs typeface="Courier New"/>
                <a:sym typeface="Courier New"/>
              </a:rPr>
              <a:t>);</a:t>
            </a:r>
          </a:p>
          <a:p>
            <a:pPr lvl="0" rtl="0">
              <a:lnSpc>
                <a:spcPct val="135000"/>
              </a:lnSpc>
              <a:spcBef>
                <a:spcPts val="0"/>
              </a:spcBef>
              <a:buClr>
                <a:schemeClr val="dk1"/>
              </a:buClr>
              <a:buSzPct val="64705"/>
              <a:buFont typeface="Arial"/>
              <a:buNone/>
            </a:pPr>
            <a:r>
              <a:rPr lang="en" sz="1700">
                <a:latin typeface="Courier New"/>
                <a:ea typeface="Courier New"/>
                <a:cs typeface="Courier New"/>
                <a:sym typeface="Courier New"/>
              </a:rPr>
              <a:t>    </a:t>
            </a:r>
            <a:r>
              <a:rPr lang="en" sz="1700">
                <a:solidFill>
                  <a:srgbClr val="660066"/>
                </a:solidFill>
                <a:latin typeface="Courier New"/>
                <a:ea typeface="Courier New"/>
                <a:cs typeface="Courier New"/>
                <a:sym typeface="Courier New"/>
              </a:rPr>
              <a:t>EditText</a:t>
            </a:r>
            <a:r>
              <a:rPr lang="en" sz="1700">
                <a:latin typeface="Courier New"/>
                <a:ea typeface="Courier New"/>
                <a:cs typeface="Courier New"/>
                <a:sym typeface="Courier New"/>
              </a:rPr>
              <a:t> editText </a:t>
            </a:r>
            <a:r>
              <a:rPr lang="en" sz="1700">
                <a:solidFill>
                  <a:srgbClr val="666600"/>
                </a:solidFill>
                <a:latin typeface="Courier New"/>
                <a:ea typeface="Courier New"/>
                <a:cs typeface="Courier New"/>
                <a:sym typeface="Courier New"/>
              </a:rPr>
              <a:t>=</a:t>
            </a:r>
            <a:r>
              <a:rPr lang="en" sz="1700">
                <a:latin typeface="Courier New"/>
                <a:ea typeface="Courier New"/>
                <a:cs typeface="Courier New"/>
                <a:sym typeface="Courier New"/>
              </a:rPr>
              <a:t> </a:t>
            </a:r>
            <a:r>
              <a:rPr lang="en" sz="1700">
                <a:solidFill>
                  <a:srgbClr val="666600"/>
                </a:solidFill>
                <a:latin typeface="Courier New"/>
                <a:ea typeface="Courier New"/>
                <a:cs typeface="Courier New"/>
                <a:sym typeface="Courier New"/>
              </a:rPr>
              <a:t>(</a:t>
            </a:r>
            <a:r>
              <a:rPr lang="en" sz="1700">
                <a:solidFill>
                  <a:srgbClr val="660066"/>
                </a:solidFill>
                <a:latin typeface="Courier New"/>
                <a:ea typeface="Courier New"/>
                <a:cs typeface="Courier New"/>
                <a:sym typeface="Courier New"/>
              </a:rPr>
              <a:t>EditText</a:t>
            </a:r>
            <a:r>
              <a:rPr lang="en" sz="1700">
                <a:solidFill>
                  <a:srgbClr val="666600"/>
                </a:solidFill>
                <a:latin typeface="Courier New"/>
                <a:ea typeface="Courier New"/>
                <a:cs typeface="Courier New"/>
                <a:sym typeface="Courier New"/>
              </a:rPr>
              <a:t>)</a:t>
            </a:r>
            <a:r>
              <a:rPr lang="en" sz="1700">
                <a:latin typeface="Courier New"/>
                <a:ea typeface="Courier New"/>
                <a:cs typeface="Courier New"/>
                <a:sym typeface="Courier New"/>
              </a:rPr>
              <a:t> findViewById</a:t>
            </a:r>
            <a:r>
              <a:rPr lang="en" sz="1700">
                <a:solidFill>
                  <a:srgbClr val="666600"/>
                </a:solidFill>
                <a:latin typeface="Courier New"/>
                <a:ea typeface="Courier New"/>
                <a:cs typeface="Courier New"/>
                <a:sym typeface="Courier New"/>
              </a:rPr>
              <a:t>(</a:t>
            </a:r>
            <a:r>
              <a:rPr lang="en" sz="1700">
                <a:latin typeface="Courier New"/>
                <a:ea typeface="Courier New"/>
                <a:cs typeface="Courier New"/>
                <a:sym typeface="Courier New"/>
              </a:rPr>
              <a:t>R</a:t>
            </a:r>
            <a:r>
              <a:rPr lang="en" sz="1700">
                <a:solidFill>
                  <a:srgbClr val="666600"/>
                </a:solidFill>
                <a:latin typeface="Courier New"/>
                <a:ea typeface="Courier New"/>
                <a:cs typeface="Courier New"/>
                <a:sym typeface="Courier New"/>
              </a:rPr>
              <a:t>.</a:t>
            </a:r>
            <a:r>
              <a:rPr lang="en" sz="1700">
                <a:latin typeface="Courier New"/>
                <a:ea typeface="Courier New"/>
                <a:cs typeface="Courier New"/>
                <a:sym typeface="Courier New"/>
              </a:rPr>
              <a:t>id</a:t>
            </a:r>
            <a:r>
              <a:rPr lang="en" sz="1700">
                <a:solidFill>
                  <a:srgbClr val="666600"/>
                </a:solidFill>
                <a:latin typeface="Courier New"/>
                <a:ea typeface="Courier New"/>
                <a:cs typeface="Courier New"/>
                <a:sym typeface="Courier New"/>
              </a:rPr>
              <a:t>.</a:t>
            </a:r>
            <a:r>
              <a:rPr lang="en" sz="1700">
                <a:latin typeface="Courier New"/>
                <a:ea typeface="Courier New"/>
                <a:cs typeface="Courier New"/>
                <a:sym typeface="Courier New"/>
              </a:rPr>
              <a:t>edit_message</a:t>
            </a:r>
            <a:r>
              <a:rPr lang="en" sz="1700">
                <a:solidFill>
                  <a:srgbClr val="666600"/>
                </a:solidFill>
                <a:latin typeface="Courier New"/>
                <a:ea typeface="Courier New"/>
                <a:cs typeface="Courier New"/>
                <a:sym typeface="Courier New"/>
              </a:rPr>
              <a:t>);</a:t>
            </a:r>
          </a:p>
          <a:p>
            <a:pPr lvl="0" rtl="0">
              <a:lnSpc>
                <a:spcPct val="135000"/>
              </a:lnSpc>
              <a:spcBef>
                <a:spcPts val="0"/>
              </a:spcBef>
              <a:buClr>
                <a:schemeClr val="dk1"/>
              </a:buClr>
              <a:buSzPct val="64705"/>
              <a:buFont typeface="Arial"/>
              <a:buNone/>
            </a:pPr>
            <a:r>
              <a:rPr lang="en" sz="1700">
                <a:latin typeface="Courier New"/>
                <a:ea typeface="Courier New"/>
                <a:cs typeface="Courier New"/>
                <a:sym typeface="Courier New"/>
              </a:rPr>
              <a:t>    </a:t>
            </a:r>
            <a:r>
              <a:rPr lang="en" sz="1700">
                <a:solidFill>
                  <a:srgbClr val="660066"/>
                </a:solidFill>
                <a:latin typeface="Courier New"/>
                <a:ea typeface="Courier New"/>
                <a:cs typeface="Courier New"/>
                <a:sym typeface="Courier New"/>
              </a:rPr>
              <a:t>String</a:t>
            </a:r>
            <a:r>
              <a:rPr lang="en" sz="1700">
                <a:latin typeface="Courier New"/>
                <a:ea typeface="Courier New"/>
                <a:cs typeface="Courier New"/>
                <a:sym typeface="Courier New"/>
              </a:rPr>
              <a:t> message </a:t>
            </a:r>
            <a:r>
              <a:rPr lang="en" sz="1700">
                <a:solidFill>
                  <a:srgbClr val="666600"/>
                </a:solidFill>
                <a:latin typeface="Courier New"/>
                <a:ea typeface="Courier New"/>
                <a:cs typeface="Courier New"/>
                <a:sym typeface="Courier New"/>
              </a:rPr>
              <a:t>=</a:t>
            </a:r>
            <a:r>
              <a:rPr lang="en" sz="1700">
                <a:latin typeface="Courier New"/>
                <a:ea typeface="Courier New"/>
                <a:cs typeface="Courier New"/>
                <a:sym typeface="Courier New"/>
              </a:rPr>
              <a:t> editText</a:t>
            </a:r>
            <a:r>
              <a:rPr lang="en" sz="1700">
                <a:solidFill>
                  <a:srgbClr val="666600"/>
                </a:solidFill>
                <a:latin typeface="Courier New"/>
                <a:ea typeface="Courier New"/>
                <a:cs typeface="Courier New"/>
                <a:sym typeface="Courier New"/>
              </a:rPr>
              <a:t>.</a:t>
            </a:r>
            <a:r>
              <a:rPr lang="en" sz="1700">
                <a:latin typeface="Courier New"/>
                <a:ea typeface="Courier New"/>
                <a:cs typeface="Courier New"/>
                <a:sym typeface="Courier New"/>
              </a:rPr>
              <a:t>getText</a:t>
            </a:r>
            <a:r>
              <a:rPr lang="en" sz="1700">
                <a:solidFill>
                  <a:srgbClr val="666600"/>
                </a:solidFill>
                <a:latin typeface="Courier New"/>
                <a:ea typeface="Courier New"/>
                <a:cs typeface="Courier New"/>
                <a:sym typeface="Courier New"/>
              </a:rPr>
              <a:t>().</a:t>
            </a:r>
            <a:r>
              <a:rPr lang="en" sz="1700">
                <a:latin typeface="Courier New"/>
                <a:ea typeface="Courier New"/>
                <a:cs typeface="Courier New"/>
                <a:sym typeface="Courier New"/>
              </a:rPr>
              <a:t>toString</a:t>
            </a:r>
            <a:r>
              <a:rPr lang="en" sz="1700">
                <a:solidFill>
                  <a:srgbClr val="666600"/>
                </a:solidFill>
                <a:latin typeface="Courier New"/>
                <a:ea typeface="Courier New"/>
                <a:cs typeface="Courier New"/>
                <a:sym typeface="Courier New"/>
              </a:rPr>
              <a:t>();</a:t>
            </a:r>
          </a:p>
          <a:p>
            <a:pPr lvl="0" rtl="0">
              <a:lnSpc>
                <a:spcPct val="135000"/>
              </a:lnSpc>
              <a:spcBef>
                <a:spcPts val="0"/>
              </a:spcBef>
              <a:buClr>
                <a:schemeClr val="dk1"/>
              </a:buClr>
              <a:buSzPct val="64705"/>
              <a:buFont typeface="Arial"/>
              <a:buNone/>
            </a:pPr>
            <a:r>
              <a:rPr lang="en" sz="1700">
                <a:latin typeface="Courier New"/>
                <a:ea typeface="Courier New"/>
                <a:cs typeface="Courier New"/>
                <a:sym typeface="Courier New"/>
              </a:rPr>
              <a:t>    intent</a:t>
            </a:r>
            <a:r>
              <a:rPr lang="en" sz="1700">
                <a:solidFill>
                  <a:srgbClr val="666600"/>
                </a:solidFill>
                <a:latin typeface="Courier New"/>
                <a:ea typeface="Courier New"/>
                <a:cs typeface="Courier New"/>
                <a:sym typeface="Courier New"/>
              </a:rPr>
              <a:t>.</a:t>
            </a:r>
            <a:r>
              <a:rPr lang="en" sz="1700">
                <a:latin typeface="Courier New"/>
                <a:ea typeface="Courier New"/>
                <a:cs typeface="Courier New"/>
                <a:sym typeface="Courier New"/>
              </a:rPr>
              <a:t>putExtra</a:t>
            </a:r>
            <a:r>
              <a:rPr lang="en" sz="1700">
                <a:solidFill>
                  <a:srgbClr val="666600"/>
                </a:solidFill>
                <a:latin typeface="Courier New"/>
                <a:ea typeface="Courier New"/>
                <a:cs typeface="Courier New"/>
                <a:sym typeface="Courier New"/>
              </a:rPr>
              <a:t>(</a:t>
            </a:r>
            <a:r>
              <a:rPr lang="en" sz="1700">
                <a:latin typeface="Courier New"/>
                <a:ea typeface="Courier New"/>
                <a:cs typeface="Courier New"/>
                <a:sym typeface="Courier New"/>
              </a:rPr>
              <a:t>EXTRA_MESSAGE</a:t>
            </a:r>
            <a:r>
              <a:rPr lang="en" sz="1700">
                <a:solidFill>
                  <a:srgbClr val="666600"/>
                </a:solidFill>
                <a:latin typeface="Courier New"/>
                <a:ea typeface="Courier New"/>
                <a:cs typeface="Courier New"/>
                <a:sym typeface="Courier New"/>
              </a:rPr>
              <a:t>,</a:t>
            </a:r>
            <a:r>
              <a:rPr lang="en" sz="1700">
                <a:latin typeface="Courier New"/>
                <a:ea typeface="Courier New"/>
                <a:cs typeface="Courier New"/>
                <a:sym typeface="Courier New"/>
              </a:rPr>
              <a:t> message</a:t>
            </a:r>
            <a:r>
              <a:rPr lang="en" sz="1700">
                <a:solidFill>
                  <a:srgbClr val="666600"/>
                </a:solidFill>
                <a:latin typeface="Courier New"/>
                <a:ea typeface="Courier New"/>
                <a:cs typeface="Courier New"/>
                <a:sym typeface="Courier New"/>
              </a:rPr>
              <a:t>);</a:t>
            </a:r>
          </a:p>
          <a:p>
            <a:pPr lvl="0" rtl="0">
              <a:lnSpc>
                <a:spcPct val="135000"/>
              </a:lnSpc>
              <a:spcBef>
                <a:spcPts val="0"/>
              </a:spcBef>
              <a:buClr>
                <a:schemeClr val="dk1"/>
              </a:buClr>
              <a:buSzPct val="64705"/>
              <a:buFont typeface="Arial"/>
              <a:buNone/>
            </a:pPr>
            <a:r>
              <a:rPr lang="en" sz="1700">
                <a:latin typeface="Courier New"/>
                <a:ea typeface="Courier New"/>
                <a:cs typeface="Courier New"/>
                <a:sym typeface="Courier New"/>
              </a:rPr>
              <a:t>    startActivity</a:t>
            </a:r>
            <a:r>
              <a:rPr lang="en" sz="1700">
                <a:solidFill>
                  <a:srgbClr val="666600"/>
                </a:solidFill>
                <a:latin typeface="Courier New"/>
                <a:ea typeface="Courier New"/>
                <a:cs typeface="Courier New"/>
                <a:sym typeface="Courier New"/>
              </a:rPr>
              <a:t>(</a:t>
            </a:r>
            <a:r>
              <a:rPr lang="en" sz="1700">
                <a:latin typeface="Courier New"/>
                <a:ea typeface="Courier New"/>
                <a:cs typeface="Courier New"/>
                <a:sym typeface="Courier New"/>
              </a:rPr>
              <a:t>intent</a:t>
            </a:r>
            <a:r>
              <a:rPr lang="en" sz="1700">
                <a:solidFill>
                  <a:srgbClr val="666600"/>
                </a:solidFill>
                <a:latin typeface="Courier New"/>
                <a:ea typeface="Courier New"/>
                <a:cs typeface="Courier New"/>
                <a:sym typeface="Courier New"/>
              </a:rPr>
              <a:t>);</a:t>
            </a:r>
          </a:p>
          <a:p>
            <a:pPr lvl="0">
              <a:spcBef>
                <a:spcPts val="0"/>
              </a:spcBef>
              <a:buNone/>
            </a:pPr>
            <a:r>
              <a:t/>
            </a:r>
            <a:endParaRP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4" name="Shape 274"/>
        <p:cNvGrpSpPr/>
        <p:nvPr/>
      </p:nvGrpSpPr>
      <p:grpSpPr>
        <a:xfrm>
          <a:off x="0" y="0"/>
          <a:ext cx="0" cy="0"/>
          <a:chOff x="0" y="0"/>
          <a:chExt cx="0" cy="0"/>
        </a:xfrm>
      </p:grpSpPr>
      <p:sp>
        <p:nvSpPr>
          <p:cNvPr id="275" name="Shape 275"/>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Step 6 - Receive the Intent</a:t>
            </a:r>
          </a:p>
        </p:txBody>
      </p:sp>
      <p:sp>
        <p:nvSpPr>
          <p:cNvPr id="276" name="Shape 276"/>
          <p:cNvSpPr txBox="1"/>
          <p:nvPr>
            <p:ph idx="1" type="body"/>
          </p:nvPr>
        </p:nvSpPr>
        <p:spPr>
          <a:xfrm>
            <a:off x="74725" y="1200150"/>
            <a:ext cx="8957099" cy="3725699"/>
          </a:xfrm>
          <a:prstGeom prst="rect">
            <a:avLst/>
          </a:prstGeom>
        </p:spPr>
        <p:txBody>
          <a:bodyPr anchorCtr="0" anchor="t" bIns="91425" lIns="91425" rIns="91425" tIns="91425">
            <a:noAutofit/>
          </a:bodyPr>
          <a:lstStyle/>
          <a:p>
            <a:pPr indent="-342900" lvl="0" marL="457200" rtl="0">
              <a:lnSpc>
                <a:spcPct val="115000"/>
              </a:lnSpc>
              <a:spcBef>
                <a:spcPts val="0"/>
              </a:spcBef>
              <a:spcAft>
                <a:spcPts val="2000"/>
              </a:spcAft>
              <a:buSzPct val="100000"/>
              <a:buChar char="-"/>
            </a:pPr>
            <a:r>
              <a:rPr lang="en" sz="1800">
                <a:latin typeface="Roboto"/>
                <a:ea typeface="Roboto"/>
                <a:cs typeface="Roboto"/>
                <a:sym typeface="Roboto"/>
              </a:rPr>
              <a:t>Edit</a:t>
            </a:r>
            <a:r>
              <a:rPr b="1" lang="en" sz="1800">
                <a:latin typeface="Roboto"/>
                <a:ea typeface="Roboto"/>
                <a:cs typeface="Roboto"/>
                <a:sym typeface="Roboto"/>
              </a:rPr>
              <a:t> </a:t>
            </a:r>
            <a:r>
              <a:rPr lang="en" sz="1800">
                <a:solidFill>
                  <a:srgbClr val="006600"/>
                </a:solidFill>
                <a:latin typeface="Courier New"/>
                <a:ea typeface="Courier New"/>
                <a:cs typeface="Courier New"/>
                <a:sym typeface="Courier New"/>
              </a:rPr>
              <a:t>onCreate()</a:t>
            </a:r>
            <a:r>
              <a:rPr lang="en" sz="1800">
                <a:latin typeface="Roboto"/>
                <a:ea typeface="Roboto"/>
                <a:cs typeface="Roboto"/>
                <a:sym typeface="Roboto"/>
              </a:rPr>
              <a:t> method of the </a:t>
            </a:r>
            <a:r>
              <a:rPr lang="en" sz="1800">
                <a:solidFill>
                  <a:srgbClr val="006600"/>
                </a:solidFill>
                <a:latin typeface="Courier New"/>
                <a:ea typeface="Courier New"/>
                <a:cs typeface="Courier New"/>
                <a:sym typeface="Courier New"/>
              </a:rPr>
              <a:t>DisplayMessageActivity.java</a:t>
            </a:r>
            <a:r>
              <a:rPr lang="en" sz="1800">
                <a:latin typeface="Roboto"/>
                <a:ea typeface="Roboto"/>
                <a:cs typeface="Roboto"/>
                <a:sym typeface="Roboto"/>
              </a:rPr>
              <a:t> file.</a:t>
            </a:r>
          </a:p>
          <a:p>
            <a:pPr lvl="0" rtl="0">
              <a:lnSpc>
                <a:spcPct val="135000"/>
              </a:lnSpc>
              <a:spcBef>
                <a:spcPts val="0"/>
              </a:spcBef>
              <a:buNone/>
            </a:pPr>
            <a:r>
              <a:rPr lang="en" sz="1600">
                <a:latin typeface="Courier New"/>
                <a:ea typeface="Courier New"/>
                <a:cs typeface="Courier New"/>
                <a:sym typeface="Courier New"/>
              </a:rPr>
              <a:t>   </a:t>
            </a:r>
            <a:r>
              <a:rPr lang="en" sz="1600">
                <a:solidFill>
                  <a:srgbClr val="660066"/>
                </a:solidFill>
                <a:latin typeface="Courier New"/>
                <a:ea typeface="Courier New"/>
                <a:cs typeface="Courier New"/>
                <a:sym typeface="Courier New"/>
              </a:rPr>
              <a:t>Intent</a:t>
            </a:r>
            <a:r>
              <a:rPr lang="en" sz="1600">
                <a:latin typeface="Courier New"/>
                <a:ea typeface="Courier New"/>
                <a:cs typeface="Courier New"/>
                <a:sym typeface="Courier New"/>
              </a:rPr>
              <a:t> intent </a:t>
            </a:r>
            <a:r>
              <a:rPr lang="en" sz="1600">
                <a:solidFill>
                  <a:srgbClr val="666600"/>
                </a:solidFill>
                <a:latin typeface="Courier New"/>
                <a:ea typeface="Courier New"/>
                <a:cs typeface="Courier New"/>
                <a:sym typeface="Courier New"/>
              </a:rPr>
              <a:t>=</a:t>
            </a:r>
            <a:r>
              <a:rPr lang="en" sz="1600">
                <a:latin typeface="Courier New"/>
                <a:ea typeface="Courier New"/>
                <a:cs typeface="Courier New"/>
                <a:sym typeface="Courier New"/>
              </a:rPr>
              <a:t> getIntent</a:t>
            </a:r>
            <a:r>
              <a:rPr lang="en" sz="1600">
                <a:solidFill>
                  <a:srgbClr val="666600"/>
                </a:solidFill>
                <a:latin typeface="Courier New"/>
                <a:ea typeface="Courier New"/>
                <a:cs typeface="Courier New"/>
                <a:sym typeface="Courier New"/>
              </a:rPr>
              <a:t>();</a:t>
            </a:r>
          </a:p>
          <a:p>
            <a:pPr lvl="0" rtl="0">
              <a:lnSpc>
                <a:spcPct val="135000"/>
              </a:lnSpc>
              <a:spcBef>
                <a:spcPts val="0"/>
              </a:spcBef>
              <a:buNone/>
            </a:pPr>
            <a:r>
              <a:rPr lang="en" sz="1600">
                <a:latin typeface="Courier New"/>
                <a:ea typeface="Courier New"/>
                <a:cs typeface="Courier New"/>
                <a:sym typeface="Courier New"/>
              </a:rPr>
              <a:t>   </a:t>
            </a:r>
            <a:r>
              <a:rPr lang="en" sz="1600">
                <a:solidFill>
                  <a:srgbClr val="660066"/>
                </a:solidFill>
                <a:latin typeface="Courier New"/>
                <a:ea typeface="Courier New"/>
                <a:cs typeface="Courier New"/>
                <a:sym typeface="Courier New"/>
              </a:rPr>
              <a:t>String</a:t>
            </a:r>
            <a:r>
              <a:rPr lang="en" sz="1600">
                <a:latin typeface="Courier New"/>
                <a:ea typeface="Courier New"/>
                <a:cs typeface="Courier New"/>
                <a:sym typeface="Courier New"/>
              </a:rPr>
              <a:t> message </a:t>
            </a:r>
            <a:r>
              <a:rPr lang="en" sz="1600">
                <a:solidFill>
                  <a:srgbClr val="666600"/>
                </a:solidFill>
                <a:latin typeface="Courier New"/>
                <a:ea typeface="Courier New"/>
                <a:cs typeface="Courier New"/>
                <a:sym typeface="Courier New"/>
              </a:rPr>
              <a:t>=</a:t>
            </a:r>
            <a:r>
              <a:rPr lang="en" sz="1600">
                <a:latin typeface="Courier New"/>
                <a:ea typeface="Courier New"/>
                <a:cs typeface="Courier New"/>
                <a:sym typeface="Courier New"/>
              </a:rPr>
              <a:t> intent</a:t>
            </a:r>
            <a:r>
              <a:rPr lang="en" sz="1600">
                <a:solidFill>
                  <a:srgbClr val="666600"/>
                </a:solidFill>
                <a:latin typeface="Courier New"/>
                <a:ea typeface="Courier New"/>
                <a:cs typeface="Courier New"/>
                <a:sym typeface="Courier New"/>
              </a:rPr>
              <a:t>.</a:t>
            </a:r>
            <a:r>
              <a:rPr lang="en" sz="1600">
                <a:latin typeface="Courier New"/>
                <a:ea typeface="Courier New"/>
                <a:cs typeface="Courier New"/>
                <a:sym typeface="Courier New"/>
              </a:rPr>
              <a:t>getStringExtra</a:t>
            </a:r>
            <a:r>
              <a:rPr lang="en" sz="1600">
                <a:solidFill>
                  <a:srgbClr val="666600"/>
                </a:solidFill>
                <a:latin typeface="Courier New"/>
                <a:ea typeface="Courier New"/>
                <a:cs typeface="Courier New"/>
                <a:sym typeface="Courier New"/>
              </a:rPr>
              <a:t>(</a:t>
            </a:r>
            <a:r>
              <a:rPr lang="en" sz="1600">
                <a:solidFill>
                  <a:srgbClr val="660066"/>
                </a:solidFill>
                <a:latin typeface="Courier New"/>
                <a:ea typeface="Courier New"/>
                <a:cs typeface="Courier New"/>
                <a:sym typeface="Courier New"/>
              </a:rPr>
              <a:t>MyActivity</a:t>
            </a:r>
            <a:r>
              <a:rPr lang="en" sz="1600">
                <a:solidFill>
                  <a:srgbClr val="666600"/>
                </a:solidFill>
                <a:latin typeface="Courier New"/>
                <a:ea typeface="Courier New"/>
                <a:cs typeface="Courier New"/>
                <a:sym typeface="Courier New"/>
              </a:rPr>
              <a:t>.</a:t>
            </a:r>
            <a:r>
              <a:rPr lang="en" sz="1600">
                <a:latin typeface="Courier New"/>
                <a:ea typeface="Courier New"/>
                <a:cs typeface="Courier New"/>
                <a:sym typeface="Courier New"/>
              </a:rPr>
              <a:t>EXTRA_MESSAGE</a:t>
            </a:r>
            <a:r>
              <a:rPr lang="en" sz="1600">
                <a:solidFill>
                  <a:srgbClr val="666600"/>
                </a:solidFill>
                <a:latin typeface="Courier New"/>
                <a:ea typeface="Courier New"/>
                <a:cs typeface="Courier New"/>
                <a:sym typeface="Courier New"/>
              </a:rPr>
              <a:t>);</a:t>
            </a:r>
          </a:p>
          <a:p>
            <a:pPr lvl="0" rtl="0">
              <a:lnSpc>
                <a:spcPct val="135000"/>
              </a:lnSpc>
              <a:spcBef>
                <a:spcPts val="0"/>
              </a:spcBef>
              <a:buNone/>
            </a:pPr>
            <a:r>
              <a:rPr lang="en" sz="1600">
                <a:latin typeface="Courier New"/>
                <a:ea typeface="Courier New"/>
                <a:cs typeface="Courier New"/>
                <a:sym typeface="Courier New"/>
              </a:rPr>
              <a:t>   </a:t>
            </a:r>
            <a:r>
              <a:rPr lang="en" sz="1600">
                <a:solidFill>
                  <a:srgbClr val="660066"/>
                </a:solidFill>
                <a:latin typeface="Courier New"/>
                <a:ea typeface="Courier New"/>
                <a:cs typeface="Courier New"/>
                <a:sym typeface="Courier New"/>
              </a:rPr>
              <a:t>TextView</a:t>
            </a:r>
            <a:r>
              <a:rPr lang="en" sz="1600">
                <a:latin typeface="Courier New"/>
                <a:ea typeface="Courier New"/>
                <a:cs typeface="Courier New"/>
                <a:sym typeface="Courier New"/>
              </a:rPr>
              <a:t> textView </a:t>
            </a:r>
            <a:r>
              <a:rPr lang="en" sz="1600">
                <a:solidFill>
                  <a:srgbClr val="666600"/>
                </a:solidFill>
                <a:latin typeface="Courier New"/>
                <a:ea typeface="Courier New"/>
                <a:cs typeface="Courier New"/>
                <a:sym typeface="Courier New"/>
              </a:rPr>
              <a:t>=</a:t>
            </a:r>
            <a:r>
              <a:rPr lang="en" sz="1600">
                <a:latin typeface="Courier New"/>
                <a:ea typeface="Courier New"/>
                <a:cs typeface="Courier New"/>
                <a:sym typeface="Courier New"/>
              </a:rPr>
              <a:t> </a:t>
            </a:r>
            <a:r>
              <a:rPr lang="en" sz="1600">
                <a:solidFill>
                  <a:srgbClr val="000088"/>
                </a:solidFill>
                <a:latin typeface="Courier New"/>
                <a:ea typeface="Courier New"/>
                <a:cs typeface="Courier New"/>
                <a:sym typeface="Courier New"/>
              </a:rPr>
              <a:t>new</a:t>
            </a:r>
            <a:r>
              <a:rPr lang="en" sz="1600">
                <a:latin typeface="Courier New"/>
                <a:ea typeface="Courier New"/>
                <a:cs typeface="Courier New"/>
                <a:sym typeface="Courier New"/>
              </a:rPr>
              <a:t> </a:t>
            </a:r>
            <a:r>
              <a:rPr lang="en" sz="1600">
                <a:solidFill>
                  <a:srgbClr val="660066"/>
                </a:solidFill>
                <a:latin typeface="Courier New"/>
                <a:ea typeface="Courier New"/>
                <a:cs typeface="Courier New"/>
                <a:sym typeface="Courier New"/>
              </a:rPr>
              <a:t>TextView</a:t>
            </a:r>
            <a:r>
              <a:rPr lang="en" sz="1600">
                <a:solidFill>
                  <a:srgbClr val="666600"/>
                </a:solidFill>
                <a:latin typeface="Courier New"/>
                <a:ea typeface="Courier New"/>
                <a:cs typeface="Courier New"/>
                <a:sym typeface="Courier New"/>
              </a:rPr>
              <a:t>(</a:t>
            </a:r>
            <a:r>
              <a:rPr lang="en" sz="1600">
                <a:solidFill>
                  <a:srgbClr val="000088"/>
                </a:solidFill>
                <a:latin typeface="Courier New"/>
                <a:ea typeface="Courier New"/>
                <a:cs typeface="Courier New"/>
                <a:sym typeface="Courier New"/>
              </a:rPr>
              <a:t>this</a:t>
            </a:r>
            <a:r>
              <a:rPr lang="en" sz="1600">
                <a:solidFill>
                  <a:srgbClr val="666600"/>
                </a:solidFill>
                <a:latin typeface="Courier New"/>
                <a:ea typeface="Courier New"/>
                <a:cs typeface="Courier New"/>
                <a:sym typeface="Courier New"/>
              </a:rPr>
              <a:t>);</a:t>
            </a:r>
          </a:p>
          <a:p>
            <a:pPr lvl="0" rtl="0">
              <a:lnSpc>
                <a:spcPct val="135000"/>
              </a:lnSpc>
              <a:spcBef>
                <a:spcPts val="0"/>
              </a:spcBef>
              <a:buNone/>
            </a:pPr>
            <a:r>
              <a:rPr lang="en" sz="1600">
                <a:latin typeface="Courier New"/>
                <a:ea typeface="Courier New"/>
                <a:cs typeface="Courier New"/>
                <a:sym typeface="Courier New"/>
              </a:rPr>
              <a:t>   textView</a:t>
            </a:r>
            <a:r>
              <a:rPr lang="en" sz="1600">
                <a:solidFill>
                  <a:srgbClr val="666600"/>
                </a:solidFill>
                <a:latin typeface="Courier New"/>
                <a:ea typeface="Courier New"/>
                <a:cs typeface="Courier New"/>
                <a:sym typeface="Courier New"/>
              </a:rPr>
              <a:t>.</a:t>
            </a:r>
            <a:r>
              <a:rPr lang="en" sz="1600">
                <a:latin typeface="Courier New"/>
                <a:ea typeface="Courier New"/>
                <a:cs typeface="Courier New"/>
                <a:sym typeface="Courier New"/>
              </a:rPr>
              <a:t>setTextSize</a:t>
            </a:r>
            <a:r>
              <a:rPr lang="en" sz="1600">
                <a:solidFill>
                  <a:srgbClr val="666600"/>
                </a:solidFill>
                <a:latin typeface="Courier New"/>
                <a:ea typeface="Courier New"/>
                <a:cs typeface="Courier New"/>
                <a:sym typeface="Courier New"/>
              </a:rPr>
              <a:t>(</a:t>
            </a:r>
            <a:r>
              <a:rPr lang="en" sz="1600">
                <a:solidFill>
                  <a:srgbClr val="006666"/>
                </a:solidFill>
                <a:latin typeface="Courier New"/>
                <a:ea typeface="Courier New"/>
                <a:cs typeface="Courier New"/>
                <a:sym typeface="Courier New"/>
              </a:rPr>
              <a:t>40</a:t>
            </a:r>
            <a:r>
              <a:rPr lang="en" sz="1600">
                <a:solidFill>
                  <a:srgbClr val="666600"/>
                </a:solidFill>
                <a:latin typeface="Courier New"/>
                <a:ea typeface="Courier New"/>
                <a:cs typeface="Courier New"/>
                <a:sym typeface="Courier New"/>
              </a:rPr>
              <a:t>);</a:t>
            </a:r>
          </a:p>
          <a:p>
            <a:pPr lvl="0" rtl="0">
              <a:lnSpc>
                <a:spcPct val="135000"/>
              </a:lnSpc>
              <a:spcBef>
                <a:spcPts val="0"/>
              </a:spcBef>
              <a:buNone/>
            </a:pPr>
            <a:r>
              <a:rPr lang="en" sz="1600">
                <a:latin typeface="Courier New"/>
                <a:ea typeface="Courier New"/>
                <a:cs typeface="Courier New"/>
                <a:sym typeface="Courier New"/>
              </a:rPr>
              <a:t>   textView</a:t>
            </a:r>
            <a:r>
              <a:rPr lang="en" sz="1600">
                <a:solidFill>
                  <a:srgbClr val="666600"/>
                </a:solidFill>
                <a:latin typeface="Courier New"/>
                <a:ea typeface="Courier New"/>
                <a:cs typeface="Courier New"/>
                <a:sym typeface="Courier New"/>
              </a:rPr>
              <a:t>.</a:t>
            </a:r>
            <a:r>
              <a:rPr lang="en" sz="1600">
                <a:latin typeface="Courier New"/>
                <a:ea typeface="Courier New"/>
                <a:cs typeface="Courier New"/>
                <a:sym typeface="Courier New"/>
              </a:rPr>
              <a:t>setText</a:t>
            </a:r>
            <a:r>
              <a:rPr lang="en" sz="1600">
                <a:solidFill>
                  <a:srgbClr val="666600"/>
                </a:solidFill>
                <a:latin typeface="Courier New"/>
                <a:ea typeface="Courier New"/>
                <a:cs typeface="Courier New"/>
                <a:sym typeface="Courier New"/>
              </a:rPr>
              <a:t>(</a:t>
            </a:r>
            <a:r>
              <a:rPr lang="en" sz="1600">
                <a:latin typeface="Courier New"/>
                <a:ea typeface="Courier New"/>
                <a:cs typeface="Courier New"/>
                <a:sym typeface="Courier New"/>
              </a:rPr>
              <a:t>message</a:t>
            </a:r>
            <a:r>
              <a:rPr lang="en" sz="1600">
                <a:solidFill>
                  <a:srgbClr val="666600"/>
                </a:solidFill>
                <a:latin typeface="Courier New"/>
                <a:ea typeface="Courier New"/>
                <a:cs typeface="Courier New"/>
                <a:sym typeface="Courier New"/>
              </a:rPr>
              <a:t>);</a:t>
            </a:r>
          </a:p>
          <a:p>
            <a:pPr lvl="0" rtl="0">
              <a:lnSpc>
                <a:spcPct val="135000"/>
              </a:lnSpc>
              <a:spcBef>
                <a:spcPts val="0"/>
              </a:spcBef>
              <a:buNone/>
            </a:pPr>
            <a:r>
              <a:rPr lang="en" sz="1600">
                <a:latin typeface="Courier New"/>
                <a:ea typeface="Courier New"/>
                <a:cs typeface="Courier New"/>
                <a:sym typeface="Courier New"/>
              </a:rPr>
              <a:t>   </a:t>
            </a:r>
            <a:r>
              <a:rPr lang="en" sz="1600">
                <a:solidFill>
                  <a:srgbClr val="660066"/>
                </a:solidFill>
                <a:latin typeface="Courier New"/>
                <a:ea typeface="Courier New"/>
                <a:cs typeface="Courier New"/>
                <a:sym typeface="Courier New"/>
              </a:rPr>
              <a:t>RelativeLayout</a:t>
            </a:r>
            <a:r>
              <a:rPr lang="en" sz="1600">
                <a:latin typeface="Courier New"/>
                <a:ea typeface="Courier New"/>
                <a:cs typeface="Courier New"/>
                <a:sym typeface="Courier New"/>
              </a:rPr>
              <a:t> layout </a:t>
            </a:r>
            <a:r>
              <a:rPr lang="en" sz="1600">
                <a:solidFill>
                  <a:srgbClr val="666600"/>
                </a:solidFill>
                <a:latin typeface="Courier New"/>
                <a:ea typeface="Courier New"/>
                <a:cs typeface="Courier New"/>
                <a:sym typeface="Courier New"/>
              </a:rPr>
              <a:t>=</a:t>
            </a:r>
            <a:r>
              <a:rPr lang="en" sz="1600">
                <a:latin typeface="Courier New"/>
                <a:ea typeface="Courier New"/>
                <a:cs typeface="Courier New"/>
                <a:sym typeface="Courier New"/>
              </a:rPr>
              <a:t> </a:t>
            </a:r>
            <a:r>
              <a:rPr lang="en" sz="1600">
                <a:solidFill>
                  <a:srgbClr val="666600"/>
                </a:solidFill>
                <a:latin typeface="Courier New"/>
                <a:ea typeface="Courier New"/>
                <a:cs typeface="Courier New"/>
                <a:sym typeface="Courier New"/>
              </a:rPr>
              <a:t>(</a:t>
            </a:r>
            <a:r>
              <a:rPr lang="en" sz="1600">
                <a:solidFill>
                  <a:srgbClr val="660066"/>
                </a:solidFill>
                <a:latin typeface="Courier New"/>
                <a:ea typeface="Courier New"/>
                <a:cs typeface="Courier New"/>
                <a:sym typeface="Courier New"/>
              </a:rPr>
              <a:t>RelativeLayout</a:t>
            </a:r>
            <a:r>
              <a:rPr lang="en" sz="1600">
                <a:solidFill>
                  <a:srgbClr val="666600"/>
                </a:solidFill>
                <a:latin typeface="Courier New"/>
                <a:ea typeface="Courier New"/>
                <a:cs typeface="Courier New"/>
                <a:sym typeface="Courier New"/>
              </a:rPr>
              <a:t>)</a:t>
            </a:r>
            <a:r>
              <a:rPr lang="en" sz="1600">
                <a:latin typeface="Courier New"/>
                <a:ea typeface="Courier New"/>
                <a:cs typeface="Courier New"/>
                <a:sym typeface="Courier New"/>
              </a:rPr>
              <a:t> findViewById</a:t>
            </a:r>
            <a:r>
              <a:rPr lang="en" sz="1600">
                <a:solidFill>
                  <a:srgbClr val="666600"/>
                </a:solidFill>
                <a:latin typeface="Courier New"/>
                <a:ea typeface="Courier New"/>
                <a:cs typeface="Courier New"/>
                <a:sym typeface="Courier New"/>
              </a:rPr>
              <a:t>(</a:t>
            </a:r>
            <a:r>
              <a:rPr lang="en" sz="1600">
                <a:latin typeface="Courier New"/>
                <a:ea typeface="Courier New"/>
                <a:cs typeface="Courier New"/>
                <a:sym typeface="Courier New"/>
              </a:rPr>
              <a:t>R</a:t>
            </a:r>
            <a:r>
              <a:rPr lang="en" sz="1600">
                <a:solidFill>
                  <a:srgbClr val="666600"/>
                </a:solidFill>
                <a:latin typeface="Courier New"/>
                <a:ea typeface="Courier New"/>
                <a:cs typeface="Courier New"/>
                <a:sym typeface="Courier New"/>
              </a:rPr>
              <a:t>.</a:t>
            </a:r>
            <a:r>
              <a:rPr lang="en" sz="1600">
                <a:latin typeface="Courier New"/>
                <a:ea typeface="Courier New"/>
                <a:cs typeface="Courier New"/>
                <a:sym typeface="Courier New"/>
              </a:rPr>
              <a:t>id</a:t>
            </a:r>
            <a:r>
              <a:rPr lang="en" sz="1600">
                <a:solidFill>
                  <a:srgbClr val="666600"/>
                </a:solidFill>
                <a:latin typeface="Courier New"/>
                <a:ea typeface="Courier New"/>
                <a:cs typeface="Courier New"/>
                <a:sym typeface="Courier New"/>
              </a:rPr>
              <a:t>.</a:t>
            </a:r>
            <a:r>
              <a:rPr lang="en" sz="1600">
                <a:latin typeface="Courier New"/>
                <a:ea typeface="Courier New"/>
                <a:cs typeface="Courier New"/>
                <a:sym typeface="Courier New"/>
              </a:rPr>
              <a:t>content</a:t>
            </a:r>
            <a:r>
              <a:rPr lang="en" sz="1600">
                <a:solidFill>
                  <a:srgbClr val="666600"/>
                </a:solidFill>
                <a:latin typeface="Courier New"/>
                <a:ea typeface="Courier New"/>
                <a:cs typeface="Courier New"/>
                <a:sym typeface="Courier New"/>
              </a:rPr>
              <a:t>);</a:t>
            </a:r>
          </a:p>
          <a:p>
            <a:pPr lvl="0" rtl="0">
              <a:lnSpc>
                <a:spcPct val="135000"/>
              </a:lnSpc>
              <a:spcBef>
                <a:spcPts val="0"/>
              </a:spcBef>
              <a:buNone/>
            </a:pPr>
            <a:r>
              <a:rPr lang="en" sz="1600">
                <a:latin typeface="Courier New"/>
                <a:ea typeface="Courier New"/>
                <a:cs typeface="Courier New"/>
                <a:sym typeface="Courier New"/>
              </a:rPr>
              <a:t>   layout</a:t>
            </a:r>
            <a:r>
              <a:rPr lang="en" sz="1600">
                <a:solidFill>
                  <a:srgbClr val="666600"/>
                </a:solidFill>
                <a:latin typeface="Courier New"/>
                <a:ea typeface="Courier New"/>
                <a:cs typeface="Courier New"/>
                <a:sym typeface="Courier New"/>
              </a:rPr>
              <a:t>.</a:t>
            </a:r>
            <a:r>
              <a:rPr lang="en" sz="1600">
                <a:latin typeface="Courier New"/>
                <a:ea typeface="Courier New"/>
                <a:cs typeface="Courier New"/>
                <a:sym typeface="Courier New"/>
              </a:rPr>
              <a:t>addView</a:t>
            </a:r>
            <a:r>
              <a:rPr lang="en" sz="1600">
                <a:solidFill>
                  <a:srgbClr val="666600"/>
                </a:solidFill>
                <a:latin typeface="Courier New"/>
                <a:ea typeface="Courier New"/>
                <a:cs typeface="Courier New"/>
                <a:sym typeface="Courier New"/>
              </a:rPr>
              <a:t>(</a:t>
            </a:r>
            <a:r>
              <a:rPr lang="en" sz="1600">
                <a:latin typeface="Courier New"/>
                <a:ea typeface="Courier New"/>
                <a:cs typeface="Courier New"/>
                <a:sym typeface="Courier New"/>
              </a:rPr>
              <a:t>textView</a:t>
            </a:r>
            <a:r>
              <a:rPr lang="en" sz="1600">
                <a:solidFill>
                  <a:srgbClr val="666600"/>
                </a:solidFill>
                <a:latin typeface="Courier New"/>
                <a:ea typeface="Courier New"/>
                <a:cs typeface="Courier New"/>
                <a:sym typeface="Courier New"/>
              </a:rPr>
              <a:t>);</a:t>
            </a:r>
          </a:p>
          <a:p>
            <a:pPr lvl="0" rtl="0">
              <a:lnSpc>
                <a:spcPct val="135000"/>
              </a:lnSpc>
              <a:spcBef>
                <a:spcPts val="0"/>
              </a:spcBef>
              <a:buNone/>
            </a:pPr>
            <a:r>
              <a:t/>
            </a:r>
            <a:endParaRPr sz="1600">
              <a:solidFill>
                <a:srgbClr val="666600"/>
              </a:solidFill>
              <a:latin typeface="Courier New"/>
              <a:ea typeface="Courier New"/>
              <a:cs typeface="Courier New"/>
              <a:sym typeface="Courier New"/>
            </a:endParaRPr>
          </a:p>
          <a:p>
            <a:pPr indent="457200" lvl="0" rtl="0">
              <a:lnSpc>
                <a:spcPct val="135000"/>
              </a:lnSpc>
              <a:spcBef>
                <a:spcPts val="500"/>
              </a:spcBef>
              <a:spcAft>
                <a:spcPts val="2500"/>
              </a:spcAft>
              <a:buNone/>
            </a:pPr>
            <a:r>
              <a:rPr lang="en" sz="1800">
                <a:solidFill>
                  <a:srgbClr val="000000"/>
                </a:solidFill>
                <a:latin typeface="Arial"/>
                <a:ea typeface="Arial"/>
                <a:cs typeface="Arial"/>
                <a:sym typeface="Arial"/>
              </a:rPr>
              <a:t>Run the app! Fill in the text field, and see it displayed on the second screen!</a:t>
            </a:r>
          </a:p>
          <a:p>
            <a:pPr lvl="0">
              <a:spcBef>
                <a:spcPts val="0"/>
              </a:spcBef>
              <a:buNone/>
            </a:pPr>
            <a:r>
              <a:t/>
            </a:r>
            <a:endParaRP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0" name="Shape 280"/>
        <p:cNvGrpSpPr/>
        <p:nvPr/>
      </p:nvGrpSpPr>
      <p:grpSpPr>
        <a:xfrm>
          <a:off x="0" y="0"/>
          <a:ext cx="0" cy="0"/>
          <a:chOff x="0" y="0"/>
          <a:chExt cx="0" cy="0"/>
        </a:xfrm>
      </p:grpSpPr>
      <p:sp>
        <p:nvSpPr>
          <p:cNvPr id="281" name="Shape 281"/>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Finishing Up</a:t>
            </a:r>
          </a:p>
        </p:txBody>
      </p:sp>
      <p:sp>
        <p:nvSpPr>
          <p:cNvPr id="282" name="Shape 282"/>
          <p:cNvSpPr txBox="1"/>
          <p:nvPr>
            <p:ph idx="1" type="body"/>
          </p:nvPr>
        </p:nvSpPr>
        <p:spPr>
          <a:xfrm>
            <a:off x="457200" y="1200150"/>
            <a:ext cx="8575200" cy="3725699"/>
          </a:xfrm>
          <a:prstGeom prst="rect">
            <a:avLst/>
          </a:prstGeom>
        </p:spPr>
        <p:txBody>
          <a:bodyPr anchorCtr="0" anchor="t" bIns="91425" lIns="91425" rIns="91425" tIns="91425">
            <a:noAutofit/>
          </a:bodyPr>
          <a:lstStyle/>
          <a:p>
            <a:pPr lvl="0" rtl="0">
              <a:spcBef>
                <a:spcPts val="0"/>
              </a:spcBef>
              <a:buNone/>
            </a:pPr>
            <a:r>
              <a:rPr lang="en"/>
              <a:t>Reference version available</a:t>
            </a:r>
          </a:p>
          <a:p>
            <a:pPr lvl="0" rtl="0">
              <a:spcBef>
                <a:spcPts val="0"/>
              </a:spcBef>
              <a:buNone/>
            </a:pPr>
            <a:r>
              <a:t/>
            </a:r>
            <a:endParaRPr/>
          </a:p>
          <a:p>
            <a:pPr lvl="0" rtl="0" algn="ctr">
              <a:spcBef>
                <a:spcPts val="0"/>
              </a:spcBef>
              <a:buNone/>
            </a:pPr>
            <a:r>
              <a:rPr lang="en" u="sng">
                <a:solidFill>
                  <a:schemeClr val="hlink"/>
                </a:solidFill>
                <a:hlinkClick r:id="rId3"/>
              </a:rPr>
              <a:t>github.com/willowtreeapps/penn-apps-lab1-completed</a:t>
            </a:r>
          </a:p>
          <a:p>
            <a:pPr lvl="0" rtl="0" algn="ctr">
              <a:spcBef>
                <a:spcPts val="0"/>
              </a:spcBef>
              <a:buNone/>
            </a:pPr>
            <a:r>
              <a:rPr lang="en"/>
              <a:t>or</a:t>
            </a:r>
          </a:p>
          <a:p>
            <a:pPr lvl="0" rtl="0" algn="ctr">
              <a:spcBef>
                <a:spcPts val="0"/>
              </a:spcBef>
              <a:buNone/>
            </a:pPr>
            <a:r>
              <a:rPr lang="en" u="sng">
                <a:solidFill>
                  <a:schemeClr val="hlink"/>
                </a:solidFill>
                <a:latin typeface="Arial"/>
                <a:ea typeface="Arial"/>
                <a:cs typeface="Arial"/>
                <a:sym typeface="Arial"/>
                <a:hlinkClick r:id="rId4"/>
              </a:rPr>
              <a:t>bit.ly/1ncgyVc</a:t>
            </a:r>
          </a:p>
          <a:p>
            <a:pPr lvl="0">
              <a:spcBef>
                <a:spcPts val="0"/>
              </a:spcBef>
              <a:buNone/>
            </a:pPr>
            <a:r>
              <a:t/>
            </a:r>
            <a:endParaRPr sz="1200">
              <a:solidFill>
                <a:srgbClr val="A3AAAE"/>
              </a:solidFill>
              <a:latin typeface="Arial"/>
              <a:ea typeface="Arial"/>
              <a:cs typeface="Arial"/>
              <a:sym typeface="Arial"/>
            </a:endParaRP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91C442"/>
        </a:solidFill>
      </p:bgPr>
    </p:bg>
    <p:spTree>
      <p:nvGrpSpPr>
        <p:cNvPr id="286" name="Shape 286"/>
        <p:cNvGrpSpPr/>
        <p:nvPr/>
      </p:nvGrpSpPr>
      <p:grpSpPr>
        <a:xfrm>
          <a:off x="0" y="0"/>
          <a:ext cx="0" cy="0"/>
          <a:chOff x="0" y="0"/>
          <a:chExt cx="0" cy="0"/>
        </a:xfrm>
      </p:grpSpPr>
      <p:sp>
        <p:nvSpPr>
          <p:cNvPr id="287" name="Shape 287"/>
          <p:cNvSpPr txBox="1"/>
          <p:nvPr>
            <p:ph idx="4294967295" type="title"/>
          </p:nvPr>
        </p:nvSpPr>
        <p:spPr>
          <a:xfrm>
            <a:off x="457200" y="2143053"/>
            <a:ext cx="8229600" cy="857400"/>
          </a:xfrm>
          <a:prstGeom prst="rect">
            <a:avLst/>
          </a:prstGeom>
        </p:spPr>
        <p:txBody>
          <a:bodyPr anchorCtr="0" anchor="ctr" bIns="91425" lIns="91425" rIns="91425" tIns="91425">
            <a:noAutofit/>
          </a:bodyPr>
          <a:lstStyle/>
          <a:p>
            <a:pPr lvl="0" rtl="0" algn="ctr">
              <a:spcBef>
                <a:spcPts val="0"/>
              </a:spcBef>
              <a:buNone/>
            </a:pPr>
            <a:r>
              <a:rPr lang="en"/>
              <a:t>Lab 2</a:t>
            </a:r>
          </a:p>
          <a:p>
            <a:pPr lvl="0" rtl="0" algn="ctr">
              <a:spcBef>
                <a:spcPts val="0"/>
              </a:spcBef>
              <a:buNone/>
            </a:pPr>
            <a:r>
              <a:rPr lang="en"/>
              <a:t>Pennstagram</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x="0" y="0"/>
          <a:ext cx="0" cy="0"/>
          <a:chOff x="0" y="0"/>
          <a:chExt cx="0" cy="0"/>
        </a:xfrm>
      </p:grpSpPr>
      <p:sp>
        <p:nvSpPr>
          <p:cNvPr id="292" name="Shape 292"/>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Lab 2 - Pennstagram</a:t>
            </a:r>
          </a:p>
        </p:txBody>
      </p:sp>
      <p:sp>
        <p:nvSpPr>
          <p:cNvPr id="293" name="Shape 293"/>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t>On this lab we’ll be creating an app that launches another Camera App, allows the user to takes a picture, and share it on social media.</a:t>
            </a:r>
          </a:p>
          <a:p>
            <a:pPr lvl="0" rtl="0">
              <a:spcBef>
                <a:spcPts val="0"/>
              </a:spcBef>
              <a:buNone/>
            </a:pPr>
            <a:r>
              <a:t/>
            </a:r>
            <a:endParaRPr/>
          </a:p>
          <a:p>
            <a:pPr lvl="0">
              <a:spcBef>
                <a:spcPts val="0"/>
              </a:spcBef>
              <a:buNone/>
            </a:pPr>
            <a:r>
              <a:rPr lang="en"/>
              <a:t>All through the magic of Intents.</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7" name="Shape 297"/>
        <p:cNvGrpSpPr/>
        <p:nvPr/>
      </p:nvGrpSpPr>
      <p:grpSpPr>
        <a:xfrm>
          <a:off x="0" y="0"/>
          <a:ext cx="0" cy="0"/>
          <a:chOff x="0" y="0"/>
          <a:chExt cx="0" cy="0"/>
        </a:xfrm>
      </p:grpSpPr>
      <p:sp>
        <p:nvSpPr>
          <p:cNvPr id="298" name="Shape 29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Cloning Lab 2</a:t>
            </a:r>
          </a:p>
        </p:txBody>
      </p:sp>
      <p:sp>
        <p:nvSpPr>
          <p:cNvPr id="299" name="Shape 299"/>
          <p:cNvSpPr txBox="1"/>
          <p:nvPr>
            <p:ph idx="1" type="body"/>
          </p:nvPr>
        </p:nvSpPr>
        <p:spPr>
          <a:xfrm>
            <a:off x="457200" y="1200150"/>
            <a:ext cx="8229600" cy="3725699"/>
          </a:xfrm>
          <a:prstGeom prst="rect">
            <a:avLst/>
          </a:prstGeom>
        </p:spPr>
        <p:txBody>
          <a:bodyPr anchorCtr="0" anchor="ctr" bIns="91425" lIns="91425" rIns="91425" tIns="91425">
            <a:noAutofit/>
          </a:bodyPr>
          <a:lstStyle/>
          <a:p>
            <a:pPr lvl="0" rtl="0" algn="ctr">
              <a:spcBef>
                <a:spcPts val="0"/>
              </a:spcBef>
              <a:buNone/>
            </a:pPr>
            <a:r>
              <a:rPr lang="en" u="sng">
                <a:solidFill>
                  <a:schemeClr val="hlink"/>
                </a:solidFill>
                <a:hlinkClick r:id="rId3"/>
              </a:rPr>
              <a:t>github.com/willowtreeapps/penn-apps-lab2</a:t>
            </a:r>
          </a:p>
          <a:p>
            <a:pPr indent="0" lvl="0" marL="3657600" rtl="0" algn="l">
              <a:spcBef>
                <a:spcPts val="0"/>
              </a:spcBef>
              <a:buNone/>
            </a:pPr>
            <a:r>
              <a:rPr lang="en"/>
              <a:t>or</a:t>
            </a:r>
          </a:p>
          <a:p>
            <a:pPr lvl="0" rtl="0" algn="ctr">
              <a:spcBef>
                <a:spcPts val="0"/>
              </a:spcBef>
              <a:buNone/>
            </a:pPr>
            <a:r>
              <a:rPr lang="en" u="sng">
                <a:solidFill>
                  <a:schemeClr val="hlink"/>
                </a:solidFill>
                <a:latin typeface="Arial"/>
                <a:ea typeface="Arial"/>
                <a:cs typeface="Arial"/>
                <a:sym typeface="Arial"/>
                <a:hlinkClick r:id="rId4"/>
              </a:rPr>
              <a:t>bit.ly/1ncgyVc</a:t>
            </a:r>
          </a:p>
          <a:p>
            <a:pPr lvl="0" rtl="0">
              <a:spcBef>
                <a:spcPts val="0"/>
              </a:spcBef>
              <a:buNone/>
            </a:pPr>
            <a:r>
              <a:t/>
            </a:r>
            <a:endParaRPr sz="1800">
              <a:solidFill>
                <a:srgbClr val="A3AAAE"/>
              </a:solidFill>
              <a:latin typeface="Arial"/>
              <a:ea typeface="Arial"/>
              <a:cs typeface="Arial"/>
              <a:sym typeface="Arial"/>
            </a:endParaRP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3" name="Shape 303"/>
        <p:cNvGrpSpPr/>
        <p:nvPr/>
      </p:nvGrpSpPr>
      <p:grpSpPr>
        <a:xfrm>
          <a:off x="0" y="0"/>
          <a:ext cx="0" cy="0"/>
          <a:chOff x="0" y="0"/>
          <a:chExt cx="0" cy="0"/>
        </a:xfrm>
      </p:grpSpPr>
      <p:sp>
        <p:nvSpPr>
          <p:cNvPr id="304" name="Shape 30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Step 1 - Asking Permission, Pretty Please</a:t>
            </a:r>
          </a:p>
        </p:txBody>
      </p:sp>
      <p:sp>
        <p:nvSpPr>
          <p:cNvPr id="305" name="Shape 305"/>
          <p:cNvSpPr txBox="1"/>
          <p:nvPr>
            <p:ph idx="1" type="body"/>
          </p:nvPr>
        </p:nvSpPr>
        <p:spPr>
          <a:xfrm>
            <a:off x="102750" y="1200150"/>
            <a:ext cx="9003599" cy="3725699"/>
          </a:xfrm>
          <a:prstGeom prst="rect">
            <a:avLst/>
          </a:prstGeom>
        </p:spPr>
        <p:txBody>
          <a:bodyPr anchorCtr="0" anchor="t" bIns="91425" lIns="91425" rIns="91425" tIns="91425">
            <a:noAutofit/>
          </a:bodyPr>
          <a:lstStyle/>
          <a:p>
            <a:pPr lvl="0" rtl="0">
              <a:lnSpc>
                <a:spcPct val="135000"/>
              </a:lnSpc>
              <a:spcBef>
                <a:spcPts val="0"/>
              </a:spcBef>
              <a:buNone/>
            </a:pPr>
            <a:r>
              <a:t/>
            </a:r>
            <a:endParaRPr sz="1000">
              <a:latin typeface="Consolas"/>
              <a:ea typeface="Consolas"/>
              <a:cs typeface="Consolas"/>
              <a:sym typeface="Consolas"/>
            </a:endParaRPr>
          </a:p>
          <a:p>
            <a:pPr indent="-342900" lvl="0" marL="457200" rtl="0">
              <a:lnSpc>
                <a:spcPct val="135000"/>
              </a:lnSpc>
              <a:spcBef>
                <a:spcPts val="0"/>
              </a:spcBef>
              <a:buSzPct val="100000"/>
              <a:buChar char="-"/>
            </a:pPr>
            <a:r>
              <a:rPr lang="en" sz="1800">
                <a:latin typeface="Arial"/>
                <a:ea typeface="Arial"/>
                <a:cs typeface="Arial"/>
                <a:sym typeface="Arial"/>
              </a:rPr>
              <a:t>Open </a:t>
            </a:r>
            <a:r>
              <a:rPr lang="en" sz="1800">
                <a:solidFill>
                  <a:srgbClr val="006600"/>
                </a:solidFill>
                <a:latin typeface="Courier New"/>
                <a:ea typeface="Courier New"/>
                <a:cs typeface="Courier New"/>
                <a:sym typeface="Courier New"/>
              </a:rPr>
              <a:t>AndroidManifest.xml</a:t>
            </a:r>
            <a:r>
              <a:rPr lang="en" sz="1800">
                <a:solidFill>
                  <a:srgbClr val="000000"/>
                </a:solidFill>
                <a:latin typeface="Arial"/>
                <a:ea typeface="Arial"/>
                <a:cs typeface="Arial"/>
                <a:sym typeface="Arial"/>
              </a:rPr>
              <a:t>, and add a </a:t>
            </a:r>
            <a:r>
              <a:rPr lang="en" sz="1800">
                <a:solidFill>
                  <a:srgbClr val="006600"/>
                </a:solidFill>
                <a:latin typeface="Courier New"/>
                <a:ea typeface="Courier New"/>
                <a:cs typeface="Courier New"/>
                <a:sym typeface="Courier New"/>
              </a:rPr>
              <a:t>user-permission</a:t>
            </a:r>
            <a:r>
              <a:rPr lang="en" sz="1800">
                <a:solidFill>
                  <a:srgbClr val="000000"/>
                </a:solidFill>
                <a:latin typeface="Arial"/>
                <a:ea typeface="Arial"/>
                <a:cs typeface="Arial"/>
                <a:sym typeface="Arial"/>
              </a:rPr>
              <a:t>.</a:t>
            </a:r>
          </a:p>
          <a:p>
            <a:pPr indent="-342900" lvl="0" marL="457200" rtl="0">
              <a:lnSpc>
                <a:spcPct val="135000"/>
              </a:lnSpc>
              <a:spcBef>
                <a:spcPts val="0"/>
              </a:spcBef>
              <a:buClr>
                <a:srgbClr val="000000"/>
              </a:buClr>
              <a:buSzPct val="100000"/>
              <a:buFont typeface="Arial"/>
              <a:buChar char="-"/>
            </a:pPr>
            <a:r>
              <a:rPr lang="en" sz="1800">
                <a:solidFill>
                  <a:srgbClr val="000000"/>
                </a:solidFill>
                <a:latin typeface="Arial"/>
                <a:ea typeface="Arial"/>
                <a:cs typeface="Arial"/>
                <a:sym typeface="Arial"/>
              </a:rPr>
              <a:t>Asking for this permission will allow us to save pictures taken by the user and saved them to the external storage.</a:t>
            </a:r>
          </a:p>
          <a:p>
            <a:pPr indent="387350" lvl="0" rtl="0">
              <a:lnSpc>
                <a:spcPct val="135000"/>
              </a:lnSpc>
              <a:spcBef>
                <a:spcPts val="0"/>
              </a:spcBef>
              <a:buClr>
                <a:schemeClr val="dk1"/>
              </a:buClr>
              <a:buSzPct val="122222"/>
              <a:buFont typeface="Arial"/>
              <a:buNone/>
            </a:pPr>
            <a:br>
              <a:rPr lang="en" sz="900">
                <a:highlight>
                  <a:srgbClr val="FFFFFF"/>
                </a:highlight>
                <a:latin typeface="Arial"/>
                <a:ea typeface="Arial"/>
                <a:cs typeface="Arial"/>
                <a:sym typeface="Arial"/>
              </a:rPr>
            </a:br>
            <a:r>
              <a:rPr lang="en" sz="1400">
                <a:highlight>
                  <a:srgbClr val="FFFFFF"/>
                </a:highlight>
                <a:latin typeface="Courier New"/>
                <a:ea typeface="Courier New"/>
                <a:cs typeface="Courier New"/>
                <a:sym typeface="Courier New"/>
              </a:rPr>
              <a:t>&lt;</a:t>
            </a:r>
            <a:r>
              <a:rPr b="1" lang="en" sz="1400">
                <a:solidFill>
                  <a:srgbClr val="000080"/>
                </a:solidFill>
                <a:highlight>
                  <a:srgbClr val="FFFFFF"/>
                </a:highlight>
                <a:latin typeface="Courier New"/>
                <a:ea typeface="Courier New"/>
                <a:cs typeface="Courier New"/>
                <a:sym typeface="Courier New"/>
              </a:rPr>
              <a:t>application</a:t>
            </a:r>
            <a:r>
              <a:rPr lang="en" sz="1400">
                <a:highlight>
                  <a:srgbClr val="FFFFFF"/>
                </a:highlight>
                <a:latin typeface="Courier New"/>
                <a:ea typeface="Courier New"/>
                <a:cs typeface="Courier New"/>
                <a:sym typeface="Courier New"/>
              </a:rPr>
              <a:t>&gt;</a:t>
            </a:r>
          </a:p>
          <a:p>
            <a:pPr indent="387350" lvl="0" rtl="0">
              <a:lnSpc>
                <a:spcPct val="135000"/>
              </a:lnSpc>
              <a:spcBef>
                <a:spcPts val="0"/>
              </a:spcBef>
              <a:buClr>
                <a:schemeClr val="dk1"/>
              </a:buClr>
              <a:buSzPct val="78571"/>
              <a:buFont typeface="Arial"/>
              <a:buNone/>
            </a:pPr>
            <a:r>
              <a:t/>
            </a:r>
            <a:endParaRPr sz="1400">
              <a:highlight>
                <a:srgbClr val="FFFFFF"/>
              </a:highlight>
              <a:latin typeface="Courier New"/>
              <a:ea typeface="Courier New"/>
              <a:cs typeface="Courier New"/>
              <a:sym typeface="Courier New"/>
            </a:endParaRPr>
          </a:p>
          <a:p>
            <a:pPr indent="387350" lvl="0" rtl="0">
              <a:lnSpc>
                <a:spcPct val="135000"/>
              </a:lnSpc>
              <a:spcBef>
                <a:spcPts val="0"/>
              </a:spcBef>
              <a:buClr>
                <a:schemeClr val="dk1"/>
              </a:buClr>
              <a:buSzPct val="78571"/>
              <a:buFont typeface="Arial"/>
              <a:buNone/>
            </a:pPr>
            <a:r>
              <a:rPr lang="en" sz="1400">
                <a:highlight>
                  <a:srgbClr val="FFFFFF"/>
                </a:highlight>
                <a:latin typeface="Courier New"/>
                <a:ea typeface="Courier New"/>
                <a:cs typeface="Courier New"/>
                <a:sym typeface="Courier New"/>
              </a:rPr>
              <a:t> &lt;</a:t>
            </a:r>
            <a:r>
              <a:rPr b="1" lang="en" sz="1400">
                <a:solidFill>
                  <a:srgbClr val="000080"/>
                </a:solidFill>
                <a:highlight>
                  <a:srgbClr val="FFFFFF"/>
                </a:highlight>
                <a:latin typeface="Courier New"/>
                <a:ea typeface="Courier New"/>
                <a:cs typeface="Courier New"/>
                <a:sym typeface="Courier New"/>
              </a:rPr>
              <a:t>uses-permission </a:t>
            </a:r>
            <a:r>
              <a:rPr b="1" lang="en" sz="1400">
                <a:solidFill>
                  <a:srgbClr val="660E7A"/>
                </a:solidFill>
                <a:highlight>
                  <a:srgbClr val="FFFFFF"/>
                </a:highlight>
                <a:latin typeface="Courier New"/>
                <a:ea typeface="Courier New"/>
                <a:cs typeface="Courier New"/>
                <a:sym typeface="Courier New"/>
              </a:rPr>
              <a:t>android</a:t>
            </a:r>
            <a:r>
              <a:rPr b="1" lang="en" sz="1400">
                <a:solidFill>
                  <a:srgbClr val="0000FF"/>
                </a:solidFill>
                <a:highlight>
                  <a:srgbClr val="FFFFFF"/>
                </a:highlight>
                <a:latin typeface="Courier New"/>
                <a:ea typeface="Courier New"/>
                <a:cs typeface="Courier New"/>
                <a:sym typeface="Courier New"/>
              </a:rPr>
              <a:t>:name=</a:t>
            </a:r>
            <a:r>
              <a:rPr b="1" lang="en" sz="1400">
                <a:solidFill>
                  <a:srgbClr val="008000"/>
                </a:solidFill>
                <a:highlight>
                  <a:srgbClr val="FFFFFF"/>
                </a:highlight>
                <a:latin typeface="Courier New"/>
                <a:ea typeface="Courier New"/>
                <a:cs typeface="Courier New"/>
                <a:sym typeface="Courier New"/>
              </a:rPr>
              <a:t>"android.permission.WRITE_EXTERNAL_STORAGE" </a:t>
            </a:r>
            <a:r>
              <a:rPr lang="en" sz="1400">
                <a:highlight>
                  <a:srgbClr val="FFFFFF"/>
                </a:highlight>
                <a:latin typeface="Courier New"/>
                <a:ea typeface="Courier New"/>
                <a:cs typeface="Courier New"/>
                <a:sym typeface="Courier New"/>
              </a:rPr>
              <a:t>/&gt;</a:t>
            </a:r>
          </a:p>
          <a:p>
            <a:pPr indent="387350" lvl="0" rtl="0">
              <a:lnSpc>
                <a:spcPct val="135000"/>
              </a:lnSpc>
              <a:spcBef>
                <a:spcPts val="0"/>
              </a:spcBef>
              <a:buClr>
                <a:schemeClr val="dk1"/>
              </a:buClr>
              <a:buSzPct val="78571"/>
              <a:buFont typeface="Arial"/>
              <a:buNone/>
            </a:pPr>
            <a:r>
              <a:t/>
            </a:r>
            <a:endParaRPr sz="1400">
              <a:highlight>
                <a:srgbClr val="FFFFFF"/>
              </a:highlight>
              <a:latin typeface="Courier New"/>
              <a:ea typeface="Courier New"/>
              <a:cs typeface="Courier New"/>
              <a:sym typeface="Courier New"/>
            </a:endParaRPr>
          </a:p>
          <a:p>
            <a:pPr indent="387350" lvl="0" rtl="0">
              <a:lnSpc>
                <a:spcPct val="135000"/>
              </a:lnSpc>
              <a:spcBef>
                <a:spcPts val="0"/>
              </a:spcBef>
              <a:buClr>
                <a:schemeClr val="dk1"/>
              </a:buClr>
              <a:buSzPct val="78571"/>
              <a:buFont typeface="Arial"/>
              <a:buNone/>
            </a:pPr>
            <a:r>
              <a:rPr lang="en" sz="1400">
                <a:highlight>
                  <a:srgbClr val="FFFFFF"/>
                </a:highlight>
                <a:latin typeface="Courier New"/>
                <a:ea typeface="Courier New"/>
                <a:cs typeface="Courier New"/>
                <a:sym typeface="Courier New"/>
              </a:rPr>
              <a:t> &lt;</a:t>
            </a:r>
            <a:r>
              <a:rPr b="1" lang="en" sz="1400">
                <a:solidFill>
                  <a:srgbClr val="000080"/>
                </a:solidFill>
                <a:highlight>
                  <a:srgbClr val="FFFFFF"/>
                </a:highlight>
                <a:latin typeface="Courier New"/>
                <a:ea typeface="Courier New"/>
                <a:cs typeface="Courier New"/>
                <a:sym typeface="Courier New"/>
              </a:rPr>
              <a:t>activity</a:t>
            </a:r>
            <a:r>
              <a:rPr lang="en" sz="1400">
                <a:highlight>
                  <a:srgbClr val="FFFFFF"/>
                </a:highlight>
                <a:latin typeface="Courier New"/>
                <a:ea typeface="Courier New"/>
                <a:cs typeface="Courier New"/>
                <a:sym typeface="Courier New"/>
              </a:rPr>
              <a:t>&gt;</a:t>
            </a:r>
          </a:p>
          <a:p>
            <a:pPr indent="387350" lvl="0" rtl="0">
              <a:lnSpc>
                <a:spcPct val="135000"/>
              </a:lnSpc>
              <a:spcBef>
                <a:spcPts val="0"/>
              </a:spcBef>
              <a:buClr>
                <a:schemeClr val="dk1"/>
              </a:buClr>
              <a:buSzPct val="78571"/>
              <a:buFont typeface="Arial"/>
              <a:buNone/>
            </a:pPr>
            <a:r>
              <a:rPr lang="en" sz="1400">
                <a:highlight>
                  <a:srgbClr val="FFFFFF"/>
                </a:highlight>
                <a:latin typeface="Courier New"/>
                <a:ea typeface="Courier New"/>
                <a:cs typeface="Courier New"/>
                <a:sym typeface="Courier New"/>
              </a:rPr>
              <a:t> &lt;/</a:t>
            </a:r>
            <a:r>
              <a:rPr b="1" lang="en" sz="1400">
                <a:solidFill>
                  <a:srgbClr val="000080"/>
                </a:solidFill>
                <a:highlight>
                  <a:srgbClr val="FFFFFF"/>
                </a:highlight>
                <a:latin typeface="Courier New"/>
                <a:ea typeface="Courier New"/>
                <a:cs typeface="Courier New"/>
                <a:sym typeface="Courier New"/>
              </a:rPr>
              <a:t>activity</a:t>
            </a:r>
            <a:r>
              <a:rPr lang="en" sz="1400">
                <a:highlight>
                  <a:srgbClr val="FFFFFF"/>
                </a:highlight>
                <a:latin typeface="Courier New"/>
                <a:ea typeface="Courier New"/>
                <a:cs typeface="Courier New"/>
                <a:sym typeface="Courier New"/>
              </a:rPr>
              <a:t>&gt;</a:t>
            </a:r>
          </a:p>
          <a:p>
            <a:pPr indent="-69850" lvl="0" marL="0" rtl="0">
              <a:lnSpc>
                <a:spcPct val="135000"/>
              </a:lnSpc>
              <a:spcBef>
                <a:spcPts val="0"/>
              </a:spcBef>
              <a:buClr>
                <a:schemeClr val="dk1"/>
              </a:buClr>
              <a:buSzPct val="78571"/>
              <a:buFont typeface="Arial"/>
              <a:buNone/>
            </a:pPr>
            <a:r>
              <a:rPr lang="en" sz="1400">
                <a:highlight>
                  <a:srgbClr val="FFFFFF"/>
                </a:highlight>
                <a:latin typeface="Courier New"/>
                <a:ea typeface="Courier New"/>
                <a:cs typeface="Courier New"/>
                <a:sym typeface="Courier New"/>
              </a:rPr>
              <a:t>&lt;/</a:t>
            </a:r>
            <a:r>
              <a:rPr b="1" lang="en" sz="1400">
                <a:solidFill>
                  <a:srgbClr val="000080"/>
                </a:solidFill>
                <a:highlight>
                  <a:srgbClr val="FFFFFF"/>
                </a:highlight>
                <a:latin typeface="Courier New"/>
                <a:ea typeface="Courier New"/>
                <a:cs typeface="Courier New"/>
                <a:sym typeface="Courier New"/>
              </a:rPr>
              <a:t>application</a:t>
            </a:r>
            <a:r>
              <a:rPr lang="en" sz="1400">
                <a:highlight>
                  <a:srgbClr val="FFFFFF"/>
                </a:highlight>
                <a:latin typeface="Courier New"/>
                <a:ea typeface="Courier New"/>
                <a:cs typeface="Courier New"/>
                <a:sym typeface="Courier New"/>
              </a:rPr>
              <a:t>&gt;</a:t>
            </a:r>
          </a:p>
          <a:p>
            <a:pPr indent="387350" lvl="0" rtl="0">
              <a:lnSpc>
                <a:spcPct val="135000"/>
              </a:lnSpc>
              <a:spcBef>
                <a:spcPts val="0"/>
              </a:spcBef>
              <a:buClr>
                <a:schemeClr val="dk1"/>
              </a:buClr>
              <a:buSzPct val="122222"/>
              <a:buFont typeface="Arial"/>
              <a:buNone/>
            </a:pPr>
            <a:r>
              <a:t/>
            </a:r>
            <a:endParaRPr sz="900">
              <a:highlight>
                <a:srgbClr val="FFFFFF"/>
              </a:highlight>
              <a:latin typeface="Arial"/>
              <a:ea typeface="Arial"/>
              <a:cs typeface="Arial"/>
              <a:sym typeface="Arial"/>
            </a:endParaRPr>
          </a:p>
          <a:p>
            <a:pPr lvl="0" rtl="0">
              <a:lnSpc>
                <a:spcPct val="135000"/>
              </a:lnSpc>
              <a:spcBef>
                <a:spcPts val="0"/>
              </a:spcBef>
              <a:buClr>
                <a:schemeClr val="dk1"/>
              </a:buClr>
              <a:buSzPct val="64705"/>
              <a:buFont typeface="Arial"/>
              <a:buNone/>
            </a:pPr>
            <a:r>
              <a:t/>
            </a:r>
            <a:endParaRPr sz="1700">
              <a:latin typeface="Courier New"/>
              <a:ea typeface="Courier New"/>
              <a:cs typeface="Courier New"/>
              <a:sym typeface="Courier New"/>
            </a:endParaRPr>
          </a:p>
          <a:p>
            <a:pPr lvl="0" rtl="0">
              <a:spcBef>
                <a:spcPts val="0"/>
              </a:spcBef>
              <a:buNone/>
            </a:pPr>
            <a:r>
              <a:t/>
            </a:r>
            <a:endParaRP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9" name="Shape 309"/>
        <p:cNvGrpSpPr/>
        <p:nvPr/>
      </p:nvGrpSpPr>
      <p:grpSpPr>
        <a:xfrm>
          <a:off x="0" y="0"/>
          <a:ext cx="0" cy="0"/>
          <a:chOff x="0" y="0"/>
          <a:chExt cx="0" cy="0"/>
        </a:xfrm>
      </p:grpSpPr>
      <p:sp>
        <p:nvSpPr>
          <p:cNvPr id="310" name="Shape 31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Step 2 - Linking up Views</a:t>
            </a:r>
          </a:p>
        </p:txBody>
      </p:sp>
      <p:sp>
        <p:nvSpPr>
          <p:cNvPr id="311" name="Shape 311"/>
          <p:cNvSpPr txBox="1"/>
          <p:nvPr>
            <p:ph idx="1" type="body"/>
          </p:nvPr>
        </p:nvSpPr>
        <p:spPr>
          <a:xfrm>
            <a:off x="102750" y="1200150"/>
            <a:ext cx="9003599" cy="3725699"/>
          </a:xfrm>
          <a:prstGeom prst="rect">
            <a:avLst/>
          </a:prstGeom>
        </p:spPr>
        <p:txBody>
          <a:bodyPr anchorCtr="0" anchor="t" bIns="91425" lIns="91425" rIns="91425" tIns="91425">
            <a:noAutofit/>
          </a:bodyPr>
          <a:lstStyle/>
          <a:p>
            <a:pPr lvl="0" rtl="0">
              <a:lnSpc>
                <a:spcPct val="135000"/>
              </a:lnSpc>
              <a:spcBef>
                <a:spcPts val="0"/>
              </a:spcBef>
              <a:buNone/>
            </a:pPr>
            <a:r>
              <a:t/>
            </a:r>
            <a:endParaRPr sz="1000">
              <a:latin typeface="Consolas"/>
              <a:ea typeface="Consolas"/>
              <a:cs typeface="Consolas"/>
              <a:sym typeface="Consolas"/>
            </a:endParaRPr>
          </a:p>
          <a:p>
            <a:pPr indent="-342900" lvl="0" marL="457200" rtl="0">
              <a:lnSpc>
                <a:spcPct val="135000"/>
              </a:lnSpc>
              <a:spcBef>
                <a:spcPts val="0"/>
              </a:spcBef>
              <a:buSzPct val="100000"/>
              <a:buChar char="-"/>
            </a:pPr>
            <a:r>
              <a:rPr lang="en" sz="1800">
                <a:latin typeface="Arial"/>
                <a:ea typeface="Arial"/>
                <a:cs typeface="Arial"/>
                <a:sym typeface="Arial"/>
              </a:rPr>
              <a:t>Open </a:t>
            </a:r>
            <a:r>
              <a:rPr lang="en" sz="1800">
                <a:solidFill>
                  <a:srgbClr val="006600"/>
                </a:solidFill>
                <a:latin typeface="Courier New"/>
                <a:ea typeface="Courier New"/>
                <a:cs typeface="Courier New"/>
                <a:sym typeface="Courier New"/>
              </a:rPr>
              <a:t>MainActivity.java</a:t>
            </a:r>
            <a:r>
              <a:rPr lang="en" sz="1800">
                <a:solidFill>
                  <a:srgbClr val="000000"/>
                </a:solidFill>
                <a:latin typeface="Arial"/>
                <a:ea typeface="Arial"/>
                <a:cs typeface="Arial"/>
                <a:sym typeface="Arial"/>
              </a:rPr>
              <a:t>, and edit the</a:t>
            </a:r>
            <a:r>
              <a:rPr lang="en" sz="1800">
                <a:solidFill>
                  <a:srgbClr val="006600"/>
                </a:solidFill>
                <a:latin typeface="Arial"/>
                <a:ea typeface="Arial"/>
                <a:cs typeface="Arial"/>
                <a:sym typeface="Arial"/>
              </a:rPr>
              <a:t> </a:t>
            </a:r>
            <a:r>
              <a:rPr lang="en" sz="1800">
                <a:solidFill>
                  <a:srgbClr val="006600"/>
                </a:solidFill>
                <a:latin typeface="Courier New"/>
                <a:ea typeface="Courier New"/>
                <a:cs typeface="Courier New"/>
                <a:sym typeface="Courier New"/>
              </a:rPr>
              <a:t>onCreate()</a:t>
            </a:r>
            <a:r>
              <a:rPr lang="en" sz="1800">
                <a:solidFill>
                  <a:srgbClr val="000000"/>
                </a:solidFill>
                <a:latin typeface="Arial"/>
                <a:ea typeface="Arial"/>
                <a:cs typeface="Arial"/>
                <a:sym typeface="Arial"/>
              </a:rPr>
              <a:t> method, so that you are filling in the </a:t>
            </a:r>
            <a:r>
              <a:rPr lang="en" sz="1800">
                <a:solidFill>
                  <a:srgbClr val="000000"/>
                </a:solidFill>
                <a:latin typeface="Courier New"/>
                <a:ea typeface="Courier New"/>
                <a:cs typeface="Courier New"/>
                <a:sym typeface="Courier New"/>
              </a:rPr>
              <a:t>Step 1</a:t>
            </a:r>
            <a:r>
              <a:rPr lang="en" sz="1800">
                <a:solidFill>
                  <a:srgbClr val="000000"/>
                </a:solidFill>
                <a:latin typeface="Arial"/>
                <a:ea typeface="Arial"/>
                <a:cs typeface="Arial"/>
                <a:sym typeface="Arial"/>
              </a:rPr>
              <a:t> Section</a:t>
            </a:r>
          </a:p>
          <a:p>
            <a:pPr lvl="0" rtl="0">
              <a:lnSpc>
                <a:spcPct val="135000"/>
              </a:lnSpc>
              <a:spcBef>
                <a:spcPts val="0"/>
              </a:spcBef>
              <a:buNone/>
            </a:pPr>
            <a:r>
              <a:t/>
            </a:r>
            <a:endParaRPr sz="1800">
              <a:solidFill>
                <a:srgbClr val="000000"/>
              </a:solidFill>
              <a:latin typeface="Arial"/>
              <a:ea typeface="Arial"/>
              <a:cs typeface="Arial"/>
              <a:sym typeface="Arial"/>
            </a:endParaRPr>
          </a:p>
          <a:p>
            <a:pPr indent="387350" lvl="0" rtl="0">
              <a:lnSpc>
                <a:spcPct val="135000"/>
              </a:lnSpc>
              <a:spcBef>
                <a:spcPts val="0"/>
              </a:spcBef>
              <a:buClr>
                <a:schemeClr val="dk1"/>
              </a:buClr>
              <a:buSzPct val="61111"/>
              <a:buFont typeface="Arial"/>
              <a:buNone/>
            </a:pPr>
            <a:r>
              <a:rPr b="1" lang="en" sz="1800">
                <a:solidFill>
                  <a:srgbClr val="660E7A"/>
                </a:solidFill>
                <a:highlight>
                  <a:srgbClr val="FFFFFF"/>
                </a:highlight>
                <a:latin typeface="Courier New"/>
                <a:ea typeface="Courier New"/>
                <a:cs typeface="Courier New"/>
                <a:sym typeface="Courier New"/>
              </a:rPr>
              <a:t>fab </a:t>
            </a:r>
            <a:r>
              <a:rPr lang="en" sz="1800">
                <a:highlight>
                  <a:srgbClr val="FFFFFF"/>
                </a:highlight>
                <a:latin typeface="Courier New"/>
                <a:ea typeface="Courier New"/>
                <a:cs typeface="Courier New"/>
                <a:sym typeface="Courier New"/>
              </a:rPr>
              <a:t>= (FloatingActionButton) findViewById(R.id.</a:t>
            </a:r>
            <a:r>
              <a:rPr b="1" i="1" lang="en" sz="1800">
                <a:solidFill>
                  <a:srgbClr val="660E7A"/>
                </a:solidFill>
                <a:highlight>
                  <a:srgbClr val="FFFFFF"/>
                </a:highlight>
                <a:latin typeface="Courier New"/>
                <a:ea typeface="Courier New"/>
                <a:cs typeface="Courier New"/>
                <a:sym typeface="Courier New"/>
              </a:rPr>
              <a:t>fab</a:t>
            </a:r>
            <a:r>
              <a:rPr lang="en" sz="1800">
                <a:highlight>
                  <a:srgbClr val="FFFFFF"/>
                </a:highlight>
                <a:latin typeface="Courier New"/>
                <a:ea typeface="Courier New"/>
                <a:cs typeface="Courier New"/>
                <a:sym typeface="Courier New"/>
              </a:rPr>
              <a:t>);</a:t>
            </a:r>
          </a:p>
          <a:p>
            <a:pPr indent="387350" lvl="0" rtl="0">
              <a:lnSpc>
                <a:spcPct val="135000"/>
              </a:lnSpc>
              <a:spcBef>
                <a:spcPts val="0"/>
              </a:spcBef>
              <a:buClr>
                <a:schemeClr val="dk1"/>
              </a:buClr>
              <a:buSzPct val="61111"/>
              <a:buFont typeface="Arial"/>
              <a:buNone/>
            </a:pPr>
            <a:r>
              <a:rPr b="1" lang="en" sz="1800">
                <a:solidFill>
                  <a:srgbClr val="660E7A"/>
                </a:solidFill>
                <a:highlight>
                  <a:srgbClr val="FFFFFF"/>
                </a:highlight>
                <a:latin typeface="Courier New"/>
                <a:ea typeface="Courier New"/>
                <a:cs typeface="Courier New"/>
                <a:sym typeface="Courier New"/>
              </a:rPr>
              <a:t>pictureText </a:t>
            </a:r>
            <a:r>
              <a:rPr lang="en" sz="1800">
                <a:highlight>
                  <a:srgbClr val="FFFFFF"/>
                </a:highlight>
                <a:latin typeface="Courier New"/>
                <a:ea typeface="Courier New"/>
                <a:cs typeface="Courier New"/>
                <a:sym typeface="Courier New"/>
              </a:rPr>
              <a:t>= (TextView) findViewById(R.id.</a:t>
            </a:r>
            <a:r>
              <a:rPr b="1" i="1" lang="en" sz="1800">
                <a:solidFill>
                  <a:srgbClr val="660E7A"/>
                </a:solidFill>
                <a:highlight>
                  <a:srgbClr val="FFFFFF"/>
                </a:highlight>
                <a:latin typeface="Courier New"/>
                <a:ea typeface="Courier New"/>
                <a:cs typeface="Courier New"/>
                <a:sym typeface="Courier New"/>
              </a:rPr>
              <a:t>text</a:t>
            </a:r>
            <a:r>
              <a:rPr lang="en" sz="1800">
                <a:highlight>
                  <a:srgbClr val="FFFFFF"/>
                </a:highlight>
                <a:latin typeface="Courier New"/>
                <a:ea typeface="Courier New"/>
                <a:cs typeface="Courier New"/>
                <a:sym typeface="Courier New"/>
              </a:rPr>
              <a:t>);</a:t>
            </a:r>
          </a:p>
          <a:p>
            <a:pPr indent="387350" lvl="0" rtl="0">
              <a:lnSpc>
                <a:spcPct val="135000"/>
              </a:lnSpc>
              <a:spcBef>
                <a:spcPts val="0"/>
              </a:spcBef>
              <a:buClr>
                <a:schemeClr val="dk1"/>
              </a:buClr>
              <a:buSzPct val="61111"/>
              <a:buFont typeface="Arial"/>
              <a:buNone/>
            </a:pPr>
            <a:r>
              <a:rPr b="1" lang="en" sz="1800">
                <a:solidFill>
                  <a:srgbClr val="660E7A"/>
                </a:solidFill>
                <a:highlight>
                  <a:srgbClr val="FFFFFF"/>
                </a:highlight>
                <a:latin typeface="Courier New"/>
                <a:ea typeface="Courier New"/>
                <a:cs typeface="Courier New"/>
                <a:sym typeface="Courier New"/>
              </a:rPr>
              <a:t>platyImageView </a:t>
            </a:r>
            <a:r>
              <a:rPr lang="en" sz="1800">
                <a:highlight>
                  <a:srgbClr val="FFFFFF"/>
                </a:highlight>
                <a:latin typeface="Courier New"/>
                <a:ea typeface="Courier New"/>
                <a:cs typeface="Courier New"/>
                <a:sym typeface="Courier New"/>
              </a:rPr>
              <a:t>= (ImageView) findViewById(R.id.</a:t>
            </a:r>
            <a:r>
              <a:rPr b="1" i="1" lang="en" sz="1800">
                <a:solidFill>
                  <a:srgbClr val="660E7A"/>
                </a:solidFill>
                <a:highlight>
                  <a:srgbClr val="FFFFFF"/>
                </a:highlight>
                <a:latin typeface="Courier New"/>
                <a:ea typeface="Courier New"/>
                <a:cs typeface="Courier New"/>
                <a:sym typeface="Courier New"/>
              </a:rPr>
              <a:t>platy</a:t>
            </a:r>
            <a:r>
              <a:rPr lang="en" sz="1800">
                <a:highlight>
                  <a:srgbClr val="FFFFFF"/>
                </a:highlight>
                <a:latin typeface="Courier New"/>
                <a:ea typeface="Courier New"/>
                <a:cs typeface="Courier New"/>
                <a:sym typeface="Courier New"/>
              </a:rPr>
              <a:t>);</a:t>
            </a:r>
          </a:p>
          <a:p>
            <a:pPr lvl="0" rtl="0">
              <a:lnSpc>
                <a:spcPct val="135000"/>
              </a:lnSpc>
              <a:spcBef>
                <a:spcPts val="0"/>
              </a:spcBef>
              <a:buClr>
                <a:schemeClr val="dk1"/>
              </a:buClr>
              <a:buSzPct val="64705"/>
              <a:buFont typeface="Arial"/>
              <a:buNone/>
            </a:pPr>
            <a:r>
              <a:t/>
            </a:r>
            <a:endParaRPr sz="1700">
              <a:latin typeface="Courier New"/>
              <a:ea typeface="Courier New"/>
              <a:cs typeface="Courier New"/>
              <a:sym typeface="Courier New"/>
            </a:endParaRPr>
          </a:p>
          <a:p>
            <a:pPr lvl="0" rtl="0">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t>Oracle’s JDK</a:t>
            </a:r>
          </a:p>
          <a:p>
            <a:pPr indent="-381000" lvl="0" marL="457200" rtl="0">
              <a:spcBef>
                <a:spcPts val="0"/>
              </a:spcBef>
              <a:buSzPct val="100000"/>
              <a:buChar char="●"/>
            </a:pPr>
            <a:r>
              <a:rPr lang="en" sz="2400"/>
              <a:t>Apache Harmony Implementation</a:t>
            </a:r>
          </a:p>
          <a:p>
            <a:pPr indent="-381000" lvl="0" marL="457200" rtl="0">
              <a:spcBef>
                <a:spcPts val="0"/>
              </a:spcBef>
              <a:buSzPct val="100000"/>
              <a:buChar char="●"/>
            </a:pPr>
            <a:r>
              <a:rPr lang="en" sz="2400"/>
              <a:t>Java 6</a:t>
            </a:r>
          </a:p>
          <a:p>
            <a:pPr lvl="0" rtl="0">
              <a:spcBef>
                <a:spcPts val="0"/>
              </a:spcBef>
              <a:buNone/>
            </a:pPr>
            <a:br>
              <a:rPr lang="en"/>
            </a:br>
            <a:r>
              <a:rPr lang="en"/>
              <a:t>Oracle’s OpenJDK</a:t>
            </a:r>
          </a:p>
          <a:p>
            <a:pPr indent="-381000" lvl="0" marL="457200" rtl="0">
              <a:spcBef>
                <a:spcPts val="0"/>
              </a:spcBef>
              <a:buSzPct val="100000"/>
              <a:buChar char="●"/>
            </a:pPr>
            <a:r>
              <a:rPr lang="en" sz="2400"/>
              <a:t>Android N</a:t>
            </a:r>
          </a:p>
          <a:p>
            <a:pPr indent="-381000" lvl="0" marL="457200">
              <a:spcBef>
                <a:spcPts val="0"/>
              </a:spcBef>
              <a:buSzPct val="100000"/>
              <a:buChar char="●"/>
            </a:pPr>
            <a:r>
              <a:rPr lang="en" sz="2400"/>
              <a:t>Java 8</a:t>
            </a:r>
          </a:p>
        </p:txBody>
      </p:sp>
      <p:sp>
        <p:nvSpPr>
          <p:cNvPr id="156" name="Shape 156"/>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Android’s Java</a:t>
            </a:r>
          </a:p>
        </p:txBody>
      </p:sp>
      <p:sp>
        <p:nvSpPr>
          <p:cNvPr id="157" name="Shape 157"/>
          <p:cNvSpPr txBox="1"/>
          <p:nvPr/>
        </p:nvSpPr>
        <p:spPr>
          <a:xfrm>
            <a:off x="1471950" y="4457700"/>
            <a:ext cx="7672199" cy="685799"/>
          </a:xfrm>
          <a:prstGeom prst="rect">
            <a:avLst/>
          </a:prstGeom>
          <a:noFill/>
          <a:ln>
            <a:noFill/>
          </a:ln>
        </p:spPr>
        <p:txBody>
          <a:bodyPr anchorCtr="0" anchor="b" bIns="91425" lIns="91425" rIns="91425" tIns="91425">
            <a:noAutofit/>
          </a:bodyPr>
          <a:lstStyle/>
          <a:p>
            <a:pPr lvl="0" rtl="0" algn="r">
              <a:spcBef>
                <a:spcPts val="0"/>
              </a:spcBef>
              <a:buNone/>
            </a:pPr>
            <a:r>
              <a:rPr lang="en" sz="1000" u="sng">
                <a:solidFill>
                  <a:schemeClr val="hlink"/>
                </a:solidFill>
                <a:latin typeface="Roboto Condensed"/>
                <a:ea typeface="Roboto Condensed"/>
                <a:cs typeface="Roboto Condensed"/>
                <a:sym typeface="Roboto Condensed"/>
                <a:hlinkClick r:id="rId3"/>
              </a:rPr>
              <a:t>http://harmony.apache.org/</a:t>
            </a:r>
            <a:r>
              <a:rPr lang="en" sz="1000">
                <a:latin typeface="Roboto Condensed"/>
                <a:ea typeface="Roboto Condensed"/>
                <a:cs typeface="Roboto Condensed"/>
                <a:sym typeface="Roboto Condensed"/>
              </a:rPr>
              <a:t> </a:t>
            </a:r>
          </a:p>
          <a:p>
            <a:pPr lvl="0" algn="r">
              <a:spcBef>
                <a:spcPts val="0"/>
              </a:spcBef>
              <a:buNone/>
            </a:pPr>
            <a:r>
              <a:rPr lang="en" sz="1000" u="sng">
                <a:solidFill>
                  <a:schemeClr val="hlink"/>
                </a:solidFill>
                <a:latin typeface="Roboto Condensed"/>
                <a:ea typeface="Roboto Condensed"/>
                <a:cs typeface="Roboto Condensed"/>
                <a:sym typeface="Roboto Condensed"/>
                <a:hlinkClick r:id="rId4"/>
              </a:rPr>
              <a:t>http://venturebeat.com/2015/12/29/google-confirms-next-android-version-wont-use-oracles-proprietary-java-apis/</a:t>
            </a:r>
            <a:r>
              <a:rPr lang="en" sz="1000">
                <a:latin typeface="Roboto Condensed"/>
                <a:ea typeface="Roboto Condensed"/>
                <a:cs typeface="Roboto Condensed"/>
                <a:sym typeface="Roboto Condensed"/>
              </a:rPr>
              <a:t> </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5" name="Shape 315"/>
        <p:cNvGrpSpPr/>
        <p:nvPr/>
      </p:nvGrpSpPr>
      <p:grpSpPr>
        <a:xfrm>
          <a:off x="0" y="0"/>
          <a:ext cx="0" cy="0"/>
          <a:chOff x="0" y="0"/>
          <a:chExt cx="0" cy="0"/>
        </a:xfrm>
      </p:grpSpPr>
      <p:sp>
        <p:nvSpPr>
          <p:cNvPr id="316" name="Shape 316"/>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Step 3 - Setting up Listeners</a:t>
            </a:r>
          </a:p>
        </p:txBody>
      </p:sp>
      <p:sp>
        <p:nvSpPr>
          <p:cNvPr id="317" name="Shape 317"/>
          <p:cNvSpPr txBox="1"/>
          <p:nvPr>
            <p:ph idx="1" type="body"/>
          </p:nvPr>
        </p:nvSpPr>
        <p:spPr>
          <a:xfrm>
            <a:off x="457200" y="1063375"/>
            <a:ext cx="8229600" cy="3862500"/>
          </a:xfrm>
          <a:prstGeom prst="rect">
            <a:avLst/>
          </a:prstGeom>
        </p:spPr>
        <p:txBody>
          <a:bodyPr anchorCtr="0" anchor="t" bIns="91425" lIns="91425" rIns="91425" tIns="91425">
            <a:noAutofit/>
          </a:bodyPr>
          <a:lstStyle/>
          <a:p>
            <a:pPr indent="-342900" lvl="0" marL="457200" rtl="0">
              <a:spcBef>
                <a:spcPts val="0"/>
              </a:spcBef>
              <a:buSzPct val="100000"/>
              <a:buChar char="-"/>
            </a:pPr>
            <a:r>
              <a:rPr lang="en" sz="1800"/>
              <a:t>Next, fill in </a:t>
            </a:r>
            <a:r>
              <a:rPr lang="en" sz="1800">
                <a:latin typeface="Courier New"/>
                <a:ea typeface="Courier New"/>
                <a:cs typeface="Courier New"/>
                <a:sym typeface="Courier New"/>
              </a:rPr>
              <a:t>Step 2</a:t>
            </a:r>
            <a:r>
              <a:rPr lang="en" sz="1800"/>
              <a:t> with to set up a listener </a:t>
            </a:r>
            <a:r>
              <a:rPr lang="en" sz="1800">
                <a:solidFill>
                  <a:srgbClr val="000000"/>
                </a:solidFill>
                <a:latin typeface="Arial"/>
                <a:ea typeface="Arial"/>
                <a:cs typeface="Arial"/>
                <a:sym typeface="Arial"/>
              </a:rPr>
              <a:t>for the </a:t>
            </a:r>
            <a:r>
              <a:rPr lang="en" sz="1800">
                <a:solidFill>
                  <a:srgbClr val="006600"/>
                </a:solidFill>
                <a:latin typeface="Courier New"/>
                <a:ea typeface="Courier New"/>
                <a:cs typeface="Courier New"/>
                <a:sym typeface="Courier New"/>
              </a:rPr>
              <a:t>FloatingActionButton</a:t>
            </a:r>
          </a:p>
          <a:p>
            <a:pPr lvl="0" rtl="0">
              <a:spcBef>
                <a:spcPts val="0"/>
              </a:spcBef>
              <a:buClr>
                <a:schemeClr val="dk1"/>
              </a:buClr>
              <a:buSzPct val="61111"/>
              <a:buFont typeface="Arial"/>
              <a:buNone/>
            </a:pPr>
            <a:r>
              <a:rPr b="1" lang="en" sz="1800">
                <a:solidFill>
                  <a:srgbClr val="660E7A"/>
                </a:solidFill>
                <a:highlight>
                  <a:srgbClr val="FFFFFF"/>
                </a:highlight>
                <a:latin typeface="Courier New"/>
                <a:ea typeface="Courier New"/>
                <a:cs typeface="Courier New"/>
                <a:sym typeface="Courier New"/>
              </a:rPr>
              <a:t>fab</a:t>
            </a:r>
            <a:r>
              <a:rPr lang="en" sz="1800">
                <a:highlight>
                  <a:srgbClr val="FFFFFF"/>
                </a:highlight>
                <a:latin typeface="Courier New"/>
                <a:ea typeface="Courier New"/>
                <a:cs typeface="Courier New"/>
                <a:sym typeface="Courier New"/>
              </a:rPr>
              <a:t>.setOnClickListener(</a:t>
            </a:r>
            <a:r>
              <a:rPr b="1" lang="en" sz="1800">
                <a:solidFill>
                  <a:srgbClr val="000080"/>
                </a:solidFill>
                <a:highlight>
                  <a:srgbClr val="FFFFFF"/>
                </a:highlight>
                <a:latin typeface="Courier New"/>
                <a:ea typeface="Courier New"/>
                <a:cs typeface="Courier New"/>
                <a:sym typeface="Courier New"/>
              </a:rPr>
              <a:t>new </a:t>
            </a:r>
            <a:r>
              <a:rPr lang="en" sz="1800">
                <a:highlight>
                  <a:srgbClr val="FFFFFF"/>
                </a:highlight>
                <a:latin typeface="Courier New"/>
                <a:ea typeface="Courier New"/>
                <a:cs typeface="Courier New"/>
                <a:sym typeface="Courier New"/>
              </a:rPr>
              <a:t>View.OnClickListener() {</a:t>
            </a:r>
          </a:p>
          <a:p>
            <a:pPr lvl="0" rtl="0">
              <a:spcBef>
                <a:spcPts val="0"/>
              </a:spcBef>
              <a:buClr>
                <a:schemeClr val="dk1"/>
              </a:buClr>
              <a:buSzPct val="61111"/>
              <a:buFont typeface="Arial"/>
              <a:buNone/>
            </a:pPr>
            <a:r>
              <a:rPr lang="en" sz="1800">
                <a:highlight>
                  <a:srgbClr val="FFFFFF"/>
                </a:highlight>
                <a:latin typeface="Courier New"/>
                <a:ea typeface="Courier New"/>
                <a:cs typeface="Courier New"/>
                <a:sym typeface="Courier New"/>
              </a:rPr>
              <a:t>   </a:t>
            </a:r>
            <a:r>
              <a:rPr lang="en" sz="1800">
                <a:solidFill>
                  <a:srgbClr val="808000"/>
                </a:solidFill>
                <a:highlight>
                  <a:srgbClr val="FFFFFF"/>
                </a:highlight>
                <a:latin typeface="Courier New"/>
                <a:ea typeface="Courier New"/>
                <a:cs typeface="Courier New"/>
                <a:sym typeface="Courier New"/>
              </a:rPr>
              <a:t>@Override</a:t>
            </a:r>
          </a:p>
          <a:p>
            <a:pPr lvl="0" rtl="0">
              <a:spcBef>
                <a:spcPts val="0"/>
              </a:spcBef>
              <a:buClr>
                <a:schemeClr val="dk1"/>
              </a:buClr>
              <a:buSzPct val="61111"/>
              <a:buFont typeface="Arial"/>
              <a:buNone/>
            </a:pPr>
            <a:r>
              <a:rPr lang="en" sz="1800">
                <a:solidFill>
                  <a:srgbClr val="808000"/>
                </a:solidFill>
                <a:highlight>
                  <a:srgbClr val="FFFFFF"/>
                </a:highlight>
                <a:latin typeface="Courier New"/>
                <a:ea typeface="Courier New"/>
                <a:cs typeface="Courier New"/>
                <a:sym typeface="Courier New"/>
              </a:rPr>
              <a:t>   </a:t>
            </a:r>
            <a:r>
              <a:rPr b="1" lang="en" sz="1800">
                <a:solidFill>
                  <a:srgbClr val="000080"/>
                </a:solidFill>
                <a:highlight>
                  <a:srgbClr val="FFFFFF"/>
                </a:highlight>
                <a:latin typeface="Courier New"/>
                <a:ea typeface="Courier New"/>
                <a:cs typeface="Courier New"/>
                <a:sym typeface="Courier New"/>
              </a:rPr>
              <a:t>public void </a:t>
            </a:r>
            <a:r>
              <a:rPr lang="en" sz="1800">
                <a:highlight>
                  <a:srgbClr val="FFFFFF"/>
                </a:highlight>
                <a:latin typeface="Courier New"/>
                <a:ea typeface="Courier New"/>
                <a:cs typeface="Courier New"/>
                <a:sym typeface="Courier New"/>
              </a:rPr>
              <a:t>onClick(View view) {</a:t>
            </a:r>
          </a:p>
          <a:p>
            <a:pPr lvl="0" rtl="0">
              <a:spcBef>
                <a:spcPts val="0"/>
              </a:spcBef>
              <a:buClr>
                <a:schemeClr val="dk1"/>
              </a:buClr>
              <a:buSzPct val="61111"/>
              <a:buFont typeface="Arial"/>
              <a:buNone/>
            </a:pPr>
            <a:r>
              <a:rPr lang="en" sz="1800">
                <a:highlight>
                  <a:srgbClr val="FFFFFF"/>
                </a:highlight>
                <a:latin typeface="Courier New"/>
                <a:ea typeface="Courier New"/>
                <a:cs typeface="Courier New"/>
                <a:sym typeface="Courier New"/>
              </a:rPr>
              <a:t>       </a:t>
            </a:r>
            <a:r>
              <a:rPr b="1" lang="en" sz="1800">
                <a:solidFill>
                  <a:srgbClr val="000080"/>
                </a:solidFill>
                <a:highlight>
                  <a:srgbClr val="FFFFFF"/>
                </a:highlight>
                <a:latin typeface="Courier New"/>
                <a:ea typeface="Courier New"/>
                <a:cs typeface="Courier New"/>
                <a:sym typeface="Courier New"/>
              </a:rPr>
              <a:t>if </a:t>
            </a:r>
            <a:r>
              <a:rPr lang="en" sz="1800">
                <a:highlight>
                  <a:srgbClr val="FFFFFF"/>
                </a:highlight>
                <a:latin typeface="Courier New"/>
                <a:ea typeface="Courier New"/>
                <a:cs typeface="Courier New"/>
                <a:sym typeface="Courier New"/>
              </a:rPr>
              <a:t>(</a:t>
            </a:r>
            <a:r>
              <a:rPr b="1" lang="en" sz="1800">
                <a:solidFill>
                  <a:srgbClr val="660E7A"/>
                </a:solidFill>
                <a:highlight>
                  <a:srgbClr val="FFFFFF"/>
                </a:highlight>
                <a:latin typeface="Courier New"/>
                <a:ea typeface="Courier New"/>
                <a:cs typeface="Courier New"/>
                <a:sym typeface="Courier New"/>
              </a:rPr>
              <a:t>pictureTakenBitmap </a:t>
            </a:r>
            <a:r>
              <a:rPr lang="en" sz="1800">
                <a:highlight>
                  <a:srgbClr val="FFFFFF"/>
                </a:highlight>
                <a:latin typeface="Courier New"/>
                <a:ea typeface="Courier New"/>
                <a:cs typeface="Courier New"/>
                <a:sym typeface="Courier New"/>
              </a:rPr>
              <a:t>== </a:t>
            </a:r>
            <a:r>
              <a:rPr b="1" lang="en" sz="1800">
                <a:solidFill>
                  <a:srgbClr val="000080"/>
                </a:solidFill>
                <a:highlight>
                  <a:srgbClr val="FFFFFF"/>
                </a:highlight>
                <a:latin typeface="Courier New"/>
                <a:ea typeface="Courier New"/>
                <a:cs typeface="Courier New"/>
                <a:sym typeface="Courier New"/>
              </a:rPr>
              <a:t>null</a:t>
            </a:r>
            <a:r>
              <a:rPr lang="en" sz="1800">
                <a:highlight>
                  <a:srgbClr val="FFFFFF"/>
                </a:highlight>
                <a:latin typeface="Courier New"/>
                <a:ea typeface="Courier New"/>
                <a:cs typeface="Courier New"/>
                <a:sym typeface="Courier New"/>
              </a:rPr>
              <a:t>) {</a:t>
            </a:r>
          </a:p>
          <a:p>
            <a:pPr lvl="0" rtl="0">
              <a:spcBef>
                <a:spcPts val="0"/>
              </a:spcBef>
              <a:buClr>
                <a:schemeClr val="dk1"/>
              </a:buClr>
              <a:buSzPct val="61111"/>
              <a:buFont typeface="Arial"/>
              <a:buNone/>
            </a:pPr>
            <a:r>
              <a:rPr lang="en" sz="1800">
                <a:highlight>
                  <a:srgbClr val="FFFFFF"/>
                </a:highlight>
                <a:latin typeface="Courier New"/>
                <a:ea typeface="Courier New"/>
                <a:cs typeface="Courier New"/>
                <a:sym typeface="Courier New"/>
              </a:rPr>
              <a:t>           startImageCapture();</a:t>
            </a:r>
          </a:p>
          <a:p>
            <a:pPr lvl="0" rtl="0">
              <a:spcBef>
                <a:spcPts val="0"/>
              </a:spcBef>
              <a:buClr>
                <a:schemeClr val="dk1"/>
              </a:buClr>
              <a:buSzPct val="61111"/>
              <a:buFont typeface="Arial"/>
              <a:buNone/>
            </a:pPr>
            <a:r>
              <a:rPr lang="en" sz="1800">
                <a:highlight>
                  <a:srgbClr val="FFFFFF"/>
                </a:highlight>
                <a:latin typeface="Courier New"/>
                <a:ea typeface="Courier New"/>
                <a:cs typeface="Courier New"/>
                <a:sym typeface="Courier New"/>
              </a:rPr>
              <a:t>       } </a:t>
            </a:r>
            <a:r>
              <a:rPr b="1" lang="en" sz="1800">
                <a:solidFill>
                  <a:srgbClr val="000080"/>
                </a:solidFill>
                <a:highlight>
                  <a:srgbClr val="FFFFFF"/>
                </a:highlight>
                <a:latin typeface="Courier New"/>
                <a:ea typeface="Courier New"/>
                <a:cs typeface="Courier New"/>
                <a:sym typeface="Courier New"/>
              </a:rPr>
              <a:t>else </a:t>
            </a:r>
            <a:r>
              <a:rPr lang="en" sz="1800">
                <a:highlight>
                  <a:srgbClr val="FFFFFF"/>
                </a:highlight>
                <a:latin typeface="Courier New"/>
                <a:ea typeface="Courier New"/>
                <a:cs typeface="Courier New"/>
                <a:sym typeface="Courier New"/>
              </a:rPr>
              <a:t>{</a:t>
            </a:r>
          </a:p>
          <a:p>
            <a:pPr lvl="0" rtl="0">
              <a:spcBef>
                <a:spcPts val="0"/>
              </a:spcBef>
              <a:buClr>
                <a:schemeClr val="dk1"/>
              </a:buClr>
              <a:buSzPct val="61111"/>
              <a:buFont typeface="Arial"/>
              <a:buNone/>
            </a:pPr>
            <a:r>
              <a:rPr lang="en" sz="1800">
                <a:highlight>
                  <a:srgbClr val="FFFFFF"/>
                </a:highlight>
                <a:latin typeface="Courier New"/>
                <a:ea typeface="Courier New"/>
                <a:cs typeface="Courier New"/>
                <a:sym typeface="Courier New"/>
              </a:rPr>
              <a:t>           shareImage();</a:t>
            </a:r>
          </a:p>
          <a:p>
            <a:pPr lvl="0" rtl="0">
              <a:spcBef>
                <a:spcPts val="0"/>
              </a:spcBef>
              <a:buClr>
                <a:schemeClr val="dk1"/>
              </a:buClr>
              <a:buSzPct val="61111"/>
              <a:buFont typeface="Arial"/>
              <a:buNone/>
            </a:pPr>
            <a:r>
              <a:rPr lang="en" sz="1800">
                <a:highlight>
                  <a:srgbClr val="FFFFFF"/>
                </a:highlight>
                <a:latin typeface="Courier New"/>
                <a:ea typeface="Courier New"/>
                <a:cs typeface="Courier New"/>
                <a:sym typeface="Courier New"/>
              </a:rPr>
              <a:t>       }</a:t>
            </a:r>
          </a:p>
          <a:p>
            <a:pPr lvl="0" rtl="0">
              <a:spcBef>
                <a:spcPts val="0"/>
              </a:spcBef>
              <a:buNone/>
            </a:pPr>
            <a:r>
              <a:rPr lang="en" sz="1800">
                <a:highlight>
                  <a:srgbClr val="FFFFFF"/>
                </a:highlight>
                <a:latin typeface="Courier New"/>
                <a:ea typeface="Courier New"/>
                <a:cs typeface="Courier New"/>
                <a:sym typeface="Courier New"/>
              </a:rPr>
              <a:t>   }</a:t>
            </a:r>
          </a:p>
          <a:p>
            <a:pPr lvl="0" rtl="0">
              <a:spcBef>
                <a:spcPts val="0"/>
              </a:spcBef>
              <a:buNone/>
            </a:pPr>
            <a:r>
              <a:rPr lang="en" sz="1800">
                <a:highlight>
                  <a:srgbClr val="FFFFFF"/>
                </a:highlight>
                <a:latin typeface="Courier New"/>
                <a:ea typeface="Courier New"/>
                <a:cs typeface="Courier New"/>
                <a:sym typeface="Courier New"/>
              </a:rPr>
              <a:t>});</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1" name="Shape 321"/>
        <p:cNvGrpSpPr/>
        <p:nvPr/>
      </p:nvGrpSpPr>
      <p:grpSpPr>
        <a:xfrm>
          <a:off x="0" y="0"/>
          <a:ext cx="0" cy="0"/>
          <a:chOff x="0" y="0"/>
          <a:chExt cx="0" cy="0"/>
        </a:xfrm>
      </p:grpSpPr>
      <p:sp>
        <p:nvSpPr>
          <p:cNvPr id="322" name="Shape 32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Step 3 - Setting up Listeners, Cont.</a:t>
            </a:r>
          </a:p>
        </p:txBody>
      </p:sp>
      <p:sp>
        <p:nvSpPr>
          <p:cNvPr id="323" name="Shape 323"/>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42900" lvl="0" marL="457200" rtl="0">
              <a:spcBef>
                <a:spcPts val="0"/>
              </a:spcBef>
              <a:buSzPct val="100000"/>
              <a:buChar char="-"/>
            </a:pPr>
            <a:r>
              <a:rPr lang="en" sz="1800"/>
              <a:t>Similarly set up an </a:t>
            </a:r>
            <a:r>
              <a:rPr lang="en" sz="1800">
                <a:solidFill>
                  <a:srgbClr val="006600"/>
                </a:solidFill>
                <a:latin typeface="Courier New"/>
                <a:ea typeface="Courier New"/>
                <a:cs typeface="Courier New"/>
                <a:sym typeface="Courier New"/>
              </a:rPr>
              <a:t>onClickListener </a:t>
            </a:r>
            <a:r>
              <a:rPr lang="en" sz="1800">
                <a:solidFill>
                  <a:srgbClr val="000000"/>
                </a:solidFill>
                <a:latin typeface="Arial"/>
                <a:ea typeface="Arial"/>
                <a:cs typeface="Arial"/>
                <a:sym typeface="Arial"/>
              </a:rPr>
              <a:t>for the </a:t>
            </a:r>
            <a:r>
              <a:rPr lang="en" sz="1800">
                <a:solidFill>
                  <a:srgbClr val="006600"/>
                </a:solidFill>
                <a:latin typeface="Courier New"/>
                <a:ea typeface="Courier New"/>
                <a:cs typeface="Courier New"/>
                <a:sym typeface="Courier New"/>
              </a:rPr>
              <a:t>ImageView </a:t>
            </a:r>
          </a:p>
          <a:p>
            <a:pPr lvl="0" rtl="0">
              <a:spcBef>
                <a:spcPts val="0"/>
              </a:spcBef>
              <a:buNone/>
            </a:pPr>
            <a:r>
              <a:t/>
            </a:r>
            <a:endParaRPr sz="1800">
              <a:solidFill>
                <a:srgbClr val="006600"/>
              </a:solidFill>
              <a:latin typeface="Courier New"/>
              <a:ea typeface="Courier New"/>
              <a:cs typeface="Courier New"/>
              <a:sym typeface="Courier New"/>
            </a:endParaRPr>
          </a:p>
          <a:p>
            <a:pPr indent="-69850" lvl="0" marL="457200" rtl="0">
              <a:spcBef>
                <a:spcPts val="0"/>
              </a:spcBef>
              <a:buClr>
                <a:schemeClr val="dk1"/>
              </a:buClr>
              <a:buSzPct val="61111"/>
              <a:buFont typeface="Arial"/>
              <a:buNone/>
            </a:pPr>
            <a:r>
              <a:rPr i="1" lang="en" sz="1800">
                <a:solidFill>
                  <a:srgbClr val="808080"/>
                </a:solidFill>
                <a:highlight>
                  <a:srgbClr val="FFFFFF"/>
                </a:highlight>
                <a:latin typeface="Courier New"/>
                <a:ea typeface="Courier New"/>
                <a:cs typeface="Courier New"/>
                <a:sym typeface="Courier New"/>
              </a:rPr>
              <a:t>// Set ImageView's onClickListener</a:t>
            </a:r>
          </a:p>
          <a:p>
            <a:pPr indent="-69850" lvl="0" marL="457200" rtl="0">
              <a:spcBef>
                <a:spcPts val="0"/>
              </a:spcBef>
              <a:buClr>
                <a:schemeClr val="dk1"/>
              </a:buClr>
              <a:buSzPct val="61111"/>
              <a:buFont typeface="Arial"/>
              <a:buNone/>
            </a:pPr>
            <a:r>
              <a:rPr b="1" lang="en" sz="1800">
                <a:solidFill>
                  <a:srgbClr val="660E7A"/>
                </a:solidFill>
                <a:highlight>
                  <a:srgbClr val="FFFFFF"/>
                </a:highlight>
                <a:latin typeface="Courier New"/>
                <a:ea typeface="Courier New"/>
                <a:cs typeface="Courier New"/>
                <a:sym typeface="Courier New"/>
              </a:rPr>
              <a:t>platyImageView</a:t>
            </a:r>
            <a:r>
              <a:rPr lang="en" sz="1800">
                <a:highlight>
                  <a:srgbClr val="FFFFFF"/>
                </a:highlight>
                <a:latin typeface="Courier New"/>
                <a:ea typeface="Courier New"/>
                <a:cs typeface="Courier New"/>
                <a:sym typeface="Courier New"/>
              </a:rPr>
              <a:t>.setOnClickListener(</a:t>
            </a:r>
            <a:r>
              <a:rPr b="1" lang="en" sz="1800">
                <a:solidFill>
                  <a:srgbClr val="000080"/>
                </a:solidFill>
                <a:highlight>
                  <a:srgbClr val="FFFFFF"/>
                </a:highlight>
                <a:latin typeface="Courier New"/>
                <a:ea typeface="Courier New"/>
                <a:cs typeface="Courier New"/>
                <a:sym typeface="Courier New"/>
              </a:rPr>
              <a:t>new </a:t>
            </a:r>
            <a:r>
              <a:rPr lang="en" sz="1800">
                <a:highlight>
                  <a:srgbClr val="FFFFFF"/>
                </a:highlight>
                <a:latin typeface="Courier New"/>
                <a:ea typeface="Courier New"/>
                <a:cs typeface="Courier New"/>
                <a:sym typeface="Courier New"/>
              </a:rPr>
              <a:t>View.OnClickListener() {</a:t>
            </a:r>
          </a:p>
          <a:p>
            <a:pPr indent="-69850" lvl="0" marL="457200" rtl="0">
              <a:spcBef>
                <a:spcPts val="0"/>
              </a:spcBef>
              <a:buClr>
                <a:schemeClr val="dk1"/>
              </a:buClr>
              <a:buSzPct val="61111"/>
              <a:buFont typeface="Arial"/>
              <a:buNone/>
            </a:pPr>
            <a:r>
              <a:rPr lang="en" sz="1800">
                <a:highlight>
                  <a:srgbClr val="FFFFFF"/>
                </a:highlight>
                <a:latin typeface="Courier New"/>
                <a:ea typeface="Courier New"/>
                <a:cs typeface="Courier New"/>
                <a:sym typeface="Courier New"/>
              </a:rPr>
              <a:t>   </a:t>
            </a:r>
            <a:r>
              <a:rPr lang="en" sz="1800">
                <a:solidFill>
                  <a:srgbClr val="808000"/>
                </a:solidFill>
                <a:highlight>
                  <a:srgbClr val="FFFFFF"/>
                </a:highlight>
                <a:latin typeface="Courier New"/>
                <a:ea typeface="Courier New"/>
                <a:cs typeface="Courier New"/>
                <a:sym typeface="Courier New"/>
              </a:rPr>
              <a:t>@Override</a:t>
            </a:r>
          </a:p>
          <a:p>
            <a:pPr indent="-69850" lvl="0" marL="457200" rtl="0">
              <a:spcBef>
                <a:spcPts val="0"/>
              </a:spcBef>
              <a:buClr>
                <a:schemeClr val="dk1"/>
              </a:buClr>
              <a:buSzPct val="61111"/>
              <a:buFont typeface="Arial"/>
              <a:buNone/>
            </a:pPr>
            <a:r>
              <a:rPr lang="en" sz="1800">
                <a:solidFill>
                  <a:srgbClr val="808000"/>
                </a:solidFill>
                <a:highlight>
                  <a:srgbClr val="FFFFFF"/>
                </a:highlight>
                <a:latin typeface="Courier New"/>
                <a:ea typeface="Courier New"/>
                <a:cs typeface="Courier New"/>
                <a:sym typeface="Courier New"/>
              </a:rPr>
              <a:t>   </a:t>
            </a:r>
            <a:r>
              <a:rPr b="1" lang="en" sz="1800">
                <a:solidFill>
                  <a:srgbClr val="000080"/>
                </a:solidFill>
                <a:highlight>
                  <a:srgbClr val="FFFFFF"/>
                </a:highlight>
                <a:latin typeface="Courier New"/>
                <a:ea typeface="Courier New"/>
                <a:cs typeface="Courier New"/>
                <a:sym typeface="Courier New"/>
              </a:rPr>
              <a:t>public void </a:t>
            </a:r>
            <a:r>
              <a:rPr lang="en" sz="1800">
                <a:highlight>
                  <a:srgbClr val="FFFFFF"/>
                </a:highlight>
                <a:latin typeface="Courier New"/>
                <a:ea typeface="Courier New"/>
                <a:cs typeface="Courier New"/>
                <a:sym typeface="Courier New"/>
              </a:rPr>
              <a:t>onClick(View v) {</a:t>
            </a:r>
          </a:p>
          <a:p>
            <a:pPr indent="-69850" lvl="0" marL="457200" rtl="0">
              <a:spcBef>
                <a:spcPts val="0"/>
              </a:spcBef>
              <a:buClr>
                <a:schemeClr val="dk1"/>
              </a:buClr>
              <a:buSzPct val="61111"/>
              <a:buFont typeface="Arial"/>
              <a:buNone/>
            </a:pPr>
            <a:r>
              <a:rPr lang="en" sz="1800">
                <a:highlight>
                  <a:srgbClr val="FFFFFF"/>
                </a:highlight>
                <a:latin typeface="Courier New"/>
                <a:ea typeface="Courier New"/>
                <a:cs typeface="Courier New"/>
                <a:sym typeface="Courier New"/>
              </a:rPr>
              <a:t>       startImageCapture();</a:t>
            </a:r>
          </a:p>
          <a:p>
            <a:pPr indent="-69850" lvl="0" marL="457200" rtl="0">
              <a:spcBef>
                <a:spcPts val="0"/>
              </a:spcBef>
              <a:buClr>
                <a:schemeClr val="dk1"/>
              </a:buClr>
              <a:buSzPct val="61111"/>
              <a:buFont typeface="Arial"/>
              <a:buNone/>
            </a:pPr>
            <a:r>
              <a:rPr lang="en" sz="1800">
                <a:highlight>
                  <a:srgbClr val="FFFFFF"/>
                </a:highlight>
                <a:latin typeface="Courier New"/>
                <a:ea typeface="Courier New"/>
                <a:cs typeface="Courier New"/>
                <a:sym typeface="Courier New"/>
              </a:rPr>
              <a:t>   }</a:t>
            </a:r>
          </a:p>
          <a:p>
            <a:pPr indent="0" lvl="0" marL="457200" rtl="0">
              <a:spcBef>
                <a:spcPts val="0"/>
              </a:spcBef>
              <a:buNone/>
            </a:pPr>
            <a:r>
              <a:rPr lang="en" sz="1800">
                <a:highlight>
                  <a:srgbClr val="FFFFFF"/>
                </a:highlight>
                <a:latin typeface="Courier New"/>
                <a:ea typeface="Courier New"/>
                <a:cs typeface="Courier New"/>
                <a:sym typeface="Courier New"/>
              </a:rPr>
              <a:t>});</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7" name="Shape 327"/>
        <p:cNvGrpSpPr/>
        <p:nvPr/>
      </p:nvGrpSpPr>
      <p:grpSpPr>
        <a:xfrm>
          <a:off x="0" y="0"/>
          <a:ext cx="0" cy="0"/>
          <a:chOff x="0" y="0"/>
          <a:chExt cx="0" cy="0"/>
        </a:xfrm>
      </p:grpSpPr>
      <p:sp>
        <p:nvSpPr>
          <p:cNvPr id="328" name="Shape 328"/>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Step 4 - Capture the Image</a:t>
            </a:r>
          </a:p>
        </p:txBody>
      </p:sp>
      <p:sp>
        <p:nvSpPr>
          <p:cNvPr id="329" name="Shape 329"/>
          <p:cNvSpPr txBox="1"/>
          <p:nvPr>
            <p:ph idx="1" type="body"/>
          </p:nvPr>
        </p:nvSpPr>
        <p:spPr>
          <a:xfrm>
            <a:off x="-50" y="1008725"/>
            <a:ext cx="9144000" cy="4134899"/>
          </a:xfrm>
          <a:prstGeom prst="rect">
            <a:avLst/>
          </a:prstGeom>
        </p:spPr>
        <p:txBody>
          <a:bodyPr anchorCtr="0" anchor="t" bIns="91425" lIns="91425" rIns="91425" tIns="91425">
            <a:noAutofit/>
          </a:bodyPr>
          <a:lstStyle/>
          <a:p>
            <a:pPr indent="-330200" lvl="0" marL="457200" rtl="0">
              <a:spcBef>
                <a:spcPts val="0"/>
              </a:spcBef>
              <a:buSzPct val="100000"/>
              <a:buChar char="-"/>
            </a:pPr>
            <a:r>
              <a:rPr lang="en" sz="1600"/>
              <a:t>Go down to </a:t>
            </a:r>
            <a:r>
              <a:rPr lang="en" sz="1600">
                <a:solidFill>
                  <a:srgbClr val="006600"/>
                </a:solidFill>
                <a:latin typeface="Courier New"/>
                <a:ea typeface="Courier New"/>
                <a:cs typeface="Courier New"/>
                <a:sym typeface="Courier New"/>
              </a:rPr>
              <a:t>startCaptureImage()</a:t>
            </a:r>
            <a:r>
              <a:rPr lang="en" sz="1600"/>
              <a:t>and start editing it.</a:t>
            </a:r>
          </a:p>
          <a:p>
            <a:pPr indent="-330200" lvl="0" marL="457200" rtl="0">
              <a:spcBef>
                <a:spcPts val="0"/>
              </a:spcBef>
              <a:buSzPct val="100000"/>
              <a:buChar char="-"/>
            </a:pPr>
            <a:r>
              <a:rPr lang="en" sz="1600"/>
              <a:t>This method will create an Intent to capture an image and launch it. All apps installed on the user’s phone with the ability to take a picture will respond to this intent.</a:t>
            </a:r>
          </a:p>
          <a:p>
            <a:pPr lvl="0" rtl="0">
              <a:spcBef>
                <a:spcPts val="0"/>
              </a:spcBef>
              <a:buNone/>
            </a:pPr>
            <a:r>
              <a:t/>
            </a:r>
            <a:endParaRPr sz="600"/>
          </a:p>
          <a:p>
            <a:pPr indent="-69850" lvl="0" marL="457200" rtl="0">
              <a:spcBef>
                <a:spcPts val="0"/>
              </a:spcBef>
              <a:buClr>
                <a:schemeClr val="dk1"/>
              </a:buClr>
              <a:buSzPct val="84615"/>
              <a:buFont typeface="Arial"/>
              <a:buNone/>
            </a:pPr>
            <a:r>
              <a:rPr b="1" lang="en" sz="1300">
                <a:solidFill>
                  <a:srgbClr val="000080"/>
                </a:solidFill>
                <a:highlight>
                  <a:srgbClr val="FFFFFF"/>
                </a:highlight>
                <a:latin typeface="Courier New"/>
                <a:ea typeface="Courier New"/>
                <a:cs typeface="Courier New"/>
                <a:sym typeface="Courier New"/>
              </a:rPr>
              <a:t>private void </a:t>
            </a:r>
            <a:r>
              <a:rPr lang="en" sz="1300">
                <a:highlight>
                  <a:srgbClr val="FFFFFF"/>
                </a:highlight>
                <a:latin typeface="Courier New"/>
                <a:ea typeface="Courier New"/>
                <a:cs typeface="Courier New"/>
                <a:sym typeface="Courier New"/>
              </a:rPr>
              <a:t>startImageCapture() {</a:t>
            </a:r>
          </a:p>
          <a:p>
            <a:pPr indent="-69850" lvl="0" marL="457200" rtl="0">
              <a:spcBef>
                <a:spcPts val="0"/>
              </a:spcBef>
              <a:buClr>
                <a:schemeClr val="dk1"/>
              </a:buClr>
              <a:buSzPct val="84615"/>
              <a:buFont typeface="Arial"/>
              <a:buNone/>
            </a:pPr>
            <a:r>
              <a:rPr lang="en" sz="1300">
                <a:highlight>
                  <a:srgbClr val="FFFFFF"/>
                </a:highlight>
                <a:latin typeface="Courier New"/>
                <a:ea typeface="Courier New"/>
                <a:cs typeface="Courier New"/>
                <a:sym typeface="Courier New"/>
              </a:rPr>
              <a:t>   </a:t>
            </a:r>
            <a:r>
              <a:rPr i="1" lang="en" sz="1300">
                <a:solidFill>
                  <a:srgbClr val="808080"/>
                </a:solidFill>
                <a:highlight>
                  <a:srgbClr val="FFFFFF"/>
                </a:highlight>
                <a:latin typeface="Courier New"/>
                <a:ea typeface="Courier New"/>
                <a:cs typeface="Courier New"/>
                <a:sym typeface="Courier New"/>
              </a:rPr>
              <a:t>// create Intent to take a picture and return control to the calling application</a:t>
            </a:r>
          </a:p>
          <a:p>
            <a:pPr indent="-69850" lvl="0" marL="457200" rtl="0">
              <a:spcBef>
                <a:spcPts val="0"/>
              </a:spcBef>
              <a:buClr>
                <a:schemeClr val="dk1"/>
              </a:buClr>
              <a:buSzPct val="84615"/>
              <a:buFont typeface="Arial"/>
              <a:buNone/>
            </a:pPr>
            <a:r>
              <a:rPr i="1" lang="en" sz="1300">
                <a:solidFill>
                  <a:srgbClr val="808080"/>
                </a:solidFill>
                <a:highlight>
                  <a:srgbClr val="FFFFFF"/>
                </a:highlight>
                <a:latin typeface="Courier New"/>
                <a:ea typeface="Courier New"/>
                <a:cs typeface="Courier New"/>
                <a:sym typeface="Courier New"/>
              </a:rPr>
              <a:t>   </a:t>
            </a:r>
            <a:r>
              <a:rPr lang="en" sz="1300">
                <a:highlight>
                  <a:srgbClr val="FFFFFF"/>
                </a:highlight>
                <a:latin typeface="Courier New"/>
                <a:ea typeface="Courier New"/>
                <a:cs typeface="Courier New"/>
                <a:sym typeface="Courier New"/>
              </a:rPr>
              <a:t>Intent intent = </a:t>
            </a:r>
            <a:r>
              <a:rPr b="1" lang="en" sz="1300">
                <a:solidFill>
                  <a:srgbClr val="000080"/>
                </a:solidFill>
                <a:highlight>
                  <a:srgbClr val="FFFFFF"/>
                </a:highlight>
                <a:latin typeface="Courier New"/>
                <a:ea typeface="Courier New"/>
                <a:cs typeface="Courier New"/>
                <a:sym typeface="Courier New"/>
              </a:rPr>
              <a:t>new </a:t>
            </a:r>
            <a:r>
              <a:rPr lang="en" sz="1300">
                <a:highlight>
                  <a:srgbClr val="FFFFFF"/>
                </a:highlight>
                <a:latin typeface="Courier New"/>
                <a:ea typeface="Courier New"/>
                <a:cs typeface="Courier New"/>
                <a:sym typeface="Courier New"/>
              </a:rPr>
              <a:t>Intent(MediaStore.</a:t>
            </a:r>
            <a:r>
              <a:rPr b="1" i="1" lang="en" sz="1300">
                <a:solidFill>
                  <a:srgbClr val="660E7A"/>
                </a:solidFill>
                <a:highlight>
                  <a:srgbClr val="FFFFFF"/>
                </a:highlight>
                <a:latin typeface="Courier New"/>
                <a:ea typeface="Courier New"/>
                <a:cs typeface="Courier New"/>
                <a:sym typeface="Courier New"/>
              </a:rPr>
              <a:t>ACTION_IMAGE_CAPTURE</a:t>
            </a:r>
            <a:r>
              <a:rPr lang="en" sz="1300">
                <a:highlight>
                  <a:srgbClr val="FFFFFF"/>
                </a:highlight>
                <a:latin typeface="Courier New"/>
                <a:ea typeface="Courier New"/>
                <a:cs typeface="Courier New"/>
                <a:sym typeface="Courier New"/>
              </a:rPr>
              <a:t>);</a:t>
            </a:r>
          </a:p>
          <a:p>
            <a:pPr indent="-69850" lvl="0" marL="457200" rtl="0">
              <a:spcBef>
                <a:spcPts val="0"/>
              </a:spcBef>
              <a:buClr>
                <a:schemeClr val="dk1"/>
              </a:buClr>
              <a:buSzPct val="84615"/>
              <a:buFont typeface="Arial"/>
              <a:buNone/>
            </a:pPr>
            <a:r>
              <a:rPr lang="en" sz="1300">
                <a:highlight>
                  <a:srgbClr val="FFFFFF"/>
                </a:highlight>
                <a:latin typeface="Courier New"/>
                <a:ea typeface="Courier New"/>
                <a:cs typeface="Courier New"/>
                <a:sym typeface="Courier New"/>
              </a:rPr>
              <a:t>   </a:t>
            </a:r>
            <a:r>
              <a:rPr b="1" lang="en" sz="1300">
                <a:solidFill>
                  <a:srgbClr val="660E7A"/>
                </a:solidFill>
                <a:highlight>
                  <a:srgbClr val="FFFFFF"/>
                </a:highlight>
                <a:latin typeface="Courier New"/>
                <a:ea typeface="Courier New"/>
                <a:cs typeface="Courier New"/>
                <a:sym typeface="Courier New"/>
              </a:rPr>
              <a:t>pictureFileUri </a:t>
            </a:r>
            <a:r>
              <a:rPr lang="en" sz="1300">
                <a:highlight>
                  <a:srgbClr val="FFFFFF"/>
                </a:highlight>
                <a:latin typeface="Courier New"/>
                <a:ea typeface="Courier New"/>
                <a:cs typeface="Courier New"/>
                <a:sym typeface="Courier New"/>
              </a:rPr>
              <a:t>= getOutputMediaFileUri(</a:t>
            </a:r>
            <a:r>
              <a:rPr b="1" lang="en" sz="1300">
                <a:solidFill>
                  <a:srgbClr val="000080"/>
                </a:solidFill>
                <a:highlight>
                  <a:srgbClr val="FFFFFF"/>
                </a:highlight>
                <a:latin typeface="Courier New"/>
                <a:ea typeface="Courier New"/>
                <a:cs typeface="Courier New"/>
                <a:sym typeface="Courier New"/>
              </a:rPr>
              <a:t>this</a:t>
            </a:r>
            <a:r>
              <a:rPr lang="en" sz="1300">
                <a:highlight>
                  <a:srgbClr val="FFFFFF"/>
                </a:highlight>
                <a:latin typeface="Courier New"/>
                <a:ea typeface="Courier New"/>
                <a:cs typeface="Courier New"/>
                <a:sym typeface="Courier New"/>
              </a:rPr>
              <a:t>, </a:t>
            </a:r>
            <a:r>
              <a:rPr b="1" i="1" lang="en" sz="1300">
                <a:solidFill>
                  <a:srgbClr val="660E7A"/>
                </a:solidFill>
                <a:highlight>
                  <a:srgbClr val="FFFFFF"/>
                </a:highlight>
                <a:latin typeface="Courier New"/>
                <a:ea typeface="Courier New"/>
                <a:cs typeface="Courier New"/>
                <a:sym typeface="Courier New"/>
              </a:rPr>
              <a:t>IMAGE_NAME</a:t>
            </a:r>
            <a:r>
              <a:rPr lang="en" sz="1300">
                <a:highlight>
                  <a:srgbClr val="FFFFFF"/>
                </a:highlight>
                <a:latin typeface="Courier New"/>
                <a:ea typeface="Courier New"/>
                <a:cs typeface="Courier New"/>
                <a:sym typeface="Courier New"/>
              </a:rPr>
              <a:t>); </a:t>
            </a:r>
            <a:r>
              <a:rPr i="1" lang="en" sz="1300">
                <a:solidFill>
                  <a:srgbClr val="808080"/>
                </a:solidFill>
                <a:highlight>
                  <a:srgbClr val="FFFFFF"/>
                </a:highlight>
                <a:latin typeface="Courier New"/>
                <a:ea typeface="Courier New"/>
                <a:cs typeface="Courier New"/>
                <a:sym typeface="Courier New"/>
              </a:rPr>
              <a:t>// create a file to save the image</a:t>
            </a:r>
          </a:p>
          <a:p>
            <a:pPr indent="-69850" lvl="0" marL="457200" rtl="0">
              <a:spcBef>
                <a:spcPts val="0"/>
              </a:spcBef>
              <a:buClr>
                <a:schemeClr val="dk1"/>
              </a:buClr>
              <a:buSzPct val="84615"/>
              <a:buFont typeface="Arial"/>
              <a:buNone/>
            </a:pPr>
            <a:r>
              <a:rPr i="1" lang="en" sz="1300">
                <a:solidFill>
                  <a:srgbClr val="808080"/>
                </a:solidFill>
                <a:highlight>
                  <a:srgbClr val="FFFFFF"/>
                </a:highlight>
                <a:latin typeface="Courier New"/>
                <a:ea typeface="Courier New"/>
                <a:cs typeface="Courier New"/>
                <a:sym typeface="Courier New"/>
              </a:rPr>
              <a:t>   </a:t>
            </a:r>
            <a:r>
              <a:rPr b="1" lang="en" sz="1300">
                <a:solidFill>
                  <a:srgbClr val="000080"/>
                </a:solidFill>
                <a:highlight>
                  <a:srgbClr val="FFFFFF"/>
                </a:highlight>
                <a:latin typeface="Courier New"/>
                <a:ea typeface="Courier New"/>
                <a:cs typeface="Courier New"/>
                <a:sym typeface="Courier New"/>
              </a:rPr>
              <a:t>if </a:t>
            </a:r>
            <a:r>
              <a:rPr lang="en" sz="1300">
                <a:highlight>
                  <a:srgbClr val="FFFFFF"/>
                </a:highlight>
                <a:latin typeface="Courier New"/>
                <a:ea typeface="Courier New"/>
                <a:cs typeface="Courier New"/>
                <a:sym typeface="Courier New"/>
              </a:rPr>
              <a:t>(</a:t>
            </a:r>
            <a:r>
              <a:rPr b="1" lang="en" sz="1300">
                <a:solidFill>
                  <a:srgbClr val="660E7A"/>
                </a:solidFill>
                <a:highlight>
                  <a:srgbClr val="FFFFFF"/>
                </a:highlight>
                <a:latin typeface="Courier New"/>
                <a:ea typeface="Courier New"/>
                <a:cs typeface="Courier New"/>
                <a:sym typeface="Courier New"/>
              </a:rPr>
              <a:t>pictureFileUri </a:t>
            </a:r>
            <a:r>
              <a:rPr lang="en" sz="1300">
                <a:highlight>
                  <a:srgbClr val="FFFFFF"/>
                </a:highlight>
                <a:latin typeface="Courier New"/>
                <a:ea typeface="Courier New"/>
                <a:cs typeface="Courier New"/>
                <a:sym typeface="Courier New"/>
              </a:rPr>
              <a:t>!= </a:t>
            </a:r>
            <a:r>
              <a:rPr b="1" lang="en" sz="1300">
                <a:solidFill>
                  <a:srgbClr val="000080"/>
                </a:solidFill>
                <a:highlight>
                  <a:srgbClr val="FFFFFF"/>
                </a:highlight>
                <a:latin typeface="Courier New"/>
                <a:ea typeface="Courier New"/>
                <a:cs typeface="Courier New"/>
                <a:sym typeface="Courier New"/>
              </a:rPr>
              <a:t>null</a:t>
            </a:r>
            <a:r>
              <a:rPr lang="en" sz="1300">
                <a:highlight>
                  <a:srgbClr val="FFFFFF"/>
                </a:highlight>
                <a:latin typeface="Courier New"/>
                <a:ea typeface="Courier New"/>
                <a:cs typeface="Courier New"/>
                <a:sym typeface="Courier New"/>
              </a:rPr>
              <a:t>) {</a:t>
            </a:r>
          </a:p>
          <a:p>
            <a:pPr indent="-69850" lvl="0" marL="457200" rtl="0">
              <a:spcBef>
                <a:spcPts val="0"/>
              </a:spcBef>
              <a:buClr>
                <a:schemeClr val="dk1"/>
              </a:buClr>
              <a:buSzPct val="84615"/>
              <a:buFont typeface="Arial"/>
              <a:buNone/>
            </a:pPr>
            <a:r>
              <a:rPr lang="en" sz="1300">
                <a:highlight>
                  <a:srgbClr val="FFFFFF"/>
                </a:highlight>
                <a:latin typeface="Courier New"/>
                <a:ea typeface="Courier New"/>
                <a:cs typeface="Courier New"/>
                <a:sym typeface="Courier New"/>
              </a:rPr>
              <a:t>       intent.putExtra(MediaStore.</a:t>
            </a:r>
            <a:r>
              <a:rPr b="1" i="1" lang="en" sz="1300">
                <a:solidFill>
                  <a:srgbClr val="660E7A"/>
                </a:solidFill>
                <a:highlight>
                  <a:srgbClr val="FFFFFF"/>
                </a:highlight>
                <a:latin typeface="Courier New"/>
                <a:ea typeface="Courier New"/>
                <a:cs typeface="Courier New"/>
                <a:sym typeface="Courier New"/>
              </a:rPr>
              <a:t>EXTRA_OUTPUT</a:t>
            </a:r>
            <a:r>
              <a:rPr lang="en" sz="1300">
                <a:highlight>
                  <a:srgbClr val="FFFFFF"/>
                </a:highlight>
                <a:latin typeface="Courier New"/>
                <a:ea typeface="Courier New"/>
                <a:cs typeface="Courier New"/>
                <a:sym typeface="Courier New"/>
              </a:rPr>
              <a:t>, </a:t>
            </a:r>
            <a:r>
              <a:rPr b="1" lang="en" sz="1300">
                <a:solidFill>
                  <a:srgbClr val="660E7A"/>
                </a:solidFill>
                <a:highlight>
                  <a:srgbClr val="FFFFFF"/>
                </a:highlight>
                <a:latin typeface="Courier New"/>
                <a:ea typeface="Courier New"/>
                <a:cs typeface="Courier New"/>
                <a:sym typeface="Courier New"/>
              </a:rPr>
              <a:t>pictureFileUri</a:t>
            </a:r>
            <a:r>
              <a:rPr lang="en" sz="1300">
                <a:highlight>
                  <a:srgbClr val="FFFFFF"/>
                </a:highlight>
                <a:latin typeface="Courier New"/>
                <a:ea typeface="Courier New"/>
                <a:cs typeface="Courier New"/>
                <a:sym typeface="Courier New"/>
              </a:rPr>
              <a:t>); </a:t>
            </a:r>
            <a:r>
              <a:rPr i="1" lang="en" sz="1300">
                <a:solidFill>
                  <a:srgbClr val="808080"/>
                </a:solidFill>
                <a:highlight>
                  <a:srgbClr val="FFFFFF"/>
                </a:highlight>
                <a:latin typeface="Courier New"/>
                <a:ea typeface="Courier New"/>
                <a:cs typeface="Courier New"/>
                <a:sym typeface="Courier New"/>
              </a:rPr>
              <a:t>// set the image file name</a:t>
            </a:r>
          </a:p>
          <a:p>
            <a:pPr indent="-69850" lvl="0" marL="457200" rtl="0">
              <a:spcBef>
                <a:spcPts val="0"/>
              </a:spcBef>
              <a:buClr>
                <a:schemeClr val="dk1"/>
              </a:buClr>
              <a:buSzPct val="84615"/>
              <a:buFont typeface="Arial"/>
              <a:buNone/>
            </a:pPr>
            <a:r>
              <a:rPr i="1" lang="en" sz="1300">
                <a:solidFill>
                  <a:srgbClr val="808080"/>
                </a:solidFill>
                <a:highlight>
                  <a:srgbClr val="FFFFFF"/>
                </a:highlight>
                <a:latin typeface="Courier New"/>
                <a:ea typeface="Courier New"/>
                <a:cs typeface="Courier New"/>
                <a:sym typeface="Courier New"/>
              </a:rPr>
              <a:t>       // start the image capture Intent</a:t>
            </a:r>
          </a:p>
          <a:p>
            <a:pPr indent="-69850" lvl="0" marL="457200" rtl="0">
              <a:spcBef>
                <a:spcPts val="0"/>
              </a:spcBef>
              <a:buClr>
                <a:schemeClr val="dk1"/>
              </a:buClr>
              <a:buSzPct val="84615"/>
              <a:buFont typeface="Arial"/>
              <a:buNone/>
            </a:pPr>
            <a:r>
              <a:rPr i="1" lang="en" sz="1300">
                <a:solidFill>
                  <a:srgbClr val="808080"/>
                </a:solidFill>
                <a:highlight>
                  <a:srgbClr val="FFFFFF"/>
                </a:highlight>
                <a:latin typeface="Courier New"/>
                <a:ea typeface="Courier New"/>
                <a:cs typeface="Courier New"/>
                <a:sym typeface="Courier New"/>
              </a:rPr>
              <a:t>       </a:t>
            </a:r>
            <a:r>
              <a:rPr lang="en" sz="1300">
                <a:highlight>
                  <a:srgbClr val="FFFFFF"/>
                </a:highlight>
                <a:latin typeface="Courier New"/>
                <a:ea typeface="Courier New"/>
                <a:cs typeface="Courier New"/>
                <a:sym typeface="Courier New"/>
              </a:rPr>
              <a:t>startActivityForResult(intent, </a:t>
            </a:r>
            <a:r>
              <a:rPr b="1" i="1" lang="en" sz="1300">
                <a:solidFill>
                  <a:srgbClr val="660E7A"/>
                </a:solidFill>
                <a:highlight>
                  <a:srgbClr val="FFFFFF"/>
                </a:highlight>
                <a:latin typeface="Courier New"/>
                <a:ea typeface="Courier New"/>
                <a:cs typeface="Courier New"/>
                <a:sym typeface="Courier New"/>
              </a:rPr>
              <a:t>CAPTURE_IMAGE_ACTIVITY_REQUEST_CODE</a:t>
            </a:r>
            <a:r>
              <a:rPr lang="en" sz="1300">
                <a:highlight>
                  <a:srgbClr val="FFFFFF"/>
                </a:highlight>
                <a:latin typeface="Courier New"/>
                <a:ea typeface="Courier New"/>
                <a:cs typeface="Courier New"/>
                <a:sym typeface="Courier New"/>
              </a:rPr>
              <a:t>);</a:t>
            </a:r>
          </a:p>
          <a:p>
            <a:pPr indent="-69850" lvl="0" marL="457200" rtl="0">
              <a:spcBef>
                <a:spcPts val="0"/>
              </a:spcBef>
              <a:buClr>
                <a:schemeClr val="dk1"/>
              </a:buClr>
              <a:buSzPct val="84615"/>
              <a:buFont typeface="Arial"/>
              <a:buNone/>
            </a:pPr>
            <a:r>
              <a:rPr lang="en" sz="1300">
                <a:highlight>
                  <a:srgbClr val="FFFFFF"/>
                </a:highlight>
                <a:latin typeface="Courier New"/>
                <a:ea typeface="Courier New"/>
                <a:cs typeface="Courier New"/>
                <a:sym typeface="Courier New"/>
              </a:rPr>
              <a:t>   } </a:t>
            </a:r>
            <a:r>
              <a:rPr b="1" lang="en" sz="1300">
                <a:solidFill>
                  <a:srgbClr val="000080"/>
                </a:solidFill>
                <a:highlight>
                  <a:srgbClr val="FFFFFF"/>
                </a:highlight>
                <a:latin typeface="Courier New"/>
                <a:ea typeface="Courier New"/>
                <a:cs typeface="Courier New"/>
                <a:sym typeface="Courier New"/>
              </a:rPr>
              <a:t>else </a:t>
            </a:r>
            <a:r>
              <a:rPr lang="en" sz="1300">
                <a:highlight>
                  <a:srgbClr val="FFFFFF"/>
                </a:highlight>
                <a:latin typeface="Courier New"/>
                <a:ea typeface="Courier New"/>
                <a:cs typeface="Courier New"/>
                <a:sym typeface="Courier New"/>
              </a:rPr>
              <a:t>{</a:t>
            </a:r>
          </a:p>
          <a:p>
            <a:pPr indent="-69850" lvl="0" marL="457200" rtl="0">
              <a:spcBef>
                <a:spcPts val="0"/>
              </a:spcBef>
              <a:buClr>
                <a:schemeClr val="dk1"/>
              </a:buClr>
              <a:buSzPct val="84615"/>
              <a:buFont typeface="Arial"/>
              <a:buNone/>
            </a:pPr>
            <a:r>
              <a:rPr lang="en" sz="1300">
                <a:highlight>
                  <a:srgbClr val="FFFFFF"/>
                </a:highlight>
                <a:latin typeface="Courier New"/>
                <a:ea typeface="Courier New"/>
                <a:cs typeface="Courier New"/>
                <a:sym typeface="Courier New"/>
              </a:rPr>
              <a:t>       Toast.</a:t>
            </a:r>
            <a:r>
              <a:rPr i="1" lang="en" sz="1300">
                <a:highlight>
                  <a:srgbClr val="FFFFFF"/>
                </a:highlight>
                <a:latin typeface="Courier New"/>
                <a:ea typeface="Courier New"/>
                <a:cs typeface="Courier New"/>
                <a:sym typeface="Courier New"/>
              </a:rPr>
              <a:t>makeText</a:t>
            </a:r>
            <a:r>
              <a:rPr lang="en" sz="1300">
                <a:highlight>
                  <a:srgbClr val="FFFFFF"/>
                </a:highlight>
                <a:latin typeface="Courier New"/>
                <a:ea typeface="Courier New"/>
                <a:cs typeface="Courier New"/>
                <a:sym typeface="Courier New"/>
              </a:rPr>
              <a:t>(</a:t>
            </a:r>
            <a:r>
              <a:rPr b="1" lang="en" sz="1300">
                <a:solidFill>
                  <a:srgbClr val="000080"/>
                </a:solidFill>
                <a:highlight>
                  <a:srgbClr val="FFFFFF"/>
                </a:highlight>
                <a:latin typeface="Courier New"/>
                <a:ea typeface="Courier New"/>
                <a:cs typeface="Courier New"/>
                <a:sym typeface="Courier New"/>
              </a:rPr>
              <a:t>this</a:t>
            </a:r>
            <a:r>
              <a:rPr lang="en" sz="1300">
                <a:highlight>
                  <a:srgbClr val="FFFFFF"/>
                </a:highlight>
                <a:latin typeface="Courier New"/>
                <a:ea typeface="Courier New"/>
                <a:cs typeface="Courier New"/>
                <a:sym typeface="Courier New"/>
              </a:rPr>
              <a:t>, </a:t>
            </a:r>
            <a:r>
              <a:rPr b="1" lang="en" sz="1300">
                <a:solidFill>
                  <a:srgbClr val="008000"/>
                </a:solidFill>
                <a:highlight>
                  <a:srgbClr val="FFFFFF"/>
                </a:highlight>
                <a:latin typeface="Courier New"/>
                <a:ea typeface="Courier New"/>
                <a:cs typeface="Courier New"/>
                <a:sym typeface="Courier New"/>
              </a:rPr>
              <a:t>"There was an error creating the file to save the image to"</a:t>
            </a:r>
            <a:r>
              <a:rPr lang="en" sz="1300">
                <a:highlight>
                  <a:srgbClr val="FFFFFF"/>
                </a:highlight>
                <a:latin typeface="Courier New"/>
                <a:ea typeface="Courier New"/>
                <a:cs typeface="Courier New"/>
                <a:sym typeface="Courier New"/>
              </a:rPr>
              <a:t>, Toast.</a:t>
            </a:r>
            <a:r>
              <a:rPr b="1" i="1" lang="en" sz="1300">
                <a:solidFill>
                  <a:srgbClr val="660E7A"/>
                </a:solidFill>
                <a:highlight>
                  <a:srgbClr val="FFFFFF"/>
                </a:highlight>
                <a:latin typeface="Courier New"/>
                <a:ea typeface="Courier New"/>
                <a:cs typeface="Courier New"/>
                <a:sym typeface="Courier New"/>
              </a:rPr>
              <a:t>LENGTH_SHORT</a:t>
            </a:r>
            <a:r>
              <a:rPr lang="en" sz="1300">
                <a:highlight>
                  <a:srgbClr val="FFFFFF"/>
                </a:highlight>
                <a:latin typeface="Courier New"/>
                <a:ea typeface="Courier New"/>
                <a:cs typeface="Courier New"/>
                <a:sym typeface="Courier New"/>
              </a:rPr>
              <a:t>).show();</a:t>
            </a:r>
          </a:p>
          <a:p>
            <a:pPr indent="-69850" lvl="0" marL="457200" rtl="0">
              <a:spcBef>
                <a:spcPts val="0"/>
              </a:spcBef>
              <a:buClr>
                <a:schemeClr val="dk1"/>
              </a:buClr>
              <a:buSzPct val="84615"/>
              <a:buFont typeface="Arial"/>
              <a:buNone/>
            </a:pPr>
            <a:r>
              <a:rPr lang="en" sz="1300">
                <a:highlight>
                  <a:srgbClr val="FFFFFF"/>
                </a:highlight>
                <a:latin typeface="Courier New"/>
                <a:ea typeface="Courier New"/>
                <a:cs typeface="Courier New"/>
                <a:sym typeface="Courier New"/>
              </a:rPr>
              <a:t>   }</a:t>
            </a:r>
          </a:p>
          <a:p>
            <a:pPr indent="-69850" lvl="0" marL="457200" rtl="0">
              <a:spcBef>
                <a:spcPts val="0"/>
              </a:spcBef>
              <a:buClr>
                <a:schemeClr val="dk1"/>
              </a:buClr>
              <a:buSzPct val="84615"/>
              <a:buFont typeface="Arial"/>
              <a:buNone/>
            </a:pPr>
            <a:r>
              <a:rPr lang="en" sz="1300">
                <a:highlight>
                  <a:srgbClr val="FFFFFF"/>
                </a:highlight>
                <a:latin typeface="Courier New"/>
                <a:ea typeface="Courier New"/>
                <a:cs typeface="Courier New"/>
                <a:sym typeface="Courier New"/>
              </a:rPr>
              <a:t>}</a:t>
            </a:r>
          </a:p>
          <a:p>
            <a:pPr lvl="0">
              <a:spcBef>
                <a:spcPts val="0"/>
              </a:spcBef>
              <a:buNone/>
            </a:pPr>
            <a:r>
              <a:t/>
            </a:r>
            <a:endParaRPr sz="1600"/>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3" name="Shape 333"/>
        <p:cNvGrpSpPr/>
        <p:nvPr/>
      </p:nvGrpSpPr>
      <p:grpSpPr>
        <a:xfrm>
          <a:off x="0" y="0"/>
          <a:ext cx="0" cy="0"/>
          <a:chOff x="0" y="0"/>
          <a:chExt cx="0" cy="0"/>
        </a:xfrm>
      </p:grpSpPr>
      <p:sp>
        <p:nvSpPr>
          <p:cNvPr id="334" name="Shape 334"/>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Step 5 - Preparing to save</a:t>
            </a:r>
          </a:p>
        </p:txBody>
      </p:sp>
      <p:sp>
        <p:nvSpPr>
          <p:cNvPr id="335" name="Shape 335"/>
          <p:cNvSpPr txBox="1"/>
          <p:nvPr>
            <p:ph idx="1" type="body"/>
          </p:nvPr>
        </p:nvSpPr>
        <p:spPr>
          <a:xfrm>
            <a:off x="0" y="1200150"/>
            <a:ext cx="9144000" cy="3725699"/>
          </a:xfrm>
          <a:prstGeom prst="rect">
            <a:avLst/>
          </a:prstGeom>
        </p:spPr>
        <p:txBody>
          <a:bodyPr anchorCtr="0" anchor="t" bIns="91425" lIns="91425" rIns="91425" tIns="91425">
            <a:noAutofit/>
          </a:bodyPr>
          <a:lstStyle/>
          <a:p>
            <a:pPr indent="-330200" lvl="0" marL="457200" rtl="0">
              <a:spcBef>
                <a:spcPts val="0"/>
              </a:spcBef>
              <a:buSzPct val="100000"/>
              <a:buChar char="-"/>
            </a:pPr>
            <a:r>
              <a:rPr lang="en" sz="1600"/>
              <a:t>Now go down to </a:t>
            </a:r>
            <a:r>
              <a:rPr lang="en" sz="1600">
                <a:solidFill>
                  <a:srgbClr val="006600"/>
                </a:solidFill>
                <a:latin typeface="Courier New"/>
                <a:ea typeface="Courier New"/>
                <a:cs typeface="Courier New"/>
                <a:sym typeface="Courier New"/>
              </a:rPr>
              <a:t>getOutputMediaFileUri()</a:t>
            </a:r>
            <a:r>
              <a:rPr lang="en" sz="1600"/>
              <a:t>and start editing it.</a:t>
            </a:r>
          </a:p>
          <a:p>
            <a:pPr indent="-330200" lvl="0" marL="457200" rtl="0">
              <a:spcBef>
                <a:spcPts val="0"/>
              </a:spcBef>
              <a:buSzPct val="100000"/>
              <a:buChar char="-"/>
            </a:pPr>
            <a:r>
              <a:rPr lang="en" sz="1600"/>
              <a:t>This method is responsible for getting the phone’s external storage, creating an </a:t>
            </a:r>
            <a:r>
              <a:rPr i="1" lang="en" sz="1600"/>
              <a:t>“images”</a:t>
            </a:r>
            <a:r>
              <a:rPr lang="en" sz="1600"/>
              <a:t> folder to save our images, and creating an image file where we’ll save our taken picture.</a:t>
            </a:r>
          </a:p>
          <a:p>
            <a:pPr indent="-330200" lvl="0" marL="457200" rtl="0">
              <a:spcBef>
                <a:spcPts val="0"/>
              </a:spcBef>
              <a:buSzPct val="100000"/>
              <a:buChar char="-"/>
            </a:pPr>
            <a:r>
              <a:t/>
            </a:r>
            <a:endParaRPr sz="1600"/>
          </a:p>
          <a:p>
            <a:pPr indent="0" lvl="0" marL="457200" rtl="0">
              <a:spcBef>
                <a:spcPts val="0"/>
              </a:spcBef>
              <a:buNone/>
            </a:pPr>
            <a:r>
              <a:rPr b="1" lang="en" sz="1300">
                <a:solidFill>
                  <a:srgbClr val="000080"/>
                </a:solidFill>
                <a:highlight>
                  <a:srgbClr val="FFFFFF"/>
                </a:highlight>
                <a:latin typeface="Courier New"/>
                <a:ea typeface="Courier New"/>
                <a:cs typeface="Courier New"/>
                <a:sym typeface="Courier New"/>
              </a:rPr>
              <a:t>private </a:t>
            </a:r>
            <a:r>
              <a:rPr lang="en" sz="1300">
                <a:highlight>
                  <a:srgbClr val="FFFFFF"/>
                </a:highlight>
                <a:latin typeface="Courier New"/>
                <a:ea typeface="Courier New"/>
                <a:cs typeface="Courier New"/>
                <a:sym typeface="Courier New"/>
              </a:rPr>
              <a:t>Uri getOutputMediaFileUri(Context context, String name) {</a:t>
            </a:r>
          </a:p>
          <a:p>
            <a:pPr indent="0" lvl="0" marL="457200" rtl="0">
              <a:spcBef>
                <a:spcPts val="0"/>
              </a:spcBef>
              <a:buNone/>
            </a:pPr>
            <a:r>
              <a:rPr lang="en" sz="1300">
                <a:highlight>
                  <a:srgbClr val="FFFFFF"/>
                </a:highlight>
                <a:latin typeface="Courier New"/>
                <a:ea typeface="Courier New"/>
                <a:cs typeface="Courier New"/>
                <a:sym typeface="Courier New"/>
              </a:rPr>
              <a:t>   </a:t>
            </a:r>
            <a:r>
              <a:rPr i="1" lang="en" sz="1300">
                <a:solidFill>
                  <a:srgbClr val="808080"/>
                </a:solidFill>
                <a:highlight>
                  <a:srgbClr val="FFFFFF"/>
                </a:highlight>
                <a:latin typeface="Courier New"/>
                <a:ea typeface="Courier New"/>
                <a:cs typeface="Courier New"/>
                <a:sym typeface="Courier New"/>
              </a:rPr>
              <a:t>// Get external storage directory</a:t>
            </a:r>
          </a:p>
          <a:p>
            <a:pPr indent="0" lvl="0" marL="457200" rtl="0">
              <a:spcBef>
                <a:spcPts val="0"/>
              </a:spcBef>
              <a:buNone/>
            </a:pPr>
            <a:r>
              <a:rPr i="1" lang="en" sz="1300">
                <a:solidFill>
                  <a:srgbClr val="808080"/>
                </a:solidFill>
                <a:highlight>
                  <a:srgbClr val="FFFFFF"/>
                </a:highlight>
                <a:latin typeface="Courier New"/>
                <a:ea typeface="Courier New"/>
                <a:cs typeface="Courier New"/>
                <a:sym typeface="Courier New"/>
              </a:rPr>
              <a:t>   </a:t>
            </a:r>
            <a:r>
              <a:rPr lang="en" sz="1300">
                <a:highlight>
                  <a:srgbClr val="FFFFFF"/>
                </a:highlight>
                <a:latin typeface="Courier New"/>
                <a:ea typeface="Courier New"/>
                <a:cs typeface="Courier New"/>
                <a:sym typeface="Courier New"/>
              </a:rPr>
              <a:t>File filesDir = context.getExternalFilesDir(Environment.</a:t>
            </a:r>
            <a:r>
              <a:rPr i="1" lang="en" sz="1300">
                <a:solidFill>
                  <a:srgbClr val="660E7A"/>
                </a:solidFill>
                <a:highlight>
                  <a:srgbClr val="FFFFFF"/>
                </a:highlight>
                <a:latin typeface="Courier New"/>
                <a:ea typeface="Courier New"/>
                <a:cs typeface="Courier New"/>
                <a:sym typeface="Courier New"/>
              </a:rPr>
              <a:t>DIRECTORY_PICTURES</a:t>
            </a:r>
            <a:r>
              <a:rPr lang="en" sz="1300">
                <a:highlight>
                  <a:srgbClr val="FFFFFF"/>
                </a:highlight>
                <a:latin typeface="Courier New"/>
                <a:ea typeface="Courier New"/>
                <a:cs typeface="Courier New"/>
                <a:sym typeface="Courier New"/>
              </a:rPr>
              <a:t>);</a:t>
            </a:r>
          </a:p>
          <a:p>
            <a:pPr indent="0" lvl="0" marL="457200" rtl="0">
              <a:spcBef>
                <a:spcPts val="0"/>
              </a:spcBef>
              <a:buNone/>
            </a:pPr>
            <a:r>
              <a:rPr lang="en" sz="1300">
                <a:highlight>
                  <a:srgbClr val="FFFFFF"/>
                </a:highlight>
                <a:latin typeface="Courier New"/>
                <a:ea typeface="Courier New"/>
                <a:cs typeface="Courier New"/>
                <a:sym typeface="Courier New"/>
              </a:rPr>
              <a:t>   </a:t>
            </a:r>
            <a:r>
              <a:rPr i="1" lang="en" sz="1300">
                <a:solidFill>
                  <a:srgbClr val="808080"/>
                </a:solidFill>
                <a:highlight>
                  <a:srgbClr val="FFFFFF"/>
                </a:highlight>
                <a:latin typeface="Courier New"/>
                <a:ea typeface="Courier New"/>
                <a:cs typeface="Courier New"/>
                <a:sym typeface="Courier New"/>
              </a:rPr>
              <a:t>// Get or Create image folder</a:t>
            </a:r>
          </a:p>
          <a:p>
            <a:pPr indent="0" lvl="0" marL="457200" rtl="0">
              <a:spcBef>
                <a:spcPts val="0"/>
              </a:spcBef>
              <a:buNone/>
            </a:pPr>
            <a:r>
              <a:rPr i="1" lang="en" sz="1300">
                <a:solidFill>
                  <a:srgbClr val="808080"/>
                </a:solidFill>
                <a:highlight>
                  <a:srgbClr val="FFFFFF"/>
                </a:highlight>
                <a:latin typeface="Courier New"/>
                <a:ea typeface="Courier New"/>
                <a:cs typeface="Courier New"/>
                <a:sym typeface="Courier New"/>
              </a:rPr>
              <a:t>   </a:t>
            </a:r>
            <a:r>
              <a:rPr lang="en" sz="1300">
                <a:highlight>
                  <a:srgbClr val="FFFFFF"/>
                </a:highlight>
                <a:latin typeface="Courier New"/>
                <a:ea typeface="Courier New"/>
                <a:cs typeface="Courier New"/>
                <a:sym typeface="Courier New"/>
              </a:rPr>
              <a:t>File imagesDir = </a:t>
            </a:r>
            <a:r>
              <a:rPr b="1" lang="en" sz="1300">
                <a:solidFill>
                  <a:srgbClr val="000080"/>
                </a:solidFill>
                <a:highlight>
                  <a:srgbClr val="FFFFFF"/>
                </a:highlight>
                <a:latin typeface="Courier New"/>
                <a:ea typeface="Courier New"/>
                <a:cs typeface="Courier New"/>
                <a:sym typeface="Courier New"/>
              </a:rPr>
              <a:t>new </a:t>
            </a:r>
            <a:r>
              <a:rPr lang="en" sz="1300">
                <a:highlight>
                  <a:srgbClr val="FFFFFF"/>
                </a:highlight>
                <a:latin typeface="Courier New"/>
                <a:ea typeface="Courier New"/>
                <a:cs typeface="Courier New"/>
                <a:sym typeface="Courier New"/>
              </a:rPr>
              <a:t>File(filesDir, </a:t>
            </a:r>
            <a:r>
              <a:rPr b="1" lang="en" sz="1300">
                <a:solidFill>
                  <a:srgbClr val="008000"/>
                </a:solidFill>
                <a:highlight>
                  <a:srgbClr val="FFFFFF"/>
                </a:highlight>
                <a:latin typeface="Courier New"/>
                <a:ea typeface="Courier New"/>
                <a:cs typeface="Courier New"/>
                <a:sym typeface="Courier New"/>
              </a:rPr>
              <a:t>"images"</a:t>
            </a:r>
            <a:r>
              <a:rPr lang="en" sz="1300">
                <a:highlight>
                  <a:srgbClr val="FFFFFF"/>
                </a:highlight>
                <a:latin typeface="Courier New"/>
                <a:ea typeface="Courier New"/>
                <a:cs typeface="Courier New"/>
                <a:sym typeface="Courier New"/>
              </a:rPr>
              <a:t>);</a:t>
            </a:r>
          </a:p>
          <a:p>
            <a:pPr indent="0" lvl="0" marL="457200" rtl="0">
              <a:spcBef>
                <a:spcPts val="0"/>
              </a:spcBef>
              <a:buNone/>
            </a:pPr>
            <a:r>
              <a:rPr lang="en" sz="1300">
                <a:highlight>
                  <a:srgbClr val="FFFFFF"/>
                </a:highlight>
                <a:latin typeface="Courier New"/>
                <a:ea typeface="Courier New"/>
                <a:cs typeface="Courier New"/>
                <a:sym typeface="Courier New"/>
              </a:rPr>
              <a:t>   </a:t>
            </a:r>
            <a:r>
              <a:rPr b="1" lang="en" sz="1300">
                <a:solidFill>
                  <a:srgbClr val="000080"/>
                </a:solidFill>
                <a:highlight>
                  <a:srgbClr val="FFFFFF"/>
                </a:highlight>
                <a:latin typeface="Courier New"/>
                <a:ea typeface="Courier New"/>
                <a:cs typeface="Courier New"/>
                <a:sym typeface="Courier New"/>
              </a:rPr>
              <a:t>if </a:t>
            </a:r>
            <a:r>
              <a:rPr lang="en" sz="1300">
                <a:highlight>
                  <a:srgbClr val="FFFFFF"/>
                </a:highlight>
                <a:latin typeface="Courier New"/>
                <a:ea typeface="Courier New"/>
                <a:cs typeface="Courier New"/>
                <a:sym typeface="Courier New"/>
              </a:rPr>
              <a:t>(imagesDir.mkdir() || imagesDir.isDirectory()) {</a:t>
            </a:r>
          </a:p>
          <a:p>
            <a:pPr indent="0" lvl="0" marL="457200" rtl="0">
              <a:spcBef>
                <a:spcPts val="0"/>
              </a:spcBef>
              <a:buNone/>
            </a:pPr>
            <a:r>
              <a:rPr lang="en" sz="1300">
                <a:highlight>
                  <a:srgbClr val="FFFFFF"/>
                </a:highlight>
                <a:latin typeface="Courier New"/>
                <a:ea typeface="Courier New"/>
                <a:cs typeface="Courier New"/>
                <a:sym typeface="Courier New"/>
              </a:rPr>
              <a:t>       </a:t>
            </a:r>
            <a:r>
              <a:rPr i="1" lang="en" sz="1300">
                <a:solidFill>
                  <a:srgbClr val="808080"/>
                </a:solidFill>
                <a:highlight>
                  <a:srgbClr val="FFFFFF"/>
                </a:highlight>
                <a:latin typeface="Courier New"/>
                <a:ea typeface="Courier New"/>
                <a:cs typeface="Courier New"/>
                <a:sym typeface="Courier New"/>
              </a:rPr>
              <a:t>// If images folder exists create an image file to save our picture taken</a:t>
            </a:r>
          </a:p>
          <a:p>
            <a:pPr indent="0" lvl="0" marL="457200" rtl="0">
              <a:spcBef>
                <a:spcPts val="0"/>
              </a:spcBef>
              <a:buNone/>
            </a:pPr>
            <a:r>
              <a:rPr i="1" lang="en" sz="1300">
                <a:solidFill>
                  <a:srgbClr val="808080"/>
                </a:solidFill>
                <a:highlight>
                  <a:srgbClr val="FFFFFF"/>
                </a:highlight>
                <a:latin typeface="Courier New"/>
                <a:ea typeface="Courier New"/>
                <a:cs typeface="Courier New"/>
                <a:sym typeface="Courier New"/>
              </a:rPr>
              <a:t>       // and return it's Uri.</a:t>
            </a:r>
          </a:p>
          <a:p>
            <a:pPr indent="0" lvl="0" marL="457200" rtl="0">
              <a:spcBef>
                <a:spcPts val="0"/>
              </a:spcBef>
              <a:buNone/>
            </a:pPr>
            <a:r>
              <a:rPr i="1" lang="en" sz="1300">
                <a:solidFill>
                  <a:srgbClr val="808080"/>
                </a:solidFill>
                <a:highlight>
                  <a:srgbClr val="FFFFFF"/>
                </a:highlight>
                <a:latin typeface="Courier New"/>
                <a:ea typeface="Courier New"/>
                <a:cs typeface="Courier New"/>
                <a:sym typeface="Courier New"/>
              </a:rPr>
              <a:t>       </a:t>
            </a:r>
            <a:r>
              <a:rPr b="1" lang="en" sz="1300">
                <a:solidFill>
                  <a:srgbClr val="000080"/>
                </a:solidFill>
                <a:highlight>
                  <a:srgbClr val="FFFFFF"/>
                </a:highlight>
                <a:latin typeface="Courier New"/>
                <a:ea typeface="Courier New"/>
                <a:cs typeface="Courier New"/>
                <a:sym typeface="Courier New"/>
              </a:rPr>
              <a:t>return </a:t>
            </a:r>
            <a:r>
              <a:rPr lang="en" sz="1300">
                <a:highlight>
                  <a:srgbClr val="FFFFFF"/>
                </a:highlight>
                <a:latin typeface="Courier New"/>
                <a:ea typeface="Courier New"/>
                <a:cs typeface="Courier New"/>
                <a:sym typeface="Courier New"/>
              </a:rPr>
              <a:t>Uri.</a:t>
            </a:r>
            <a:r>
              <a:rPr i="1" lang="en" sz="1300">
                <a:highlight>
                  <a:srgbClr val="FFFFFF"/>
                </a:highlight>
                <a:latin typeface="Courier New"/>
                <a:ea typeface="Courier New"/>
                <a:cs typeface="Courier New"/>
                <a:sym typeface="Courier New"/>
              </a:rPr>
              <a:t>fromFile</a:t>
            </a:r>
            <a:r>
              <a:rPr lang="en" sz="1300">
                <a:highlight>
                  <a:srgbClr val="FFFFFF"/>
                </a:highlight>
                <a:latin typeface="Courier New"/>
                <a:ea typeface="Courier New"/>
                <a:cs typeface="Courier New"/>
                <a:sym typeface="Courier New"/>
              </a:rPr>
              <a:t>(</a:t>
            </a:r>
            <a:r>
              <a:rPr b="1" lang="en" sz="1300">
                <a:solidFill>
                  <a:srgbClr val="000080"/>
                </a:solidFill>
                <a:highlight>
                  <a:srgbClr val="FFFFFF"/>
                </a:highlight>
                <a:latin typeface="Courier New"/>
                <a:ea typeface="Courier New"/>
                <a:cs typeface="Courier New"/>
                <a:sym typeface="Courier New"/>
              </a:rPr>
              <a:t>new </a:t>
            </a:r>
            <a:r>
              <a:rPr lang="en" sz="1300">
                <a:highlight>
                  <a:srgbClr val="FFFFFF"/>
                </a:highlight>
                <a:latin typeface="Courier New"/>
                <a:ea typeface="Courier New"/>
                <a:cs typeface="Courier New"/>
                <a:sym typeface="Courier New"/>
              </a:rPr>
              <a:t>File(imagesDir, name.replace(</a:t>
            </a:r>
            <a:r>
              <a:rPr b="1" lang="en" sz="1300">
                <a:solidFill>
                  <a:srgbClr val="008000"/>
                </a:solidFill>
                <a:highlight>
                  <a:srgbClr val="FFFFFF"/>
                </a:highlight>
                <a:latin typeface="Courier New"/>
                <a:ea typeface="Courier New"/>
                <a:cs typeface="Courier New"/>
                <a:sym typeface="Courier New"/>
              </a:rPr>
              <a:t>"/"</a:t>
            </a:r>
            <a:r>
              <a:rPr lang="en" sz="1300">
                <a:highlight>
                  <a:srgbClr val="FFFFFF"/>
                </a:highlight>
                <a:latin typeface="Courier New"/>
                <a:ea typeface="Courier New"/>
                <a:cs typeface="Courier New"/>
                <a:sym typeface="Courier New"/>
              </a:rPr>
              <a:t>, </a:t>
            </a:r>
            <a:r>
              <a:rPr b="1" lang="en" sz="1300">
                <a:solidFill>
                  <a:srgbClr val="008000"/>
                </a:solidFill>
                <a:highlight>
                  <a:srgbClr val="FFFFFF"/>
                </a:highlight>
                <a:latin typeface="Courier New"/>
                <a:ea typeface="Courier New"/>
                <a:cs typeface="Courier New"/>
                <a:sym typeface="Courier New"/>
              </a:rPr>
              <a:t>"_"</a:t>
            </a:r>
            <a:r>
              <a:rPr lang="en" sz="1300">
                <a:highlight>
                  <a:srgbClr val="FFFFFF"/>
                </a:highlight>
                <a:latin typeface="Courier New"/>
                <a:ea typeface="Courier New"/>
                <a:cs typeface="Courier New"/>
                <a:sym typeface="Courier New"/>
              </a:rPr>
              <a:t>) + </a:t>
            </a:r>
            <a:r>
              <a:rPr b="1" lang="en" sz="1300">
                <a:solidFill>
                  <a:srgbClr val="008000"/>
                </a:solidFill>
                <a:highlight>
                  <a:srgbClr val="FFFFFF"/>
                </a:highlight>
                <a:latin typeface="Courier New"/>
                <a:ea typeface="Courier New"/>
                <a:cs typeface="Courier New"/>
                <a:sym typeface="Courier New"/>
              </a:rPr>
              <a:t>".jpeg"</a:t>
            </a:r>
            <a:r>
              <a:rPr lang="en" sz="1300">
                <a:highlight>
                  <a:srgbClr val="FFFFFF"/>
                </a:highlight>
                <a:latin typeface="Courier New"/>
                <a:ea typeface="Courier New"/>
                <a:cs typeface="Courier New"/>
                <a:sym typeface="Courier New"/>
              </a:rPr>
              <a:t>));</a:t>
            </a:r>
          </a:p>
          <a:p>
            <a:pPr indent="0" lvl="0" marL="457200" rtl="0">
              <a:spcBef>
                <a:spcPts val="0"/>
              </a:spcBef>
              <a:buNone/>
            </a:pPr>
            <a:r>
              <a:rPr lang="en" sz="1300">
                <a:highlight>
                  <a:srgbClr val="FFFFFF"/>
                </a:highlight>
                <a:latin typeface="Courier New"/>
                <a:ea typeface="Courier New"/>
                <a:cs typeface="Courier New"/>
                <a:sym typeface="Courier New"/>
              </a:rPr>
              <a:t>   }</a:t>
            </a:r>
          </a:p>
          <a:p>
            <a:pPr indent="0" lvl="0" marL="457200" rtl="0">
              <a:spcBef>
                <a:spcPts val="0"/>
              </a:spcBef>
              <a:buNone/>
            </a:pPr>
            <a:r>
              <a:rPr lang="en" sz="1300">
                <a:highlight>
                  <a:srgbClr val="FFFFFF"/>
                </a:highlight>
                <a:latin typeface="Courier New"/>
                <a:ea typeface="Courier New"/>
                <a:cs typeface="Courier New"/>
                <a:sym typeface="Courier New"/>
              </a:rPr>
              <a:t>   </a:t>
            </a:r>
            <a:r>
              <a:rPr b="1" lang="en" sz="1300">
                <a:solidFill>
                  <a:srgbClr val="000080"/>
                </a:solidFill>
                <a:highlight>
                  <a:srgbClr val="FFFFFF"/>
                </a:highlight>
                <a:latin typeface="Courier New"/>
                <a:ea typeface="Courier New"/>
                <a:cs typeface="Courier New"/>
                <a:sym typeface="Courier New"/>
              </a:rPr>
              <a:t>return null</a:t>
            </a:r>
            <a:r>
              <a:rPr lang="en" sz="1300">
                <a:highlight>
                  <a:srgbClr val="FFFFFF"/>
                </a:highlight>
                <a:latin typeface="Courier New"/>
                <a:ea typeface="Courier New"/>
                <a:cs typeface="Courier New"/>
                <a:sym typeface="Courier New"/>
              </a:rPr>
              <a:t>;</a:t>
            </a:r>
          </a:p>
          <a:p>
            <a:pPr indent="0" lvl="0" marL="457200" rtl="0">
              <a:spcBef>
                <a:spcPts val="0"/>
              </a:spcBef>
              <a:buNone/>
            </a:pPr>
            <a:r>
              <a:rPr lang="en" sz="1300">
                <a:highlight>
                  <a:srgbClr val="FFFFFF"/>
                </a:highlight>
                <a:latin typeface="Courier New"/>
                <a:ea typeface="Courier New"/>
                <a:cs typeface="Courier New"/>
                <a:sym typeface="Courier New"/>
              </a:rPr>
              <a:t>}</a:t>
            </a:r>
          </a:p>
          <a:p>
            <a:pPr lvl="0" rtl="0">
              <a:spcBef>
                <a:spcPts val="0"/>
              </a:spcBef>
              <a:buNone/>
            </a:pPr>
            <a:r>
              <a:t/>
            </a:r>
            <a:endParaRPr sz="1800"/>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9" name="Shape 339"/>
        <p:cNvGrpSpPr/>
        <p:nvPr/>
      </p:nvGrpSpPr>
      <p:grpSpPr>
        <a:xfrm>
          <a:off x="0" y="0"/>
          <a:ext cx="0" cy="0"/>
          <a:chOff x="0" y="0"/>
          <a:chExt cx="0" cy="0"/>
        </a:xfrm>
      </p:grpSpPr>
      <p:sp>
        <p:nvSpPr>
          <p:cNvPr id="340" name="Shape 340"/>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Step 6 - Result</a:t>
            </a:r>
          </a:p>
        </p:txBody>
      </p:sp>
      <p:sp>
        <p:nvSpPr>
          <p:cNvPr id="341" name="Shape 341"/>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42900" lvl="0" marL="457200" rtl="0">
              <a:spcBef>
                <a:spcPts val="0"/>
              </a:spcBef>
              <a:buSzPct val="100000"/>
              <a:buChar char="-"/>
            </a:pPr>
            <a:r>
              <a:rPr lang="en" sz="1800"/>
              <a:t>Now let’s look to </a:t>
            </a:r>
            <a:r>
              <a:rPr lang="en" sz="1600">
                <a:solidFill>
                  <a:srgbClr val="006600"/>
                </a:solidFill>
                <a:latin typeface="Courier New"/>
                <a:ea typeface="Courier New"/>
                <a:cs typeface="Courier New"/>
                <a:sym typeface="Courier New"/>
              </a:rPr>
              <a:t>onActivityResult()</a:t>
            </a:r>
            <a:r>
              <a:rPr lang="en" sz="1800"/>
              <a:t>and implement it</a:t>
            </a:r>
          </a:p>
          <a:p>
            <a:pPr indent="-342900" lvl="0" marL="457200" rtl="0">
              <a:spcBef>
                <a:spcPts val="0"/>
              </a:spcBef>
              <a:buSzPct val="100000"/>
              <a:buChar char="-"/>
            </a:pPr>
            <a:r>
              <a:rPr lang="en" sz="1800"/>
              <a:t>Once the user has finished with the 3rd party camera app and returned to our app, we’ll get a callback on this method. Here we check the status (failed or successful) and do something accordingly. </a:t>
            </a:r>
          </a:p>
          <a:p>
            <a:pPr indent="-342900" lvl="0" marL="457200" rtl="0">
              <a:spcBef>
                <a:spcPts val="0"/>
              </a:spcBef>
              <a:buSzPct val="100000"/>
              <a:buChar char="-"/>
            </a:pPr>
            <a:r>
              <a:rPr lang="en" sz="1800"/>
              <a:t>Next slide...</a:t>
            </a:r>
          </a:p>
          <a:p>
            <a:pPr lvl="0" rtl="0">
              <a:spcBef>
                <a:spcPts val="0"/>
              </a:spcBef>
              <a:buNone/>
            </a:pPr>
            <a:r>
              <a:t/>
            </a:r>
            <a:endParaRPr sz="1800"/>
          </a:p>
          <a:p>
            <a:pPr lvl="0">
              <a:spcBef>
                <a:spcPts val="0"/>
              </a:spcBef>
              <a:buNone/>
            </a:pPr>
            <a:r>
              <a:t/>
            </a:r>
            <a:endParaRPr sz="1800"/>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5" name="Shape 345"/>
        <p:cNvGrpSpPr/>
        <p:nvPr/>
      </p:nvGrpSpPr>
      <p:grpSpPr>
        <a:xfrm>
          <a:off x="0" y="0"/>
          <a:ext cx="0" cy="0"/>
          <a:chOff x="0" y="0"/>
          <a:chExt cx="0" cy="0"/>
        </a:xfrm>
      </p:grpSpPr>
      <p:sp>
        <p:nvSpPr>
          <p:cNvPr id="346" name="Shape 346"/>
          <p:cNvSpPr txBox="1"/>
          <p:nvPr>
            <p:ph idx="4294967295" type="title"/>
          </p:nvPr>
        </p:nvSpPr>
        <p:spPr>
          <a:xfrm>
            <a:off x="457200" y="2143053"/>
            <a:ext cx="8229600" cy="857400"/>
          </a:xfrm>
          <a:prstGeom prst="rect">
            <a:avLst/>
          </a:prstGeom>
        </p:spPr>
        <p:txBody>
          <a:bodyPr anchorCtr="0" anchor="ctr" bIns="91425" lIns="91425" rIns="91425" tIns="91425">
            <a:noAutofit/>
          </a:bodyPr>
          <a:lstStyle/>
          <a:p>
            <a:pPr lvl="0" rtl="0" algn="ctr">
              <a:spcBef>
                <a:spcPts val="0"/>
              </a:spcBef>
              <a:buNone/>
            </a:pPr>
            <a:r>
              <a:rPr lang="en"/>
              <a:t>Useful 3rd Party Libs</a:t>
            </a:r>
          </a:p>
        </p:txBody>
      </p:sp>
      <p:sp>
        <p:nvSpPr>
          <p:cNvPr id="347" name="Shape 347"/>
          <p:cNvSpPr txBox="1"/>
          <p:nvPr/>
        </p:nvSpPr>
        <p:spPr>
          <a:xfrm>
            <a:off x="75" y="280200"/>
            <a:ext cx="9144000" cy="4716899"/>
          </a:xfrm>
          <a:prstGeom prst="rect">
            <a:avLst/>
          </a:prstGeom>
          <a:noFill/>
          <a:ln>
            <a:noFill/>
          </a:ln>
        </p:spPr>
        <p:txBody>
          <a:bodyPr anchorCtr="0" anchor="ctr" bIns="91425" lIns="91425" rIns="91425" tIns="91425">
            <a:noAutofit/>
          </a:bodyPr>
          <a:lstStyle/>
          <a:p>
            <a:pPr lvl="0" rtl="0">
              <a:spcBef>
                <a:spcPts val="0"/>
              </a:spcBef>
              <a:buNone/>
            </a:pPr>
            <a:r>
              <a:rPr lang="en">
                <a:solidFill>
                  <a:srgbClr val="808000"/>
                </a:solidFill>
                <a:highlight>
                  <a:srgbClr val="FFFFFF"/>
                </a:highlight>
                <a:latin typeface="Courier New"/>
                <a:ea typeface="Courier New"/>
                <a:cs typeface="Courier New"/>
                <a:sym typeface="Courier New"/>
              </a:rPr>
              <a:t>@Override</a:t>
            </a:r>
          </a:p>
          <a:p>
            <a:pPr lvl="0" rtl="0">
              <a:spcBef>
                <a:spcPts val="0"/>
              </a:spcBef>
              <a:buNone/>
            </a:pPr>
            <a:r>
              <a:rPr b="1" lang="en">
                <a:solidFill>
                  <a:srgbClr val="000080"/>
                </a:solidFill>
                <a:highlight>
                  <a:srgbClr val="FFFFFF"/>
                </a:highlight>
                <a:latin typeface="Courier New"/>
                <a:ea typeface="Courier New"/>
                <a:cs typeface="Courier New"/>
                <a:sym typeface="Courier New"/>
              </a:rPr>
              <a:t>protected void </a:t>
            </a:r>
            <a:r>
              <a:rPr lang="en">
                <a:solidFill>
                  <a:schemeClr val="dk1"/>
                </a:solidFill>
                <a:highlight>
                  <a:srgbClr val="FFFFFF"/>
                </a:highlight>
                <a:latin typeface="Courier New"/>
                <a:ea typeface="Courier New"/>
                <a:cs typeface="Courier New"/>
                <a:sym typeface="Courier New"/>
              </a:rPr>
              <a:t>onActivityResult(</a:t>
            </a:r>
            <a:r>
              <a:rPr b="1" lang="en">
                <a:solidFill>
                  <a:srgbClr val="000080"/>
                </a:solidFill>
                <a:highlight>
                  <a:srgbClr val="FFFFFF"/>
                </a:highlight>
                <a:latin typeface="Courier New"/>
                <a:ea typeface="Courier New"/>
                <a:cs typeface="Courier New"/>
                <a:sym typeface="Courier New"/>
              </a:rPr>
              <a:t>int </a:t>
            </a:r>
            <a:r>
              <a:rPr lang="en">
                <a:solidFill>
                  <a:schemeClr val="dk1"/>
                </a:solidFill>
                <a:highlight>
                  <a:srgbClr val="FFFFFF"/>
                </a:highlight>
                <a:latin typeface="Courier New"/>
                <a:ea typeface="Courier New"/>
                <a:cs typeface="Courier New"/>
                <a:sym typeface="Courier New"/>
              </a:rPr>
              <a:t>requestCode, </a:t>
            </a:r>
            <a:r>
              <a:rPr b="1" lang="en">
                <a:solidFill>
                  <a:srgbClr val="000080"/>
                </a:solidFill>
                <a:highlight>
                  <a:srgbClr val="FFFFFF"/>
                </a:highlight>
                <a:latin typeface="Courier New"/>
                <a:ea typeface="Courier New"/>
                <a:cs typeface="Courier New"/>
                <a:sym typeface="Courier New"/>
              </a:rPr>
              <a:t>int </a:t>
            </a:r>
            <a:r>
              <a:rPr lang="en">
                <a:solidFill>
                  <a:schemeClr val="dk1"/>
                </a:solidFill>
                <a:highlight>
                  <a:srgbClr val="FFFFFF"/>
                </a:highlight>
                <a:latin typeface="Courier New"/>
                <a:ea typeface="Courier New"/>
                <a:cs typeface="Courier New"/>
                <a:sym typeface="Courier New"/>
              </a:rPr>
              <a:t>resultCode, Intent data) {</a:t>
            </a:r>
          </a:p>
          <a:p>
            <a:pPr lvl="0" rtl="0">
              <a:spcBef>
                <a:spcPts val="0"/>
              </a:spcBef>
              <a:buNone/>
            </a:pPr>
            <a:r>
              <a:rPr lang="en">
                <a:solidFill>
                  <a:schemeClr val="dk1"/>
                </a:solidFill>
                <a:highlight>
                  <a:srgbClr val="FFFFFF"/>
                </a:highlight>
                <a:latin typeface="Courier New"/>
                <a:ea typeface="Courier New"/>
                <a:cs typeface="Courier New"/>
                <a:sym typeface="Courier New"/>
              </a:rPr>
              <a:t>   </a:t>
            </a:r>
            <a:r>
              <a:rPr b="1" lang="en">
                <a:solidFill>
                  <a:srgbClr val="000080"/>
                </a:solidFill>
                <a:highlight>
                  <a:srgbClr val="FFFFFF"/>
                </a:highlight>
                <a:latin typeface="Courier New"/>
                <a:ea typeface="Courier New"/>
                <a:cs typeface="Courier New"/>
                <a:sym typeface="Courier New"/>
              </a:rPr>
              <a:t>super</a:t>
            </a:r>
            <a:r>
              <a:rPr lang="en">
                <a:solidFill>
                  <a:schemeClr val="dk1"/>
                </a:solidFill>
                <a:highlight>
                  <a:srgbClr val="FFFFFF"/>
                </a:highlight>
                <a:latin typeface="Courier New"/>
                <a:ea typeface="Courier New"/>
                <a:cs typeface="Courier New"/>
                <a:sym typeface="Courier New"/>
              </a:rPr>
              <a:t>.onActivityResult(requestCode, resultCode, data);</a:t>
            </a:r>
          </a:p>
          <a:p>
            <a:pPr lvl="0" rtl="0">
              <a:spcBef>
                <a:spcPts val="0"/>
              </a:spcBef>
              <a:buNone/>
            </a:pPr>
            <a:r>
              <a:rPr lang="en">
                <a:solidFill>
                  <a:schemeClr val="dk1"/>
                </a:solidFill>
                <a:highlight>
                  <a:srgbClr val="FFFFFF"/>
                </a:highlight>
                <a:latin typeface="Courier New"/>
                <a:ea typeface="Courier New"/>
                <a:cs typeface="Courier New"/>
                <a:sym typeface="Courier New"/>
              </a:rPr>
              <a:t>   </a:t>
            </a:r>
            <a:r>
              <a:rPr b="1" lang="en">
                <a:solidFill>
                  <a:srgbClr val="000080"/>
                </a:solidFill>
                <a:highlight>
                  <a:srgbClr val="FFFFFF"/>
                </a:highlight>
                <a:latin typeface="Courier New"/>
                <a:ea typeface="Courier New"/>
                <a:cs typeface="Courier New"/>
                <a:sym typeface="Courier New"/>
              </a:rPr>
              <a:t>if </a:t>
            </a:r>
            <a:r>
              <a:rPr lang="en">
                <a:solidFill>
                  <a:schemeClr val="dk1"/>
                </a:solidFill>
                <a:highlight>
                  <a:srgbClr val="FFFFFF"/>
                </a:highlight>
                <a:latin typeface="Courier New"/>
                <a:ea typeface="Courier New"/>
                <a:cs typeface="Courier New"/>
                <a:sym typeface="Courier New"/>
              </a:rPr>
              <a:t>(requestCode == </a:t>
            </a:r>
            <a:r>
              <a:rPr b="1" i="1" lang="en">
                <a:solidFill>
                  <a:srgbClr val="660E7A"/>
                </a:solidFill>
                <a:highlight>
                  <a:srgbClr val="FFFFFF"/>
                </a:highlight>
                <a:latin typeface="Courier New"/>
                <a:ea typeface="Courier New"/>
                <a:cs typeface="Courier New"/>
                <a:sym typeface="Courier New"/>
              </a:rPr>
              <a:t>CAPTURE_IMAGE_ACTIVITY_REQUEST_CODE</a:t>
            </a:r>
            <a:r>
              <a:rPr lang="en">
                <a:solidFill>
                  <a:schemeClr val="dk1"/>
                </a:solidFill>
                <a:highlight>
                  <a:srgbClr val="FFFFFF"/>
                </a:highlight>
                <a:latin typeface="Courier New"/>
                <a:ea typeface="Courier New"/>
                <a:cs typeface="Courier New"/>
                <a:sym typeface="Courier New"/>
              </a:rPr>
              <a:t>) {</a:t>
            </a:r>
          </a:p>
          <a:p>
            <a:pPr lvl="0" rtl="0">
              <a:spcBef>
                <a:spcPts val="0"/>
              </a:spcBef>
              <a:buNone/>
            </a:pPr>
            <a:r>
              <a:rPr lang="en">
                <a:solidFill>
                  <a:schemeClr val="dk1"/>
                </a:solidFill>
                <a:highlight>
                  <a:srgbClr val="FFFFFF"/>
                </a:highlight>
                <a:latin typeface="Courier New"/>
                <a:ea typeface="Courier New"/>
                <a:cs typeface="Courier New"/>
                <a:sym typeface="Courier New"/>
              </a:rPr>
              <a:t>       </a:t>
            </a:r>
            <a:r>
              <a:rPr b="1" lang="en">
                <a:solidFill>
                  <a:srgbClr val="000080"/>
                </a:solidFill>
                <a:highlight>
                  <a:srgbClr val="FFFFFF"/>
                </a:highlight>
                <a:latin typeface="Courier New"/>
                <a:ea typeface="Courier New"/>
                <a:cs typeface="Courier New"/>
                <a:sym typeface="Courier New"/>
              </a:rPr>
              <a:t>if </a:t>
            </a:r>
            <a:r>
              <a:rPr lang="en">
                <a:solidFill>
                  <a:schemeClr val="dk1"/>
                </a:solidFill>
                <a:highlight>
                  <a:srgbClr val="FFFFFF"/>
                </a:highlight>
                <a:latin typeface="Courier New"/>
                <a:ea typeface="Courier New"/>
                <a:cs typeface="Courier New"/>
                <a:sym typeface="Courier New"/>
              </a:rPr>
              <a:t>(resultCode == </a:t>
            </a:r>
            <a:r>
              <a:rPr b="1" i="1" lang="en">
                <a:solidFill>
                  <a:srgbClr val="660E7A"/>
                </a:solidFill>
                <a:highlight>
                  <a:srgbClr val="FFFFFF"/>
                </a:highlight>
                <a:latin typeface="Courier New"/>
                <a:ea typeface="Courier New"/>
                <a:cs typeface="Courier New"/>
                <a:sym typeface="Courier New"/>
              </a:rPr>
              <a:t>RESULT_OK</a:t>
            </a:r>
            <a:r>
              <a:rPr lang="en">
                <a:solidFill>
                  <a:schemeClr val="dk1"/>
                </a:solidFill>
                <a:highlight>
                  <a:srgbClr val="FFFFFF"/>
                </a:highlight>
                <a:latin typeface="Courier New"/>
                <a:ea typeface="Courier New"/>
                <a:cs typeface="Courier New"/>
                <a:sym typeface="Courier New"/>
              </a:rPr>
              <a:t>) {</a:t>
            </a:r>
          </a:p>
          <a:p>
            <a:pPr lvl="0" rtl="0">
              <a:spcBef>
                <a:spcPts val="0"/>
              </a:spcBef>
              <a:buNone/>
            </a:pPr>
            <a:r>
              <a:rPr lang="en">
                <a:solidFill>
                  <a:schemeClr val="dk1"/>
                </a:solidFill>
                <a:highlight>
                  <a:srgbClr val="FFFFFF"/>
                </a:highlight>
                <a:latin typeface="Courier New"/>
                <a:ea typeface="Courier New"/>
                <a:cs typeface="Courier New"/>
                <a:sym typeface="Courier New"/>
              </a:rPr>
              <a:t>           </a:t>
            </a:r>
            <a:r>
              <a:rPr i="1" lang="en">
                <a:solidFill>
                  <a:srgbClr val="808080"/>
                </a:solidFill>
                <a:highlight>
                  <a:srgbClr val="FFFFFF"/>
                </a:highlight>
                <a:latin typeface="Courier New"/>
                <a:ea typeface="Courier New"/>
                <a:cs typeface="Courier New"/>
                <a:sym typeface="Courier New"/>
              </a:rPr>
              <a:t>// Image captured and saved to pictureFileUri specified in the Intent</a:t>
            </a:r>
          </a:p>
          <a:p>
            <a:pPr lvl="0" rtl="0">
              <a:spcBef>
                <a:spcPts val="0"/>
              </a:spcBef>
              <a:buNone/>
            </a:pPr>
            <a:r>
              <a:rPr i="1" lang="en">
                <a:solidFill>
                  <a:srgbClr val="808080"/>
                </a:solidFill>
                <a:highlight>
                  <a:srgbClr val="FFFFFF"/>
                </a:highlight>
                <a:latin typeface="Courier New"/>
                <a:ea typeface="Courier New"/>
                <a:cs typeface="Courier New"/>
                <a:sym typeface="Courier New"/>
              </a:rPr>
              <a:t>           </a:t>
            </a:r>
            <a:r>
              <a:rPr lang="en">
                <a:solidFill>
                  <a:schemeClr val="dk1"/>
                </a:solidFill>
                <a:highlight>
                  <a:srgbClr val="FFFFFF"/>
                </a:highlight>
                <a:latin typeface="Courier New"/>
                <a:ea typeface="Courier New"/>
                <a:cs typeface="Courier New"/>
                <a:sym typeface="Courier New"/>
              </a:rPr>
              <a:t>File image = </a:t>
            </a:r>
            <a:r>
              <a:rPr b="1" lang="en">
                <a:solidFill>
                  <a:srgbClr val="000080"/>
                </a:solidFill>
                <a:highlight>
                  <a:srgbClr val="FFFFFF"/>
                </a:highlight>
                <a:latin typeface="Courier New"/>
                <a:ea typeface="Courier New"/>
                <a:cs typeface="Courier New"/>
                <a:sym typeface="Courier New"/>
              </a:rPr>
              <a:t>new </a:t>
            </a:r>
            <a:r>
              <a:rPr lang="en">
                <a:solidFill>
                  <a:schemeClr val="dk1"/>
                </a:solidFill>
                <a:highlight>
                  <a:srgbClr val="FFFFFF"/>
                </a:highlight>
                <a:latin typeface="Courier New"/>
                <a:ea typeface="Courier New"/>
                <a:cs typeface="Courier New"/>
                <a:sym typeface="Courier New"/>
              </a:rPr>
              <a:t>File(</a:t>
            </a:r>
            <a:r>
              <a:rPr b="1" lang="en">
                <a:solidFill>
                  <a:srgbClr val="660E7A"/>
                </a:solidFill>
                <a:highlight>
                  <a:srgbClr val="FFFFFF"/>
                </a:highlight>
                <a:latin typeface="Courier New"/>
                <a:ea typeface="Courier New"/>
                <a:cs typeface="Courier New"/>
                <a:sym typeface="Courier New"/>
              </a:rPr>
              <a:t>pictureFileUri</a:t>
            </a:r>
            <a:r>
              <a:rPr lang="en">
                <a:solidFill>
                  <a:schemeClr val="dk1"/>
                </a:solidFill>
                <a:highlight>
                  <a:srgbClr val="FFFFFF"/>
                </a:highlight>
                <a:latin typeface="Courier New"/>
                <a:ea typeface="Courier New"/>
                <a:cs typeface="Courier New"/>
                <a:sym typeface="Courier New"/>
              </a:rPr>
              <a:t>.getPath());</a:t>
            </a:r>
          </a:p>
          <a:p>
            <a:pPr lvl="0" rtl="0">
              <a:spcBef>
                <a:spcPts val="0"/>
              </a:spcBef>
              <a:buNone/>
            </a:pPr>
            <a:r>
              <a:rPr lang="en">
                <a:solidFill>
                  <a:schemeClr val="dk1"/>
                </a:solidFill>
                <a:highlight>
                  <a:srgbClr val="FFFFFF"/>
                </a:highlight>
                <a:latin typeface="Courier New"/>
                <a:ea typeface="Courier New"/>
                <a:cs typeface="Courier New"/>
                <a:sym typeface="Courier New"/>
              </a:rPr>
              <a:t>           </a:t>
            </a:r>
            <a:r>
              <a:rPr b="1" lang="en">
                <a:solidFill>
                  <a:srgbClr val="000080"/>
                </a:solidFill>
                <a:highlight>
                  <a:srgbClr val="FFFFFF"/>
                </a:highlight>
                <a:latin typeface="Courier New"/>
                <a:ea typeface="Courier New"/>
                <a:cs typeface="Courier New"/>
                <a:sym typeface="Courier New"/>
              </a:rPr>
              <a:t>if </a:t>
            </a:r>
            <a:r>
              <a:rPr lang="en">
                <a:solidFill>
                  <a:schemeClr val="dk1"/>
                </a:solidFill>
                <a:highlight>
                  <a:srgbClr val="FFFFFF"/>
                </a:highlight>
                <a:latin typeface="Courier New"/>
                <a:ea typeface="Courier New"/>
                <a:cs typeface="Courier New"/>
                <a:sym typeface="Courier New"/>
              </a:rPr>
              <a:t>(image.exists()) {</a:t>
            </a:r>
          </a:p>
          <a:p>
            <a:pPr lvl="0" rtl="0">
              <a:spcBef>
                <a:spcPts val="0"/>
              </a:spcBef>
              <a:buNone/>
            </a:pPr>
            <a:r>
              <a:rPr lang="en">
                <a:solidFill>
                  <a:schemeClr val="dk1"/>
                </a:solidFill>
                <a:highlight>
                  <a:srgbClr val="FFFFFF"/>
                </a:highlight>
                <a:latin typeface="Courier New"/>
                <a:ea typeface="Courier New"/>
                <a:cs typeface="Courier New"/>
                <a:sym typeface="Courier New"/>
              </a:rPr>
              <a:t>               </a:t>
            </a:r>
            <a:r>
              <a:rPr b="1" lang="en">
                <a:solidFill>
                  <a:srgbClr val="660E7A"/>
                </a:solidFill>
                <a:highlight>
                  <a:srgbClr val="FFFFFF"/>
                </a:highlight>
                <a:latin typeface="Courier New"/>
                <a:ea typeface="Courier New"/>
                <a:cs typeface="Courier New"/>
                <a:sym typeface="Courier New"/>
              </a:rPr>
              <a:t>pictureTakenBitmap </a:t>
            </a:r>
            <a:r>
              <a:rPr lang="en">
                <a:solidFill>
                  <a:schemeClr val="dk1"/>
                </a:solidFill>
                <a:highlight>
                  <a:srgbClr val="FFFFFF"/>
                </a:highlight>
                <a:latin typeface="Courier New"/>
                <a:ea typeface="Courier New"/>
                <a:cs typeface="Courier New"/>
                <a:sym typeface="Courier New"/>
              </a:rPr>
              <a:t>= BitmapFactory.</a:t>
            </a:r>
            <a:r>
              <a:rPr i="1" lang="en">
                <a:solidFill>
                  <a:schemeClr val="dk1"/>
                </a:solidFill>
                <a:highlight>
                  <a:srgbClr val="FFFFFF"/>
                </a:highlight>
                <a:latin typeface="Courier New"/>
                <a:ea typeface="Courier New"/>
                <a:cs typeface="Courier New"/>
                <a:sym typeface="Courier New"/>
              </a:rPr>
              <a:t>decodeFile</a:t>
            </a:r>
            <a:r>
              <a:rPr lang="en">
                <a:solidFill>
                  <a:schemeClr val="dk1"/>
                </a:solidFill>
                <a:highlight>
                  <a:srgbClr val="FFFFFF"/>
                </a:highlight>
                <a:latin typeface="Courier New"/>
                <a:ea typeface="Courier New"/>
                <a:cs typeface="Courier New"/>
                <a:sym typeface="Courier New"/>
              </a:rPr>
              <a:t>(image.getAbsolutePath());</a:t>
            </a:r>
          </a:p>
          <a:p>
            <a:pPr lvl="0" rtl="0">
              <a:spcBef>
                <a:spcPts val="0"/>
              </a:spcBef>
              <a:buNone/>
            </a:pPr>
            <a:r>
              <a:rPr lang="en">
                <a:solidFill>
                  <a:schemeClr val="dk1"/>
                </a:solidFill>
                <a:highlight>
                  <a:srgbClr val="FFFFFF"/>
                </a:highlight>
                <a:latin typeface="Courier New"/>
                <a:ea typeface="Courier New"/>
                <a:cs typeface="Courier New"/>
                <a:sym typeface="Courier New"/>
              </a:rPr>
              <a:t>               setContent();</a:t>
            </a:r>
          </a:p>
          <a:p>
            <a:pPr lvl="0" rtl="0">
              <a:spcBef>
                <a:spcPts val="0"/>
              </a:spcBef>
              <a:buNone/>
            </a:pPr>
            <a:r>
              <a:rPr lang="en">
                <a:solidFill>
                  <a:schemeClr val="dk1"/>
                </a:solidFill>
                <a:highlight>
                  <a:srgbClr val="FFFFFF"/>
                </a:highlight>
                <a:latin typeface="Courier New"/>
                <a:ea typeface="Courier New"/>
                <a:cs typeface="Courier New"/>
                <a:sym typeface="Courier New"/>
              </a:rPr>
              <a:t>           }</a:t>
            </a:r>
          </a:p>
          <a:p>
            <a:pPr lvl="0" rtl="0">
              <a:spcBef>
                <a:spcPts val="0"/>
              </a:spcBef>
              <a:buNone/>
            </a:pPr>
            <a:r>
              <a:rPr lang="en">
                <a:solidFill>
                  <a:schemeClr val="dk1"/>
                </a:solidFill>
                <a:highlight>
                  <a:srgbClr val="FFFFFF"/>
                </a:highlight>
                <a:latin typeface="Courier New"/>
                <a:ea typeface="Courier New"/>
                <a:cs typeface="Courier New"/>
                <a:sym typeface="Courier New"/>
              </a:rPr>
              <a:t>       } </a:t>
            </a:r>
            <a:r>
              <a:rPr b="1" lang="en">
                <a:solidFill>
                  <a:srgbClr val="000080"/>
                </a:solidFill>
                <a:highlight>
                  <a:srgbClr val="FFFFFF"/>
                </a:highlight>
                <a:latin typeface="Courier New"/>
                <a:ea typeface="Courier New"/>
                <a:cs typeface="Courier New"/>
                <a:sym typeface="Courier New"/>
              </a:rPr>
              <a:t>else if </a:t>
            </a:r>
            <a:r>
              <a:rPr lang="en">
                <a:solidFill>
                  <a:schemeClr val="dk1"/>
                </a:solidFill>
                <a:highlight>
                  <a:srgbClr val="FFFFFF"/>
                </a:highlight>
                <a:latin typeface="Courier New"/>
                <a:ea typeface="Courier New"/>
                <a:cs typeface="Courier New"/>
                <a:sym typeface="Courier New"/>
              </a:rPr>
              <a:t>(resultCode == </a:t>
            </a:r>
            <a:r>
              <a:rPr b="1" i="1" lang="en">
                <a:solidFill>
                  <a:srgbClr val="660E7A"/>
                </a:solidFill>
                <a:highlight>
                  <a:srgbClr val="FFFFFF"/>
                </a:highlight>
                <a:latin typeface="Courier New"/>
                <a:ea typeface="Courier New"/>
                <a:cs typeface="Courier New"/>
                <a:sym typeface="Courier New"/>
              </a:rPr>
              <a:t>RESULT_CANCELED</a:t>
            </a:r>
            <a:r>
              <a:rPr lang="en">
                <a:solidFill>
                  <a:schemeClr val="dk1"/>
                </a:solidFill>
                <a:highlight>
                  <a:srgbClr val="FFFFFF"/>
                </a:highlight>
                <a:latin typeface="Courier New"/>
                <a:ea typeface="Courier New"/>
                <a:cs typeface="Courier New"/>
                <a:sym typeface="Courier New"/>
              </a:rPr>
              <a:t>) {</a:t>
            </a:r>
          </a:p>
          <a:p>
            <a:pPr lvl="0" rtl="0">
              <a:spcBef>
                <a:spcPts val="0"/>
              </a:spcBef>
              <a:buNone/>
            </a:pPr>
            <a:r>
              <a:rPr lang="en">
                <a:solidFill>
                  <a:schemeClr val="dk1"/>
                </a:solidFill>
                <a:highlight>
                  <a:srgbClr val="FFFFFF"/>
                </a:highlight>
                <a:latin typeface="Courier New"/>
                <a:ea typeface="Courier New"/>
                <a:cs typeface="Courier New"/>
                <a:sym typeface="Courier New"/>
              </a:rPr>
              <a:t>           </a:t>
            </a:r>
            <a:r>
              <a:rPr i="1" lang="en">
                <a:solidFill>
                  <a:srgbClr val="808080"/>
                </a:solidFill>
                <a:highlight>
                  <a:srgbClr val="FFFFFF"/>
                </a:highlight>
                <a:latin typeface="Courier New"/>
                <a:ea typeface="Courier New"/>
                <a:cs typeface="Courier New"/>
                <a:sym typeface="Courier New"/>
              </a:rPr>
              <a:t>// User cancelled the image capture</a:t>
            </a:r>
          </a:p>
          <a:p>
            <a:pPr lvl="0" rtl="0">
              <a:spcBef>
                <a:spcPts val="0"/>
              </a:spcBef>
              <a:buNone/>
            </a:pPr>
            <a:r>
              <a:rPr i="1" lang="en">
                <a:solidFill>
                  <a:srgbClr val="808080"/>
                </a:solidFill>
                <a:highlight>
                  <a:srgbClr val="FFFFFF"/>
                </a:highlight>
                <a:latin typeface="Courier New"/>
                <a:ea typeface="Courier New"/>
                <a:cs typeface="Courier New"/>
                <a:sym typeface="Courier New"/>
              </a:rPr>
              <a:t>           // Image captured and saved to pictureFileUri specified in the Intent</a:t>
            </a:r>
          </a:p>
          <a:p>
            <a:pPr lvl="0" rtl="0">
              <a:spcBef>
                <a:spcPts val="0"/>
              </a:spcBef>
              <a:buNone/>
            </a:pPr>
            <a:r>
              <a:rPr i="1" lang="en">
                <a:solidFill>
                  <a:srgbClr val="808080"/>
                </a:solidFill>
                <a:highlight>
                  <a:srgbClr val="FFFFFF"/>
                </a:highlight>
                <a:latin typeface="Courier New"/>
                <a:ea typeface="Courier New"/>
                <a:cs typeface="Courier New"/>
                <a:sym typeface="Courier New"/>
              </a:rPr>
              <a:t>       </a:t>
            </a:r>
            <a:r>
              <a:rPr lang="en">
                <a:solidFill>
                  <a:schemeClr val="dk1"/>
                </a:solidFill>
                <a:highlight>
                  <a:srgbClr val="FFFFFF"/>
                </a:highlight>
                <a:latin typeface="Courier New"/>
                <a:ea typeface="Courier New"/>
                <a:cs typeface="Courier New"/>
                <a:sym typeface="Courier New"/>
              </a:rPr>
              <a:t>} </a:t>
            </a:r>
            <a:r>
              <a:rPr b="1" lang="en">
                <a:solidFill>
                  <a:srgbClr val="000080"/>
                </a:solidFill>
                <a:highlight>
                  <a:srgbClr val="FFFFFF"/>
                </a:highlight>
                <a:latin typeface="Courier New"/>
                <a:ea typeface="Courier New"/>
                <a:cs typeface="Courier New"/>
                <a:sym typeface="Courier New"/>
              </a:rPr>
              <a:t>else </a:t>
            </a:r>
            <a:r>
              <a:rPr lang="en">
                <a:solidFill>
                  <a:schemeClr val="dk1"/>
                </a:solidFill>
                <a:highlight>
                  <a:srgbClr val="FFFFFF"/>
                </a:highlight>
                <a:latin typeface="Courier New"/>
                <a:ea typeface="Courier New"/>
                <a:cs typeface="Courier New"/>
                <a:sym typeface="Courier New"/>
              </a:rPr>
              <a:t>{</a:t>
            </a:r>
          </a:p>
          <a:p>
            <a:pPr lvl="0" rtl="0">
              <a:spcBef>
                <a:spcPts val="0"/>
              </a:spcBef>
              <a:buNone/>
            </a:pPr>
            <a:r>
              <a:rPr lang="en">
                <a:solidFill>
                  <a:schemeClr val="dk1"/>
                </a:solidFill>
                <a:highlight>
                  <a:srgbClr val="FFFFFF"/>
                </a:highlight>
                <a:latin typeface="Courier New"/>
                <a:ea typeface="Courier New"/>
                <a:cs typeface="Courier New"/>
                <a:sym typeface="Courier New"/>
              </a:rPr>
              <a:t>           </a:t>
            </a:r>
            <a:r>
              <a:rPr i="1" lang="en">
                <a:solidFill>
                  <a:srgbClr val="808080"/>
                </a:solidFill>
                <a:highlight>
                  <a:srgbClr val="FFFFFF"/>
                </a:highlight>
                <a:latin typeface="Courier New"/>
                <a:ea typeface="Courier New"/>
                <a:cs typeface="Courier New"/>
                <a:sym typeface="Courier New"/>
              </a:rPr>
              <a:t>// Image capture failed, advise user</a:t>
            </a:r>
          </a:p>
          <a:p>
            <a:pPr lvl="0" rtl="0">
              <a:spcBef>
                <a:spcPts val="0"/>
              </a:spcBef>
              <a:buNone/>
            </a:pPr>
            <a:r>
              <a:rPr i="1" lang="en">
                <a:solidFill>
                  <a:srgbClr val="808080"/>
                </a:solidFill>
                <a:highlight>
                  <a:srgbClr val="FFFFFF"/>
                </a:highlight>
                <a:latin typeface="Courier New"/>
                <a:ea typeface="Courier New"/>
                <a:cs typeface="Courier New"/>
                <a:sym typeface="Courier New"/>
              </a:rPr>
              <a:t>       </a:t>
            </a:r>
            <a:r>
              <a:rPr lang="en">
                <a:solidFill>
                  <a:schemeClr val="dk1"/>
                </a:solidFill>
                <a:highlight>
                  <a:srgbClr val="FFFFFF"/>
                </a:highlight>
                <a:latin typeface="Courier New"/>
                <a:ea typeface="Courier New"/>
                <a:cs typeface="Courier New"/>
                <a:sym typeface="Courier New"/>
              </a:rPr>
              <a:t>}</a:t>
            </a:r>
          </a:p>
          <a:p>
            <a:pPr lvl="0" rtl="0">
              <a:spcBef>
                <a:spcPts val="0"/>
              </a:spcBef>
              <a:buNone/>
            </a:pPr>
            <a:r>
              <a:rPr lang="en">
                <a:solidFill>
                  <a:schemeClr val="dk1"/>
                </a:solidFill>
                <a:highlight>
                  <a:srgbClr val="FFFFFF"/>
                </a:highlight>
                <a:latin typeface="Courier New"/>
                <a:ea typeface="Courier New"/>
                <a:cs typeface="Courier New"/>
                <a:sym typeface="Courier New"/>
              </a:rPr>
              <a:t>   }</a:t>
            </a:r>
          </a:p>
          <a:p>
            <a:pPr lvl="0" rtl="0">
              <a:spcBef>
                <a:spcPts val="0"/>
              </a:spcBef>
              <a:buNone/>
            </a:pPr>
            <a:r>
              <a:rPr lang="en">
                <a:solidFill>
                  <a:schemeClr val="dk1"/>
                </a:solidFill>
                <a:highlight>
                  <a:srgbClr val="FFFFFF"/>
                </a:highlight>
                <a:latin typeface="Courier New"/>
                <a:ea typeface="Courier New"/>
                <a:cs typeface="Courier New"/>
                <a:sym typeface="Courier New"/>
              </a:rPr>
              <a:t>}</a:t>
            </a:r>
          </a:p>
          <a:p>
            <a:pPr lvl="0" rtl="0">
              <a:spcBef>
                <a:spcPts val="0"/>
              </a:spcBef>
              <a:buNone/>
            </a:pPr>
            <a:r>
              <a:t/>
            </a:r>
            <a:endParaRPr b="1">
              <a:solidFill>
                <a:srgbClr val="000080"/>
              </a:solidFill>
              <a:highlight>
                <a:srgbClr val="FFFFFF"/>
              </a:highlight>
              <a:latin typeface="Courier New"/>
              <a:ea typeface="Courier New"/>
              <a:cs typeface="Courier New"/>
              <a:sym typeface="Courier New"/>
            </a:endParaRPr>
          </a:p>
          <a:p>
            <a:pPr lvl="0" rtl="0">
              <a:spcBef>
                <a:spcPts val="600"/>
              </a:spcBef>
              <a:buNone/>
            </a:pPr>
            <a:r>
              <a:t/>
            </a:r>
            <a:endParaRPr sz="1800">
              <a:solidFill>
                <a:schemeClr val="dk1"/>
              </a:solidFill>
              <a:latin typeface="Roboto Condensed"/>
              <a:ea typeface="Roboto Condensed"/>
              <a:cs typeface="Roboto Condensed"/>
              <a:sym typeface="Roboto Condensed"/>
            </a:endParaRP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1" name="Shape 351"/>
        <p:cNvGrpSpPr/>
        <p:nvPr/>
      </p:nvGrpSpPr>
      <p:grpSpPr>
        <a:xfrm>
          <a:off x="0" y="0"/>
          <a:ext cx="0" cy="0"/>
          <a:chOff x="0" y="0"/>
          <a:chExt cx="0" cy="0"/>
        </a:xfrm>
      </p:grpSpPr>
      <p:sp>
        <p:nvSpPr>
          <p:cNvPr id="352" name="Shape 35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Step 7 - Setting Content</a:t>
            </a:r>
          </a:p>
        </p:txBody>
      </p:sp>
      <p:sp>
        <p:nvSpPr>
          <p:cNvPr id="353" name="Shape 353"/>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sz="1800"/>
              <a:t>Try launching the app!</a:t>
            </a:r>
          </a:p>
          <a:p>
            <a:pPr lvl="0" rtl="0">
              <a:spcBef>
                <a:spcPts val="0"/>
              </a:spcBef>
              <a:buNone/>
            </a:pPr>
            <a:r>
              <a:t/>
            </a:r>
            <a:endParaRPr sz="1800"/>
          </a:p>
          <a:p>
            <a:pPr lvl="0" rtl="0">
              <a:spcBef>
                <a:spcPts val="0"/>
              </a:spcBef>
              <a:buNone/>
            </a:pPr>
            <a:r>
              <a:rPr lang="en" sz="1800"/>
              <a:t>You’ll be able to take a picture, but we don’t get to see it on screen?</a:t>
            </a:r>
          </a:p>
          <a:p>
            <a:pPr lvl="0" rtl="0">
              <a:spcBef>
                <a:spcPts val="0"/>
              </a:spcBef>
              <a:buNone/>
            </a:pPr>
            <a:r>
              <a:t/>
            </a:r>
            <a:endParaRPr sz="1800"/>
          </a:p>
          <a:p>
            <a:pPr lvl="0" rtl="0">
              <a:spcBef>
                <a:spcPts val="0"/>
              </a:spcBef>
              <a:buNone/>
            </a:pPr>
            <a:r>
              <a:rPr lang="en" sz="1800"/>
              <a:t>We have to implement that next!</a:t>
            </a:r>
          </a:p>
          <a:p>
            <a:pPr lvl="0" rtl="0">
              <a:spcBef>
                <a:spcPts val="0"/>
              </a:spcBef>
              <a:buNone/>
            </a:pPr>
            <a:r>
              <a:t/>
            </a:r>
            <a:endParaRPr sz="1800"/>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7" name="Shape 357"/>
        <p:cNvGrpSpPr/>
        <p:nvPr/>
      </p:nvGrpSpPr>
      <p:grpSpPr>
        <a:xfrm>
          <a:off x="0" y="0"/>
          <a:ext cx="0" cy="0"/>
          <a:chOff x="0" y="0"/>
          <a:chExt cx="0" cy="0"/>
        </a:xfrm>
      </p:grpSpPr>
      <p:sp>
        <p:nvSpPr>
          <p:cNvPr id="358" name="Shape 35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Step 7 - Setting Content</a:t>
            </a:r>
          </a:p>
        </p:txBody>
      </p:sp>
      <p:sp>
        <p:nvSpPr>
          <p:cNvPr id="359" name="Shape 359"/>
          <p:cNvSpPr txBox="1"/>
          <p:nvPr>
            <p:ph idx="1" type="body"/>
          </p:nvPr>
        </p:nvSpPr>
        <p:spPr>
          <a:xfrm>
            <a:off x="242850" y="1200150"/>
            <a:ext cx="8901000" cy="3725699"/>
          </a:xfrm>
          <a:prstGeom prst="rect">
            <a:avLst/>
          </a:prstGeom>
        </p:spPr>
        <p:txBody>
          <a:bodyPr anchorCtr="0" anchor="t" bIns="91425" lIns="91425" rIns="91425" tIns="91425">
            <a:noAutofit/>
          </a:bodyPr>
          <a:lstStyle/>
          <a:p>
            <a:pPr lvl="0" rtl="0">
              <a:spcBef>
                <a:spcPts val="0"/>
              </a:spcBef>
              <a:buNone/>
            </a:pPr>
            <a:r>
              <a:rPr lang="en" sz="1800">
                <a:solidFill>
                  <a:srgbClr val="000000"/>
                </a:solidFill>
                <a:highlight>
                  <a:srgbClr val="FFFFFF"/>
                </a:highlight>
                <a:latin typeface="Arial"/>
                <a:ea typeface="Arial"/>
                <a:cs typeface="Arial"/>
                <a:sym typeface="Arial"/>
              </a:rPr>
              <a:t>Lets go edit the </a:t>
            </a:r>
            <a:r>
              <a:rPr lang="en" sz="1800">
                <a:solidFill>
                  <a:srgbClr val="006600"/>
                </a:solidFill>
                <a:highlight>
                  <a:srgbClr val="FFFFFF"/>
                </a:highlight>
                <a:latin typeface="Courier New"/>
                <a:ea typeface="Courier New"/>
                <a:cs typeface="Courier New"/>
                <a:sym typeface="Courier New"/>
              </a:rPr>
              <a:t>setContent()</a:t>
            </a:r>
            <a:r>
              <a:rPr lang="en" sz="1800">
                <a:solidFill>
                  <a:srgbClr val="000000"/>
                </a:solidFill>
                <a:highlight>
                  <a:srgbClr val="FFFFFF"/>
                </a:highlight>
                <a:latin typeface="Arial"/>
                <a:ea typeface="Arial"/>
                <a:cs typeface="Arial"/>
                <a:sym typeface="Arial"/>
              </a:rPr>
              <a:t> method to put that picture we took in our </a:t>
            </a:r>
            <a:r>
              <a:rPr lang="en" sz="1800">
                <a:solidFill>
                  <a:srgbClr val="006600"/>
                </a:solidFill>
                <a:highlight>
                  <a:srgbClr val="FFFFFF"/>
                </a:highlight>
                <a:latin typeface="Courier New"/>
                <a:ea typeface="Courier New"/>
                <a:cs typeface="Courier New"/>
                <a:sym typeface="Courier New"/>
              </a:rPr>
              <a:t>ImageView</a:t>
            </a:r>
          </a:p>
          <a:p>
            <a:pPr lvl="0" rtl="0">
              <a:spcBef>
                <a:spcPts val="0"/>
              </a:spcBef>
              <a:buNone/>
            </a:pPr>
            <a:r>
              <a:t/>
            </a:r>
            <a:endParaRPr sz="1800">
              <a:solidFill>
                <a:srgbClr val="006600"/>
              </a:solidFill>
              <a:highlight>
                <a:srgbClr val="FFFFFF"/>
              </a:highlight>
              <a:latin typeface="Courier New"/>
              <a:ea typeface="Courier New"/>
              <a:cs typeface="Courier New"/>
              <a:sym typeface="Courier New"/>
            </a:endParaRPr>
          </a:p>
          <a:p>
            <a:pPr lvl="0" rtl="0">
              <a:spcBef>
                <a:spcPts val="0"/>
              </a:spcBef>
              <a:buNone/>
            </a:pPr>
            <a:r>
              <a:rPr b="1" lang="en" sz="1400">
                <a:solidFill>
                  <a:srgbClr val="000080"/>
                </a:solidFill>
                <a:highlight>
                  <a:srgbClr val="FFFFFF"/>
                </a:highlight>
                <a:latin typeface="Courier New"/>
                <a:ea typeface="Courier New"/>
                <a:cs typeface="Courier New"/>
                <a:sym typeface="Courier New"/>
              </a:rPr>
              <a:t>private void </a:t>
            </a:r>
            <a:r>
              <a:rPr lang="en" sz="1400">
                <a:highlight>
                  <a:srgbClr val="FFFFFF"/>
                </a:highlight>
                <a:latin typeface="Courier New"/>
                <a:ea typeface="Courier New"/>
                <a:cs typeface="Courier New"/>
                <a:sym typeface="Courier New"/>
              </a:rPr>
              <a:t>setContent() {</a:t>
            </a:r>
          </a:p>
          <a:p>
            <a:pPr lvl="0" rtl="0">
              <a:spcBef>
                <a:spcPts val="0"/>
              </a:spcBef>
              <a:buNone/>
            </a:pPr>
            <a:r>
              <a:rPr lang="en" sz="1400">
                <a:highlight>
                  <a:srgbClr val="FFFFFF"/>
                </a:highlight>
                <a:latin typeface="Courier New"/>
                <a:ea typeface="Courier New"/>
                <a:cs typeface="Courier New"/>
                <a:sym typeface="Courier New"/>
              </a:rPr>
              <a:t>   </a:t>
            </a:r>
            <a:r>
              <a:rPr b="1" lang="en" sz="1400">
                <a:solidFill>
                  <a:srgbClr val="000080"/>
                </a:solidFill>
                <a:highlight>
                  <a:srgbClr val="FFFFFF"/>
                </a:highlight>
                <a:latin typeface="Courier New"/>
                <a:ea typeface="Courier New"/>
                <a:cs typeface="Courier New"/>
                <a:sym typeface="Courier New"/>
              </a:rPr>
              <a:t>if </a:t>
            </a:r>
            <a:r>
              <a:rPr lang="en" sz="1400">
                <a:highlight>
                  <a:srgbClr val="FFFFFF"/>
                </a:highlight>
                <a:latin typeface="Courier New"/>
                <a:ea typeface="Courier New"/>
                <a:cs typeface="Courier New"/>
                <a:sym typeface="Courier New"/>
              </a:rPr>
              <a:t>(</a:t>
            </a:r>
            <a:r>
              <a:rPr b="1" lang="en" sz="1400">
                <a:solidFill>
                  <a:srgbClr val="660E7A"/>
                </a:solidFill>
                <a:highlight>
                  <a:srgbClr val="FFFFFF"/>
                </a:highlight>
                <a:latin typeface="Courier New"/>
                <a:ea typeface="Courier New"/>
                <a:cs typeface="Courier New"/>
                <a:sym typeface="Courier New"/>
              </a:rPr>
              <a:t>pictureTakenBitmap </a:t>
            </a:r>
            <a:r>
              <a:rPr lang="en" sz="1400">
                <a:highlight>
                  <a:srgbClr val="FFFFFF"/>
                </a:highlight>
                <a:latin typeface="Courier New"/>
                <a:ea typeface="Courier New"/>
                <a:cs typeface="Courier New"/>
                <a:sym typeface="Courier New"/>
              </a:rPr>
              <a:t>!= </a:t>
            </a:r>
            <a:r>
              <a:rPr b="1" lang="en" sz="1400">
                <a:solidFill>
                  <a:srgbClr val="000080"/>
                </a:solidFill>
                <a:highlight>
                  <a:srgbClr val="FFFFFF"/>
                </a:highlight>
                <a:latin typeface="Courier New"/>
                <a:ea typeface="Courier New"/>
                <a:cs typeface="Courier New"/>
                <a:sym typeface="Courier New"/>
              </a:rPr>
              <a:t>null</a:t>
            </a:r>
            <a:r>
              <a:rPr lang="en" sz="1400">
                <a:highlight>
                  <a:srgbClr val="FFFFFF"/>
                </a:highlight>
                <a:latin typeface="Courier New"/>
                <a:ea typeface="Courier New"/>
                <a:cs typeface="Courier New"/>
                <a:sym typeface="Courier New"/>
              </a:rPr>
              <a:t>) {</a:t>
            </a:r>
          </a:p>
          <a:p>
            <a:pPr lvl="0" rtl="0">
              <a:spcBef>
                <a:spcPts val="0"/>
              </a:spcBef>
              <a:buNone/>
            </a:pPr>
            <a:r>
              <a:rPr lang="en" sz="1400">
                <a:highlight>
                  <a:srgbClr val="FFFFFF"/>
                </a:highlight>
                <a:latin typeface="Courier New"/>
                <a:ea typeface="Courier New"/>
                <a:cs typeface="Courier New"/>
                <a:sym typeface="Courier New"/>
              </a:rPr>
              <a:t>       </a:t>
            </a:r>
            <a:r>
              <a:rPr b="1" lang="en" sz="1400">
                <a:solidFill>
                  <a:srgbClr val="660E7A"/>
                </a:solidFill>
                <a:highlight>
                  <a:srgbClr val="FFFFFF"/>
                </a:highlight>
                <a:latin typeface="Courier New"/>
                <a:ea typeface="Courier New"/>
                <a:cs typeface="Courier New"/>
                <a:sym typeface="Courier New"/>
              </a:rPr>
              <a:t>pictureText</a:t>
            </a:r>
            <a:r>
              <a:rPr lang="en" sz="1400">
                <a:highlight>
                  <a:srgbClr val="FFFFFF"/>
                </a:highlight>
                <a:latin typeface="Courier New"/>
                <a:ea typeface="Courier New"/>
                <a:cs typeface="Courier New"/>
                <a:sym typeface="Courier New"/>
              </a:rPr>
              <a:t>.setText(R.string.</a:t>
            </a:r>
            <a:r>
              <a:rPr b="1" i="1" lang="en" sz="1400">
                <a:solidFill>
                  <a:srgbClr val="660E7A"/>
                </a:solidFill>
                <a:highlight>
                  <a:srgbClr val="FFFFFF"/>
                </a:highlight>
                <a:latin typeface="Courier New"/>
                <a:ea typeface="Courier New"/>
                <a:cs typeface="Courier New"/>
                <a:sym typeface="Courier New"/>
              </a:rPr>
              <a:t>retake_picture</a:t>
            </a:r>
            <a:r>
              <a:rPr lang="en" sz="1400">
                <a:highlight>
                  <a:srgbClr val="FFFFFF"/>
                </a:highlight>
                <a:latin typeface="Courier New"/>
                <a:ea typeface="Courier New"/>
                <a:cs typeface="Courier New"/>
                <a:sym typeface="Courier New"/>
              </a:rPr>
              <a:t>);</a:t>
            </a:r>
          </a:p>
          <a:p>
            <a:pPr lvl="0" rtl="0">
              <a:spcBef>
                <a:spcPts val="0"/>
              </a:spcBef>
              <a:buNone/>
            </a:pPr>
            <a:r>
              <a:rPr lang="en" sz="1400">
                <a:highlight>
                  <a:srgbClr val="FFFFFF"/>
                </a:highlight>
                <a:latin typeface="Courier New"/>
                <a:ea typeface="Courier New"/>
                <a:cs typeface="Courier New"/>
                <a:sym typeface="Courier New"/>
              </a:rPr>
              <a:t>       </a:t>
            </a:r>
            <a:r>
              <a:rPr b="1" lang="en" sz="1400">
                <a:solidFill>
                  <a:srgbClr val="660E7A"/>
                </a:solidFill>
                <a:highlight>
                  <a:srgbClr val="FFFFFF"/>
                </a:highlight>
                <a:latin typeface="Courier New"/>
                <a:ea typeface="Courier New"/>
                <a:cs typeface="Courier New"/>
                <a:sym typeface="Courier New"/>
              </a:rPr>
              <a:t>platyImageView</a:t>
            </a:r>
            <a:r>
              <a:rPr lang="en" sz="1400">
                <a:highlight>
                  <a:srgbClr val="FFFFFF"/>
                </a:highlight>
                <a:latin typeface="Courier New"/>
                <a:ea typeface="Courier New"/>
                <a:cs typeface="Courier New"/>
                <a:sym typeface="Courier New"/>
              </a:rPr>
              <a:t>.setImageBitmap(</a:t>
            </a:r>
            <a:r>
              <a:rPr b="1" lang="en" sz="1400">
                <a:solidFill>
                  <a:srgbClr val="660E7A"/>
                </a:solidFill>
                <a:highlight>
                  <a:srgbClr val="FFFFFF"/>
                </a:highlight>
                <a:latin typeface="Courier New"/>
                <a:ea typeface="Courier New"/>
                <a:cs typeface="Courier New"/>
                <a:sym typeface="Courier New"/>
              </a:rPr>
              <a:t>pictureTakenBitmap</a:t>
            </a:r>
            <a:r>
              <a:rPr lang="en" sz="1400">
                <a:highlight>
                  <a:srgbClr val="FFFFFF"/>
                </a:highlight>
                <a:latin typeface="Courier New"/>
                <a:ea typeface="Courier New"/>
                <a:cs typeface="Courier New"/>
                <a:sym typeface="Courier New"/>
              </a:rPr>
              <a:t>);</a:t>
            </a:r>
          </a:p>
          <a:p>
            <a:pPr lvl="0" rtl="0">
              <a:spcBef>
                <a:spcPts val="0"/>
              </a:spcBef>
              <a:buNone/>
            </a:pPr>
            <a:r>
              <a:rPr lang="en" sz="1400">
                <a:highlight>
                  <a:srgbClr val="FFFFFF"/>
                </a:highlight>
                <a:latin typeface="Courier New"/>
                <a:ea typeface="Courier New"/>
                <a:cs typeface="Courier New"/>
                <a:sym typeface="Courier New"/>
              </a:rPr>
              <a:t>       </a:t>
            </a:r>
            <a:r>
              <a:rPr b="1" lang="en" sz="1400">
                <a:solidFill>
                  <a:srgbClr val="660E7A"/>
                </a:solidFill>
                <a:highlight>
                  <a:srgbClr val="FFFFFF"/>
                </a:highlight>
                <a:latin typeface="Courier New"/>
                <a:ea typeface="Courier New"/>
                <a:cs typeface="Courier New"/>
                <a:sym typeface="Courier New"/>
              </a:rPr>
              <a:t>fab</a:t>
            </a:r>
            <a:r>
              <a:rPr lang="en" sz="1400">
                <a:highlight>
                  <a:srgbClr val="FFFFFF"/>
                </a:highlight>
                <a:latin typeface="Courier New"/>
                <a:ea typeface="Courier New"/>
                <a:cs typeface="Courier New"/>
                <a:sym typeface="Courier New"/>
              </a:rPr>
              <a:t>.setImageResource(android.R.drawable.</a:t>
            </a:r>
            <a:r>
              <a:rPr b="1" i="1" lang="en" sz="1400">
                <a:solidFill>
                  <a:srgbClr val="660E7A"/>
                </a:solidFill>
                <a:highlight>
                  <a:srgbClr val="FFFFFF"/>
                </a:highlight>
                <a:latin typeface="Courier New"/>
                <a:ea typeface="Courier New"/>
                <a:cs typeface="Courier New"/>
                <a:sym typeface="Courier New"/>
              </a:rPr>
              <a:t>ic_menu_share</a:t>
            </a:r>
            <a:r>
              <a:rPr lang="en" sz="1400">
                <a:highlight>
                  <a:srgbClr val="FFFFFF"/>
                </a:highlight>
                <a:latin typeface="Courier New"/>
                <a:ea typeface="Courier New"/>
                <a:cs typeface="Courier New"/>
                <a:sym typeface="Courier New"/>
              </a:rPr>
              <a:t>);</a:t>
            </a:r>
          </a:p>
          <a:p>
            <a:pPr lvl="0" rtl="0">
              <a:spcBef>
                <a:spcPts val="0"/>
              </a:spcBef>
              <a:buNone/>
            </a:pPr>
            <a:r>
              <a:rPr lang="en" sz="1400">
                <a:highlight>
                  <a:srgbClr val="FFFFFF"/>
                </a:highlight>
                <a:latin typeface="Courier New"/>
                <a:ea typeface="Courier New"/>
                <a:cs typeface="Courier New"/>
                <a:sym typeface="Courier New"/>
              </a:rPr>
              <a:t>   } </a:t>
            </a:r>
            <a:r>
              <a:rPr b="1" lang="en" sz="1400">
                <a:solidFill>
                  <a:srgbClr val="000080"/>
                </a:solidFill>
                <a:highlight>
                  <a:srgbClr val="FFFFFF"/>
                </a:highlight>
                <a:latin typeface="Courier New"/>
                <a:ea typeface="Courier New"/>
                <a:cs typeface="Courier New"/>
                <a:sym typeface="Courier New"/>
              </a:rPr>
              <a:t>else </a:t>
            </a:r>
            <a:r>
              <a:rPr lang="en" sz="1400">
                <a:highlight>
                  <a:srgbClr val="FFFFFF"/>
                </a:highlight>
                <a:latin typeface="Courier New"/>
                <a:ea typeface="Courier New"/>
                <a:cs typeface="Courier New"/>
                <a:sym typeface="Courier New"/>
              </a:rPr>
              <a:t>{</a:t>
            </a:r>
          </a:p>
          <a:p>
            <a:pPr lvl="0" rtl="0">
              <a:spcBef>
                <a:spcPts val="0"/>
              </a:spcBef>
              <a:buNone/>
            </a:pPr>
            <a:r>
              <a:rPr lang="en" sz="1400">
                <a:highlight>
                  <a:srgbClr val="FFFFFF"/>
                </a:highlight>
                <a:latin typeface="Courier New"/>
                <a:ea typeface="Courier New"/>
                <a:cs typeface="Courier New"/>
                <a:sym typeface="Courier New"/>
              </a:rPr>
              <a:t>       </a:t>
            </a:r>
            <a:r>
              <a:rPr b="1" lang="en" sz="1400">
                <a:solidFill>
                  <a:srgbClr val="660E7A"/>
                </a:solidFill>
                <a:highlight>
                  <a:srgbClr val="FFFFFF"/>
                </a:highlight>
                <a:latin typeface="Courier New"/>
                <a:ea typeface="Courier New"/>
                <a:cs typeface="Courier New"/>
                <a:sym typeface="Courier New"/>
              </a:rPr>
              <a:t>pictureText</a:t>
            </a:r>
            <a:r>
              <a:rPr lang="en" sz="1400">
                <a:highlight>
                  <a:srgbClr val="FFFFFF"/>
                </a:highlight>
                <a:latin typeface="Courier New"/>
                <a:ea typeface="Courier New"/>
                <a:cs typeface="Courier New"/>
                <a:sym typeface="Courier New"/>
              </a:rPr>
              <a:t>.setText(R.string.</a:t>
            </a:r>
            <a:r>
              <a:rPr b="1" i="1" lang="en" sz="1400">
                <a:solidFill>
                  <a:srgbClr val="660E7A"/>
                </a:solidFill>
                <a:highlight>
                  <a:srgbClr val="FFFFFF"/>
                </a:highlight>
                <a:latin typeface="Courier New"/>
                <a:ea typeface="Courier New"/>
                <a:cs typeface="Courier New"/>
                <a:sym typeface="Courier New"/>
              </a:rPr>
              <a:t>take_picture</a:t>
            </a:r>
            <a:r>
              <a:rPr lang="en" sz="1400">
                <a:highlight>
                  <a:srgbClr val="FFFFFF"/>
                </a:highlight>
                <a:latin typeface="Courier New"/>
                <a:ea typeface="Courier New"/>
                <a:cs typeface="Courier New"/>
                <a:sym typeface="Courier New"/>
              </a:rPr>
              <a:t>);</a:t>
            </a:r>
          </a:p>
          <a:p>
            <a:pPr lvl="0" rtl="0">
              <a:spcBef>
                <a:spcPts val="0"/>
              </a:spcBef>
              <a:buNone/>
            </a:pPr>
            <a:r>
              <a:rPr lang="en" sz="1400">
                <a:highlight>
                  <a:srgbClr val="FFFFFF"/>
                </a:highlight>
                <a:latin typeface="Courier New"/>
                <a:ea typeface="Courier New"/>
                <a:cs typeface="Courier New"/>
                <a:sym typeface="Courier New"/>
              </a:rPr>
              <a:t>       </a:t>
            </a:r>
            <a:r>
              <a:rPr b="1" lang="en" sz="1400">
                <a:solidFill>
                  <a:srgbClr val="660E7A"/>
                </a:solidFill>
                <a:highlight>
                  <a:srgbClr val="FFFFFF"/>
                </a:highlight>
                <a:latin typeface="Courier New"/>
                <a:ea typeface="Courier New"/>
                <a:cs typeface="Courier New"/>
                <a:sym typeface="Courier New"/>
              </a:rPr>
              <a:t>platyImageView</a:t>
            </a:r>
            <a:r>
              <a:rPr lang="en" sz="1400">
                <a:highlight>
                  <a:srgbClr val="FFFFFF"/>
                </a:highlight>
                <a:latin typeface="Courier New"/>
                <a:ea typeface="Courier New"/>
                <a:cs typeface="Courier New"/>
                <a:sym typeface="Courier New"/>
              </a:rPr>
              <a:t>.setImageResource(R.drawable.</a:t>
            </a:r>
            <a:r>
              <a:rPr b="1" i="1" lang="en" sz="1400">
                <a:solidFill>
                  <a:srgbClr val="660E7A"/>
                </a:solidFill>
                <a:highlight>
                  <a:srgbClr val="FFFFFF"/>
                </a:highlight>
                <a:latin typeface="Courier New"/>
                <a:ea typeface="Courier New"/>
                <a:cs typeface="Courier New"/>
                <a:sym typeface="Courier New"/>
              </a:rPr>
              <a:t>platy</a:t>
            </a:r>
            <a:r>
              <a:rPr lang="en" sz="1400">
                <a:highlight>
                  <a:srgbClr val="FFFFFF"/>
                </a:highlight>
                <a:latin typeface="Courier New"/>
                <a:ea typeface="Courier New"/>
                <a:cs typeface="Courier New"/>
                <a:sym typeface="Courier New"/>
              </a:rPr>
              <a:t>);</a:t>
            </a:r>
          </a:p>
          <a:p>
            <a:pPr lvl="0" rtl="0">
              <a:spcBef>
                <a:spcPts val="0"/>
              </a:spcBef>
              <a:buNone/>
            </a:pPr>
            <a:r>
              <a:rPr lang="en" sz="1400">
                <a:highlight>
                  <a:srgbClr val="FFFFFF"/>
                </a:highlight>
                <a:latin typeface="Courier New"/>
                <a:ea typeface="Courier New"/>
                <a:cs typeface="Courier New"/>
                <a:sym typeface="Courier New"/>
              </a:rPr>
              <a:t>       </a:t>
            </a:r>
            <a:r>
              <a:rPr b="1" lang="en" sz="1400">
                <a:solidFill>
                  <a:srgbClr val="660E7A"/>
                </a:solidFill>
                <a:highlight>
                  <a:srgbClr val="FFFFFF"/>
                </a:highlight>
                <a:latin typeface="Courier New"/>
                <a:ea typeface="Courier New"/>
                <a:cs typeface="Courier New"/>
                <a:sym typeface="Courier New"/>
              </a:rPr>
              <a:t>fab</a:t>
            </a:r>
            <a:r>
              <a:rPr lang="en" sz="1400">
                <a:highlight>
                  <a:srgbClr val="FFFFFF"/>
                </a:highlight>
                <a:latin typeface="Courier New"/>
                <a:ea typeface="Courier New"/>
                <a:cs typeface="Courier New"/>
                <a:sym typeface="Courier New"/>
              </a:rPr>
              <a:t>.setImageResource(android.R.drawable.</a:t>
            </a:r>
            <a:r>
              <a:rPr b="1" i="1" lang="en" sz="1400">
                <a:solidFill>
                  <a:srgbClr val="660E7A"/>
                </a:solidFill>
                <a:highlight>
                  <a:srgbClr val="FFFFFF"/>
                </a:highlight>
                <a:latin typeface="Courier New"/>
                <a:ea typeface="Courier New"/>
                <a:cs typeface="Courier New"/>
                <a:sym typeface="Courier New"/>
              </a:rPr>
              <a:t>ic_menu_camera</a:t>
            </a:r>
            <a:r>
              <a:rPr lang="en" sz="1400">
                <a:highlight>
                  <a:srgbClr val="FFFFFF"/>
                </a:highlight>
                <a:latin typeface="Courier New"/>
                <a:ea typeface="Courier New"/>
                <a:cs typeface="Courier New"/>
                <a:sym typeface="Courier New"/>
              </a:rPr>
              <a:t>);</a:t>
            </a:r>
          </a:p>
          <a:p>
            <a:pPr lvl="0" rtl="0">
              <a:spcBef>
                <a:spcPts val="0"/>
              </a:spcBef>
              <a:buNone/>
            </a:pPr>
            <a:r>
              <a:rPr lang="en" sz="1400">
                <a:highlight>
                  <a:srgbClr val="FFFFFF"/>
                </a:highlight>
                <a:latin typeface="Courier New"/>
                <a:ea typeface="Courier New"/>
                <a:cs typeface="Courier New"/>
                <a:sym typeface="Courier New"/>
              </a:rPr>
              <a:t>   }</a:t>
            </a:r>
          </a:p>
          <a:p>
            <a:pPr lvl="0" rtl="0">
              <a:spcBef>
                <a:spcPts val="0"/>
              </a:spcBef>
              <a:buClr>
                <a:schemeClr val="dk1"/>
              </a:buClr>
              <a:buSzPct val="78571"/>
              <a:buFont typeface="Arial"/>
              <a:buNone/>
            </a:pPr>
            <a:r>
              <a:rPr lang="en" sz="1400">
                <a:highlight>
                  <a:srgbClr val="FFFFFF"/>
                </a:highlight>
                <a:latin typeface="Courier New"/>
                <a:ea typeface="Courier New"/>
                <a:cs typeface="Courier New"/>
                <a:sym typeface="Courier New"/>
              </a:rPr>
              <a:t>}</a:t>
            </a:r>
          </a:p>
          <a:p>
            <a:pPr lvl="0" rtl="0">
              <a:spcBef>
                <a:spcPts val="0"/>
              </a:spcBef>
              <a:buNone/>
            </a:pPr>
            <a:r>
              <a:t/>
            </a:r>
            <a:endParaRPr sz="1800"/>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3" name="Shape 363"/>
        <p:cNvGrpSpPr/>
        <p:nvPr/>
      </p:nvGrpSpPr>
      <p:grpSpPr>
        <a:xfrm>
          <a:off x="0" y="0"/>
          <a:ext cx="0" cy="0"/>
          <a:chOff x="0" y="0"/>
          <a:chExt cx="0" cy="0"/>
        </a:xfrm>
      </p:grpSpPr>
      <p:sp>
        <p:nvSpPr>
          <p:cNvPr id="364" name="Shape 364"/>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Step 8 - Sharing Is Caring</a:t>
            </a:r>
          </a:p>
        </p:txBody>
      </p:sp>
      <p:sp>
        <p:nvSpPr>
          <p:cNvPr id="365" name="Shape 365"/>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42900" lvl="0" marL="457200" rtl="0">
              <a:spcBef>
                <a:spcPts val="0"/>
              </a:spcBef>
              <a:buSzPct val="100000"/>
              <a:buChar char="-"/>
            </a:pPr>
            <a:r>
              <a:rPr lang="en" sz="1800"/>
              <a:t>We are taking picture, displaying it for the user, we are on a roll! </a:t>
            </a:r>
          </a:p>
          <a:p>
            <a:pPr indent="-342900" lvl="0" marL="457200" rtl="0">
              <a:spcBef>
                <a:spcPts val="0"/>
              </a:spcBef>
              <a:buSzPct val="100000"/>
              <a:buChar char="-"/>
            </a:pPr>
            <a:r>
              <a:rPr lang="en" sz="1800"/>
              <a:t>Now let’s share it with our bff’s on our various social medias because we have to let them know how much we #heartallthethings #zomg</a:t>
            </a:r>
          </a:p>
          <a:p>
            <a:pPr lvl="0" rtl="0">
              <a:spcBef>
                <a:spcPts val="0"/>
              </a:spcBef>
              <a:buNone/>
            </a:pPr>
            <a:r>
              <a:t/>
            </a:r>
            <a:endParaRPr b="1" sz="900">
              <a:solidFill>
                <a:srgbClr val="000080"/>
              </a:solidFill>
              <a:highlight>
                <a:srgbClr val="FFFFFF"/>
              </a:highlight>
              <a:latin typeface="Arial"/>
              <a:ea typeface="Arial"/>
              <a:cs typeface="Arial"/>
              <a:sym typeface="Arial"/>
            </a:endParaRPr>
          </a:p>
          <a:p>
            <a:pPr indent="0" lvl="0" marL="457200" rtl="0">
              <a:spcBef>
                <a:spcPts val="0"/>
              </a:spcBef>
              <a:buNone/>
            </a:pPr>
            <a:r>
              <a:rPr b="1" lang="en" sz="1400">
                <a:solidFill>
                  <a:srgbClr val="000080"/>
                </a:solidFill>
                <a:highlight>
                  <a:srgbClr val="FFFFFF"/>
                </a:highlight>
                <a:latin typeface="Courier New"/>
                <a:ea typeface="Courier New"/>
                <a:cs typeface="Courier New"/>
                <a:sym typeface="Courier New"/>
              </a:rPr>
              <a:t>private void </a:t>
            </a:r>
            <a:r>
              <a:rPr lang="en" sz="1400">
                <a:highlight>
                  <a:srgbClr val="FFFFFF"/>
                </a:highlight>
                <a:latin typeface="Courier New"/>
                <a:ea typeface="Courier New"/>
                <a:cs typeface="Courier New"/>
                <a:sym typeface="Courier New"/>
              </a:rPr>
              <a:t>shareImage() {</a:t>
            </a:r>
          </a:p>
          <a:p>
            <a:pPr indent="0" lvl="0" marL="457200" rtl="0">
              <a:spcBef>
                <a:spcPts val="0"/>
              </a:spcBef>
              <a:buNone/>
            </a:pPr>
            <a:r>
              <a:rPr lang="en" sz="1400">
                <a:highlight>
                  <a:srgbClr val="FFFFFF"/>
                </a:highlight>
                <a:latin typeface="Courier New"/>
                <a:ea typeface="Courier New"/>
                <a:cs typeface="Courier New"/>
                <a:sym typeface="Courier New"/>
              </a:rPr>
              <a:t>   </a:t>
            </a:r>
            <a:r>
              <a:rPr i="1" lang="en" sz="1400">
                <a:solidFill>
                  <a:srgbClr val="808080"/>
                </a:solidFill>
                <a:highlight>
                  <a:srgbClr val="FFFFFF"/>
                </a:highlight>
                <a:latin typeface="Courier New"/>
                <a:ea typeface="Courier New"/>
                <a:cs typeface="Courier New"/>
                <a:sym typeface="Courier New"/>
              </a:rPr>
              <a:t>// Create Share Intent</a:t>
            </a:r>
          </a:p>
          <a:p>
            <a:pPr indent="0" lvl="0" marL="457200" rtl="0">
              <a:spcBef>
                <a:spcPts val="0"/>
              </a:spcBef>
              <a:buNone/>
            </a:pPr>
            <a:r>
              <a:rPr i="1" lang="en" sz="1400">
                <a:solidFill>
                  <a:srgbClr val="808080"/>
                </a:solidFill>
                <a:highlight>
                  <a:srgbClr val="FFFFFF"/>
                </a:highlight>
                <a:latin typeface="Courier New"/>
                <a:ea typeface="Courier New"/>
                <a:cs typeface="Courier New"/>
                <a:sym typeface="Courier New"/>
              </a:rPr>
              <a:t>   </a:t>
            </a:r>
            <a:r>
              <a:rPr lang="en" sz="1400">
                <a:highlight>
                  <a:srgbClr val="FFFFFF"/>
                </a:highlight>
                <a:latin typeface="Courier New"/>
                <a:ea typeface="Courier New"/>
                <a:cs typeface="Courier New"/>
                <a:sym typeface="Courier New"/>
              </a:rPr>
              <a:t>Intent shareIntent = </a:t>
            </a:r>
            <a:r>
              <a:rPr b="1" lang="en" sz="1400">
                <a:solidFill>
                  <a:srgbClr val="000080"/>
                </a:solidFill>
                <a:highlight>
                  <a:srgbClr val="FFFFFF"/>
                </a:highlight>
                <a:latin typeface="Courier New"/>
                <a:ea typeface="Courier New"/>
                <a:cs typeface="Courier New"/>
                <a:sym typeface="Courier New"/>
              </a:rPr>
              <a:t>new </a:t>
            </a:r>
            <a:r>
              <a:rPr lang="en" sz="1400">
                <a:highlight>
                  <a:srgbClr val="FFFFFF"/>
                </a:highlight>
                <a:latin typeface="Courier New"/>
                <a:ea typeface="Courier New"/>
                <a:cs typeface="Courier New"/>
                <a:sym typeface="Courier New"/>
              </a:rPr>
              <a:t>Intent(Intent.</a:t>
            </a:r>
            <a:r>
              <a:rPr b="1" i="1" lang="en" sz="1400">
                <a:solidFill>
                  <a:srgbClr val="660E7A"/>
                </a:solidFill>
                <a:highlight>
                  <a:srgbClr val="FFFFFF"/>
                </a:highlight>
                <a:latin typeface="Courier New"/>
                <a:ea typeface="Courier New"/>
                <a:cs typeface="Courier New"/>
                <a:sym typeface="Courier New"/>
              </a:rPr>
              <a:t>ACTION_SEND</a:t>
            </a:r>
            <a:r>
              <a:rPr lang="en" sz="1400">
                <a:highlight>
                  <a:srgbClr val="FFFFFF"/>
                </a:highlight>
                <a:latin typeface="Courier New"/>
                <a:ea typeface="Courier New"/>
                <a:cs typeface="Courier New"/>
                <a:sym typeface="Courier New"/>
              </a:rPr>
              <a:t>);</a:t>
            </a:r>
          </a:p>
          <a:p>
            <a:pPr indent="0" lvl="0" marL="457200" rtl="0">
              <a:spcBef>
                <a:spcPts val="0"/>
              </a:spcBef>
              <a:buNone/>
            </a:pPr>
            <a:r>
              <a:rPr lang="en" sz="1400">
                <a:highlight>
                  <a:srgbClr val="FFFFFF"/>
                </a:highlight>
                <a:latin typeface="Courier New"/>
                <a:ea typeface="Courier New"/>
                <a:cs typeface="Courier New"/>
                <a:sym typeface="Courier New"/>
              </a:rPr>
              <a:t>   shareIntent.setType(</a:t>
            </a:r>
            <a:r>
              <a:rPr b="1" lang="en" sz="1400">
                <a:solidFill>
                  <a:srgbClr val="008000"/>
                </a:solidFill>
                <a:highlight>
                  <a:srgbClr val="FFFFFF"/>
                </a:highlight>
                <a:latin typeface="Courier New"/>
                <a:ea typeface="Courier New"/>
                <a:cs typeface="Courier New"/>
                <a:sym typeface="Courier New"/>
              </a:rPr>
              <a:t>"image/jpeg"</a:t>
            </a:r>
            <a:r>
              <a:rPr lang="en" sz="1400">
                <a:highlight>
                  <a:srgbClr val="FFFFFF"/>
                </a:highlight>
                <a:latin typeface="Courier New"/>
                <a:ea typeface="Courier New"/>
                <a:cs typeface="Courier New"/>
                <a:sym typeface="Courier New"/>
              </a:rPr>
              <a:t>);</a:t>
            </a:r>
          </a:p>
          <a:p>
            <a:pPr indent="0" lvl="0" marL="457200" rtl="0">
              <a:spcBef>
                <a:spcPts val="0"/>
              </a:spcBef>
              <a:buNone/>
            </a:pPr>
            <a:r>
              <a:rPr lang="en" sz="1400">
                <a:highlight>
                  <a:srgbClr val="FFFFFF"/>
                </a:highlight>
                <a:latin typeface="Courier New"/>
                <a:ea typeface="Courier New"/>
                <a:cs typeface="Courier New"/>
                <a:sym typeface="Courier New"/>
              </a:rPr>
              <a:t>   shareIntent.putExtra(Intent.</a:t>
            </a:r>
            <a:r>
              <a:rPr b="1" i="1" lang="en" sz="1400">
                <a:solidFill>
                  <a:srgbClr val="660E7A"/>
                </a:solidFill>
                <a:highlight>
                  <a:srgbClr val="FFFFFF"/>
                </a:highlight>
                <a:latin typeface="Courier New"/>
                <a:ea typeface="Courier New"/>
                <a:cs typeface="Courier New"/>
                <a:sym typeface="Courier New"/>
              </a:rPr>
              <a:t>EXTRA_STREAM</a:t>
            </a:r>
            <a:r>
              <a:rPr lang="en" sz="1400">
                <a:highlight>
                  <a:srgbClr val="FFFFFF"/>
                </a:highlight>
                <a:latin typeface="Courier New"/>
                <a:ea typeface="Courier New"/>
                <a:cs typeface="Courier New"/>
                <a:sym typeface="Courier New"/>
              </a:rPr>
              <a:t>, </a:t>
            </a:r>
            <a:r>
              <a:rPr b="1" lang="en" sz="1400">
                <a:solidFill>
                  <a:srgbClr val="660E7A"/>
                </a:solidFill>
                <a:highlight>
                  <a:srgbClr val="FFFFFF"/>
                </a:highlight>
                <a:latin typeface="Courier New"/>
                <a:ea typeface="Courier New"/>
                <a:cs typeface="Courier New"/>
                <a:sym typeface="Courier New"/>
              </a:rPr>
              <a:t>pictureFileUri</a:t>
            </a:r>
            <a:r>
              <a:rPr lang="en" sz="1400">
                <a:highlight>
                  <a:srgbClr val="FFFFFF"/>
                </a:highlight>
                <a:latin typeface="Courier New"/>
                <a:ea typeface="Courier New"/>
                <a:cs typeface="Courier New"/>
                <a:sym typeface="Courier New"/>
              </a:rPr>
              <a:t>);</a:t>
            </a:r>
          </a:p>
          <a:p>
            <a:pPr indent="0" lvl="0" marL="457200" rtl="0">
              <a:spcBef>
                <a:spcPts val="0"/>
              </a:spcBef>
              <a:buNone/>
            </a:pPr>
            <a:r>
              <a:rPr lang="en" sz="1400">
                <a:highlight>
                  <a:srgbClr val="FFFFFF"/>
                </a:highlight>
                <a:latin typeface="Courier New"/>
                <a:ea typeface="Courier New"/>
                <a:cs typeface="Courier New"/>
                <a:sym typeface="Courier New"/>
              </a:rPr>
              <a:t>   startActivity(shareIntent);</a:t>
            </a:r>
          </a:p>
          <a:p>
            <a:pPr indent="0" lvl="0" marL="457200" rtl="0">
              <a:spcBef>
                <a:spcPts val="0"/>
              </a:spcBef>
              <a:buNone/>
            </a:pPr>
            <a:r>
              <a:rPr lang="en" sz="1400">
                <a:highlight>
                  <a:srgbClr val="FFFFFF"/>
                </a:highlight>
                <a:latin typeface="Courier New"/>
                <a:ea typeface="Courier New"/>
                <a:cs typeface="Courier New"/>
                <a:sym typeface="Courier New"/>
              </a:rPr>
              <a:t>}</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9" name="Shape 369"/>
        <p:cNvGrpSpPr/>
        <p:nvPr/>
      </p:nvGrpSpPr>
      <p:grpSpPr>
        <a:xfrm>
          <a:off x="0" y="0"/>
          <a:ext cx="0" cy="0"/>
          <a:chOff x="0" y="0"/>
          <a:chExt cx="0" cy="0"/>
        </a:xfrm>
      </p:grpSpPr>
      <p:sp>
        <p:nvSpPr>
          <p:cNvPr id="370" name="Shape 370"/>
          <p:cNvSpPr txBox="1"/>
          <p:nvPr>
            <p:ph type="title"/>
          </p:nvPr>
        </p:nvSpPr>
        <p:spPr>
          <a:xfrm>
            <a:off x="457200" y="205975"/>
            <a:ext cx="8596200" cy="857400"/>
          </a:xfrm>
          <a:prstGeom prst="rect">
            <a:avLst/>
          </a:prstGeom>
        </p:spPr>
        <p:txBody>
          <a:bodyPr anchorCtr="0" anchor="b" bIns="91425" lIns="91425" rIns="91425" tIns="91425">
            <a:noAutofit/>
          </a:bodyPr>
          <a:lstStyle/>
          <a:p>
            <a:pPr lvl="0">
              <a:spcBef>
                <a:spcPts val="0"/>
              </a:spcBef>
              <a:buNone/>
            </a:pPr>
            <a:r>
              <a:rPr lang="en"/>
              <a:t>Step 9 - Screen Rotation...duhn Duhn DUHN!</a:t>
            </a:r>
          </a:p>
        </p:txBody>
      </p:sp>
      <p:sp>
        <p:nvSpPr>
          <p:cNvPr id="371" name="Shape 371"/>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42900" lvl="0" marL="457200" rtl="0">
              <a:lnSpc>
                <a:spcPct val="115000"/>
              </a:lnSpc>
              <a:spcBef>
                <a:spcPts val="0"/>
              </a:spcBef>
              <a:buSzPct val="100000"/>
              <a:buChar char="-"/>
            </a:pPr>
            <a:r>
              <a:rPr lang="en" sz="1800"/>
              <a:t>One of the core concepts about Android is the concept of Activity destruction on screen rotation. This was implemented originally to take into account the infinite amount of screen sizes of phones and to ensure your app reacted appropriately.</a:t>
            </a:r>
            <a:br>
              <a:rPr lang="en" sz="1800"/>
            </a:br>
          </a:p>
          <a:p>
            <a:pPr indent="-330200" lvl="1" marL="914400" rtl="0">
              <a:lnSpc>
                <a:spcPct val="115000"/>
              </a:lnSpc>
              <a:spcBef>
                <a:spcPts val="0"/>
              </a:spcBef>
              <a:buSzPct val="100000"/>
              <a:buChar char="-"/>
            </a:pPr>
            <a:r>
              <a:rPr lang="en" sz="1600"/>
              <a:t>Essentially every time your phone screen is rotated Android destroys and recreates your </a:t>
            </a:r>
            <a:br>
              <a:rPr lang="en" sz="1600"/>
            </a:br>
            <a:r>
              <a:rPr lang="en" sz="1600"/>
              <a:t>Activity in the foreground.</a:t>
            </a:r>
            <a:br>
              <a:rPr lang="en" sz="1600"/>
            </a:br>
          </a:p>
          <a:p>
            <a:pPr indent="-342900" lvl="0" marL="457200">
              <a:lnSpc>
                <a:spcPct val="115000"/>
              </a:lnSpc>
              <a:spcBef>
                <a:spcPts val="0"/>
              </a:spcBef>
              <a:buSzPct val="100000"/>
              <a:buChar char="-"/>
            </a:pPr>
            <a:r>
              <a:rPr lang="en" sz="1800"/>
              <a:t>To account for this we can hook into some useful callback and persist our state so we can restore it on onCreate.</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91C442"/>
        </a:solidFill>
      </p:bgPr>
    </p:bg>
    <p:spTree>
      <p:nvGrpSpPr>
        <p:cNvPr id="161" name="Shape 161"/>
        <p:cNvGrpSpPr/>
        <p:nvPr/>
      </p:nvGrpSpPr>
      <p:grpSpPr>
        <a:xfrm>
          <a:off x="0" y="0"/>
          <a:ext cx="0" cy="0"/>
          <a:chOff x="0" y="0"/>
          <a:chExt cx="0" cy="0"/>
        </a:xfrm>
      </p:grpSpPr>
      <p:sp>
        <p:nvSpPr>
          <p:cNvPr id="162" name="Shape 162"/>
          <p:cNvSpPr txBox="1"/>
          <p:nvPr>
            <p:ph idx="4294967295" type="title"/>
          </p:nvPr>
        </p:nvSpPr>
        <p:spPr>
          <a:xfrm>
            <a:off x="457200" y="2143053"/>
            <a:ext cx="8229600" cy="857400"/>
          </a:xfrm>
          <a:prstGeom prst="rect">
            <a:avLst/>
          </a:prstGeom>
        </p:spPr>
        <p:txBody>
          <a:bodyPr anchorCtr="0" anchor="ctr" bIns="91425" lIns="91425" rIns="91425" tIns="91425">
            <a:noAutofit/>
          </a:bodyPr>
          <a:lstStyle/>
          <a:p>
            <a:pPr lvl="0" algn="ctr">
              <a:spcBef>
                <a:spcPts val="0"/>
              </a:spcBef>
              <a:buNone/>
            </a:pPr>
            <a:r>
              <a:rPr lang="en"/>
              <a:t>Android Framework Stack</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5" name="Shape 375"/>
        <p:cNvGrpSpPr/>
        <p:nvPr/>
      </p:nvGrpSpPr>
      <p:grpSpPr>
        <a:xfrm>
          <a:off x="0" y="0"/>
          <a:ext cx="0" cy="0"/>
          <a:chOff x="0" y="0"/>
          <a:chExt cx="0" cy="0"/>
        </a:xfrm>
      </p:grpSpPr>
      <p:sp>
        <p:nvSpPr>
          <p:cNvPr id="376" name="Shape 376"/>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Step 9 - Screen Rotation, Cont.</a:t>
            </a:r>
          </a:p>
        </p:txBody>
      </p:sp>
      <p:sp>
        <p:nvSpPr>
          <p:cNvPr id="377" name="Shape 377"/>
          <p:cNvSpPr txBox="1"/>
          <p:nvPr>
            <p:ph idx="1" type="body"/>
          </p:nvPr>
        </p:nvSpPr>
        <p:spPr>
          <a:xfrm>
            <a:off x="0" y="1200150"/>
            <a:ext cx="9144000" cy="3725699"/>
          </a:xfrm>
          <a:prstGeom prst="rect">
            <a:avLst/>
          </a:prstGeom>
        </p:spPr>
        <p:txBody>
          <a:bodyPr anchorCtr="0" anchor="t" bIns="91425" lIns="91425" rIns="91425" tIns="91425">
            <a:noAutofit/>
          </a:bodyPr>
          <a:lstStyle/>
          <a:p>
            <a:pPr indent="-342900" lvl="0" marL="457200" rtl="0">
              <a:spcBef>
                <a:spcPts val="0"/>
              </a:spcBef>
              <a:buSzPct val="100000"/>
              <a:buChar char="-"/>
            </a:pPr>
            <a:r>
              <a:rPr lang="en" sz="1800"/>
              <a:t>Let’s go back to </a:t>
            </a:r>
            <a:r>
              <a:rPr lang="en" sz="1600">
                <a:solidFill>
                  <a:srgbClr val="006600"/>
                </a:solidFill>
                <a:latin typeface="Courier New"/>
                <a:ea typeface="Courier New"/>
                <a:cs typeface="Courier New"/>
                <a:sym typeface="Courier New"/>
              </a:rPr>
              <a:t>onCreate()</a:t>
            </a:r>
            <a:r>
              <a:rPr lang="en" sz="1800"/>
              <a:t>and add some code right at the end…</a:t>
            </a:r>
          </a:p>
          <a:p>
            <a:pPr indent="-342900" lvl="0" marL="457200" rtl="0">
              <a:spcBef>
                <a:spcPts val="0"/>
              </a:spcBef>
              <a:buSzPct val="100000"/>
              <a:buChar char="-"/>
            </a:pPr>
            <a:r>
              <a:rPr lang="en" sz="1800"/>
              <a:t>Here we’ll be restoring saved data</a:t>
            </a:r>
          </a:p>
          <a:p>
            <a:pPr indent="0" lvl="0" marL="457200" rtl="0">
              <a:spcBef>
                <a:spcPts val="0"/>
              </a:spcBef>
              <a:buNone/>
            </a:pPr>
            <a:r>
              <a:rPr i="1" lang="en" sz="1400">
                <a:solidFill>
                  <a:srgbClr val="808080"/>
                </a:solidFill>
                <a:highlight>
                  <a:srgbClr val="FFFFFF"/>
                </a:highlight>
                <a:latin typeface="Courier New"/>
                <a:ea typeface="Courier New"/>
                <a:cs typeface="Courier New"/>
                <a:sym typeface="Courier New"/>
              </a:rPr>
              <a:t>// If the savedInstanceState bundle is not null, </a:t>
            </a:r>
          </a:p>
          <a:p>
            <a:pPr indent="0" lvl="0" marL="457200" rtl="0">
              <a:spcBef>
                <a:spcPts val="0"/>
              </a:spcBef>
              <a:buNone/>
            </a:pPr>
            <a:r>
              <a:rPr i="1" lang="en" sz="1400">
                <a:solidFill>
                  <a:srgbClr val="808080"/>
                </a:solidFill>
                <a:highlight>
                  <a:srgbClr val="FFFFFF"/>
                </a:highlight>
                <a:latin typeface="Courier New"/>
                <a:ea typeface="Courier New"/>
                <a:cs typeface="Courier New"/>
                <a:sym typeface="Courier New"/>
              </a:rPr>
              <a:t>//it means we saved data in it.</a:t>
            </a:r>
          </a:p>
          <a:p>
            <a:pPr indent="0" lvl="0" marL="457200" rtl="0">
              <a:spcBef>
                <a:spcPts val="0"/>
              </a:spcBef>
              <a:buNone/>
            </a:pPr>
            <a:r>
              <a:rPr i="1" lang="en" sz="1400">
                <a:solidFill>
                  <a:srgbClr val="808080"/>
                </a:solidFill>
                <a:highlight>
                  <a:srgbClr val="FFFFFF"/>
                </a:highlight>
                <a:latin typeface="Courier New"/>
                <a:ea typeface="Courier New"/>
                <a:cs typeface="Courier New"/>
                <a:sym typeface="Courier New"/>
              </a:rPr>
              <a:t>// Grab the data out and restore the state </a:t>
            </a:r>
          </a:p>
          <a:p>
            <a:pPr indent="0" lvl="0" marL="457200" rtl="0">
              <a:spcBef>
                <a:spcPts val="0"/>
              </a:spcBef>
              <a:buNone/>
            </a:pPr>
            <a:r>
              <a:rPr i="1" lang="en" sz="1400">
                <a:solidFill>
                  <a:srgbClr val="808080"/>
                </a:solidFill>
                <a:highlight>
                  <a:srgbClr val="FFFFFF"/>
                </a:highlight>
                <a:latin typeface="Courier New"/>
                <a:ea typeface="Courier New"/>
                <a:cs typeface="Courier New"/>
                <a:sym typeface="Courier New"/>
              </a:rPr>
              <a:t>//(i.e. Text, Image, and Button Icon)</a:t>
            </a:r>
          </a:p>
          <a:p>
            <a:pPr indent="0" lvl="0" marL="457200" rtl="0">
              <a:spcBef>
                <a:spcPts val="0"/>
              </a:spcBef>
              <a:buNone/>
            </a:pPr>
            <a:r>
              <a:rPr b="1" lang="en" sz="1400">
                <a:solidFill>
                  <a:srgbClr val="000080"/>
                </a:solidFill>
                <a:highlight>
                  <a:srgbClr val="FFFFFF"/>
                </a:highlight>
                <a:latin typeface="Courier New"/>
                <a:ea typeface="Courier New"/>
                <a:cs typeface="Courier New"/>
                <a:sym typeface="Courier New"/>
              </a:rPr>
              <a:t>if </a:t>
            </a:r>
            <a:r>
              <a:rPr lang="en" sz="1400">
                <a:highlight>
                  <a:srgbClr val="FFFFFF"/>
                </a:highlight>
                <a:latin typeface="Courier New"/>
                <a:ea typeface="Courier New"/>
                <a:cs typeface="Courier New"/>
                <a:sym typeface="Courier New"/>
              </a:rPr>
              <a:t>(savedInstanceState != </a:t>
            </a:r>
            <a:r>
              <a:rPr b="1" lang="en" sz="1400">
                <a:solidFill>
                  <a:srgbClr val="000080"/>
                </a:solidFill>
                <a:highlight>
                  <a:srgbClr val="FFFFFF"/>
                </a:highlight>
                <a:latin typeface="Courier New"/>
                <a:ea typeface="Courier New"/>
                <a:cs typeface="Courier New"/>
                <a:sym typeface="Courier New"/>
              </a:rPr>
              <a:t>null</a:t>
            </a:r>
            <a:r>
              <a:rPr lang="en" sz="1400">
                <a:highlight>
                  <a:srgbClr val="FFFFFF"/>
                </a:highlight>
                <a:latin typeface="Courier New"/>
                <a:ea typeface="Courier New"/>
                <a:cs typeface="Courier New"/>
                <a:sym typeface="Courier New"/>
              </a:rPr>
              <a:t>) {</a:t>
            </a:r>
          </a:p>
          <a:p>
            <a:pPr indent="0" lvl="0" marL="457200" rtl="0">
              <a:spcBef>
                <a:spcPts val="0"/>
              </a:spcBef>
              <a:buNone/>
            </a:pPr>
            <a:r>
              <a:rPr lang="en" sz="1400">
                <a:highlight>
                  <a:srgbClr val="FFFFFF"/>
                </a:highlight>
                <a:latin typeface="Courier New"/>
                <a:ea typeface="Courier New"/>
                <a:cs typeface="Courier New"/>
                <a:sym typeface="Courier New"/>
              </a:rPr>
              <a:t>   </a:t>
            </a:r>
            <a:r>
              <a:rPr b="1" lang="en" sz="1400">
                <a:solidFill>
                  <a:srgbClr val="660E7A"/>
                </a:solidFill>
                <a:highlight>
                  <a:srgbClr val="FFFFFF"/>
                </a:highlight>
                <a:latin typeface="Courier New"/>
                <a:ea typeface="Courier New"/>
                <a:cs typeface="Courier New"/>
                <a:sym typeface="Courier New"/>
              </a:rPr>
              <a:t>pictureTakenBitmap </a:t>
            </a:r>
            <a:r>
              <a:rPr lang="en" sz="1400">
                <a:highlight>
                  <a:srgbClr val="FFFFFF"/>
                </a:highlight>
                <a:latin typeface="Courier New"/>
                <a:ea typeface="Courier New"/>
                <a:cs typeface="Courier New"/>
                <a:sym typeface="Courier New"/>
              </a:rPr>
              <a:t>= </a:t>
            </a:r>
          </a:p>
          <a:p>
            <a:pPr indent="457200" lvl="0" marL="1371600" rtl="0">
              <a:spcBef>
                <a:spcPts val="0"/>
              </a:spcBef>
              <a:buNone/>
            </a:pPr>
            <a:r>
              <a:rPr lang="en" sz="1400">
                <a:highlight>
                  <a:srgbClr val="FFFFFF"/>
                </a:highlight>
                <a:latin typeface="Courier New"/>
                <a:ea typeface="Courier New"/>
                <a:cs typeface="Courier New"/>
                <a:sym typeface="Courier New"/>
              </a:rPr>
              <a:t>savedInstanceState.getParcelable(</a:t>
            </a:r>
            <a:r>
              <a:rPr b="1" i="1" lang="en" sz="1400">
                <a:solidFill>
                  <a:srgbClr val="660E7A"/>
                </a:solidFill>
                <a:highlight>
                  <a:srgbClr val="FFFFFF"/>
                </a:highlight>
                <a:latin typeface="Courier New"/>
                <a:ea typeface="Courier New"/>
                <a:cs typeface="Courier New"/>
                <a:sym typeface="Courier New"/>
              </a:rPr>
              <a:t>STATE_PICTURE_TAKEN_BITMAP</a:t>
            </a:r>
            <a:r>
              <a:rPr lang="en" sz="1400">
                <a:highlight>
                  <a:srgbClr val="FFFFFF"/>
                </a:highlight>
                <a:latin typeface="Courier New"/>
                <a:ea typeface="Courier New"/>
                <a:cs typeface="Courier New"/>
                <a:sym typeface="Courier New"/>
              </a:rPr>
              <a:t>);</a:t>
            </a:r>
          </a:p>
          <a:p>
            <a:pPr indent="0" lvl="0" marL="457200" rtl="0">
              <a:spcBef>
                <a:spcPts val="0"/>
              </a:spcBef>
              <a:buNone/>
            </a:pPr>
            <a:r>
              <a:rPr lang="en" sz="1400">
                <a:highlight>
                  <a:srgbClr val="FFFFFF"/>
                </a:highlight>
                <a:latin typeface="Courier New"/>
                <a:ea typeface="Courier New"/>
                <a:cs typeface="Courier New"/>
                <a:sym typeface="Courier New"/>
              </a:rPr>
              <a:t>   </a:t>
            </a:r>
            <a:r>
              <a:rPr b="1" lang="en" sz="1400">
                <a:solidFill>
                  <a:srgbClr val="660E7A"/>
                </a:solidFill>
                <a:highlight>
                  <a:srgbClr val="FFFFFF"/>
                </a:highlight>
                <a:latin typeface="Courier New"/>
                <a:ea typeface="Courier New"/>
                <a:cs typeface="Courier New"/>
                <a:sym typeface="Courier New"/>
              </a:rPr>
              <a:t>pictureFileUri </a:t>
            </a:r>
            <a:r>
              <a:rPr lang="en" sz="1400">
                <a:highlight>
                  <a:srgbClr val="FFFFFF"/>
                </a:highlight>
                <a:latin typeface="Courier New"/>
                <a:ea typeface="Courier New"/>
                <a:cs typeface="Courier New"/>
                <a:sym typeface="Courier New"/>
              </a:rPr>
              <a:t>= savedInstanceState.getParcelable(</a:t>
            </a:r>
            <a:r>
              <a:rPr b="1" i="1" lang="en" sz="1400">
                <a:solidFill>
                  <a:srgbClr val="660E7A"/>
                </a:solidFill>
                <a:highlight>
                  <a:srgbClr val="FFFFFF"/>
                </a:highlight>
                <a:latin typeface="Courier New"/>
                <a:ea typeface="Courier New"/>
                <a:cs typeface="Courier New"/>
                <a:sym typeface="Courier New"/>
              </a:rPr>
              <a:t>STATE_PICTURE_URI</a:t>
            </a:r>
            <a:r>
              <a:rPr lang="en" sz="1400">
                <a:highlight>
                  <a:srgbClr val="FFFFFF"/>
                </a:highlight>
                <a:latin typeface="Courier New"/>
                <a:ea typeface="Courier New"/>
                <a:cs typeface="Courier New"/>
                <a:sym typeface="Courier New"/>
              </a:rPr>
              <a:t>);</a:t>
            </a:r>
          </a:p>
          <a:p>
            <a:pPr indent="0" lvl="0" marL="457200" rtl="0">
              <a:spcBef>
                <a:spcPts val="0"/>
              </a:spcBef>
              <a:buNone/>
            </a:pPr>
            <a:r>
              <a:rPr lang="en" sz="1400">
                <a:highlight>
                  <a:srgbClr val="FFFFFF"/>
                </a:highlight>
                <a:latin typeface="Courier New"/>
                <a:ea typeface="Courier New"/>
                <a:cs typeface="Courier New"/>
                <a:sym typeface="Courier New"/>
              </a:rPr>
              <a:t>   setContent();</a:t>
            </a:r>
          </a:p>
          <a:p>
            <a:pPr indent="0" lvl="0" marL="457200" rtl="0">
              <a:spcBef>
                <a:spcPts val="0"/>
              </a:spcBef>
              <a:buNone/>
            </a:pPr>
            <a:r>
              <a:rPr lang="en" sz="1400">
                <a:highlight>
                  <a:srgbClr val="FFFFFF"/>
                </a:highlight>
                <a:latin typeface="Courier New"/>
                <a:ea typeface="Courier New"/>
                <a:cs typeface="Courier New"/>
                <a:sym typeface="Courier New"/>
              </a:rPr>
              <a:t>}</a:t>
            </a:r>
          </a:p>
          <a:p>
            <a:pPr lvl="0">
              <a:spcBef>
                <a:spcPts val="0"/>
              </a:spcBef>
              <a:buNone/>
            </a:pPr>
            <a:r>
              <a:t/>
            </a:r>
            <a:endParaRPr sz="1800"/>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1" name="Shape 381"/>
        <p:cNvGrpSpPr/>
        <p:nvPr/>
      </p:nvGrpSpPr>
      <p:grpSpPr>
        <a:xfrm>
          <a:off x="0" y="0"/>
          <a:ext cx="0" cy="0"/>
          <a:chOff x="0" y="0"/>
          <a:chExt cx="0" cy="0"/>
        </a:xfrm>
      </p:grpSpPr>
      <p:sp>
        <p:nvSpPr>
          <p:cNvPr id="382" name="Shape 382"/>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Step 9 - Screen Rotation, Cont.</a:t>
            </a:r>
          </a:p>
        </p:txBody>
      </p:sp>
      <p:sp>
        <p:nvSpPr>
          <p:cNvPr id="383" name="Shape 383"/>
          <p:cNvSpPr txBox="1"/>
          <p:nvPr>
            <p:ph idx="1" type="body"/>
          </p:nvPr>
        </p:nvSpPr>
        <p:spPr>
          <a:xfrm>
            <a:off x="457200" y="1200150"/>
            <a:ext cx="8686800" cy="3725699"/>
          </a:xfrm>
          <a:prstGeom prst="rect">
            <a:avLst/>
          </a:prstGeom>
        </p:spPr>
        <p:txBody>
          <a:bodyPr anchorCtr="0" anchor="t" bIns="91425" lIns="91425" rIns="91425" tIns="91425">
            <a:noAutofit/>
          </a:bodyPr>
          <a:lstStyle/>
          <a:p>
            <a:pPr indent="-342900" lvl="0" marL="457200" rtl="0">
              <a:spcBef>
                <a:spcPts val="0"/>
              </a:spcBef>
              <a:buSzPct val="100000"/>
              <a:buChar char="-"/>
            </a:pPr>
            <a:r>
              <a:rPr lang="en" sz="1800">
                <a:latin typeface="Arial"/>
                <a:ea typeface="Arial"/>
                <a:cs typeface="Arial"/>
                <a:sym typeface="Arial"/>
              </a:rPr>
              <a:t>Now let’s go down to </a:t>
            </a:r>
            <a:r>
              <a:rPr lang="en" sz="1600">
                <a:solidFill>
                  <a:srgbClr val="006600"/>
                </a:solidFill>
                <a:latin typeface="Courier New"/>
                <a:ea typeface="Courier New"/>
                <a:cs typeface="Courier New"/>
                <a:sym typeface="Courier New"/>
              </a:rPr>
              <a:t>onSaveInstanceState()</a:t>
            </a:r>
            <a:r>
              <a:rPr lang="en" sz="1800">
                <a:latin typeface="Arial"/>
                <a:ea typeface="Arial"/>
                <a:cs typeface="Arial"/>
                <a:sym typeface="Arial"/>
              </a:rPr>
              <a:t> and make sure we are saving things out before the activity is destroyed.</a:t>
            </a:r>
          </a:p>
          <a:p>
            <a:pPr indent="0" lvl="0" marL="457200" rtl="0">
              <a:spcBef>
                <a:spcPts val="0"/>
              </a:spcBef>
              <a:buNone/>
            </a:pPr>
            <a:br>
              <a:rPr lang="en" sz="900">
                <a:solidFill>
                  <a:srgbClr val="808000"/>
                </a:solidFill>
                <a:highlight>
                  <a:srgbClr val="FFFFFF"/>
                </a:highlight>
                <a:latin typeface="Arial"/>
                <a:ea typeface="Arial"/>
                <a:cs typeface="Arial"/>
                <a:sym typeface="Arial"/>
              </a:rPr>
            </a:br>
            <a:r>
              <a:rPr lang="en" sz="1400">
                <a:solidFill>
                  <a:srgbClr val="808000"/>
                </a:solidFill>
                <a:highlight>
                  <a:srgbClr val="FFFFFF"/>
                </a:highlight>
                <a:latin typeface="Courier New"/>
                <a:ea typeface="Courier New"/>
                <a:cs typeface="Courier New"/>
                <a:sym typeface="Courier New"/>
              </a:rPr>
              <a:t>@Override</a:t>
            </a:r>
          </a:p>
          <a:p>
            <a:pPr indent="0" lvl="0" marL="457200" rtl="0">
              <a:spcBef>
                <a:spcPts val="0"/>
              </a:spcBef>
              <a:buNone/>
            </a:pPr>
            <a:r>
              <a:rPr b="1" lang="en" sz="1400">
                <a:solidFill>
                  <a:srgbClr val="000080"/>
                </a:solidFill>
                <a:highlight>
                  <a:srgbClr val="FFFFFF"/>
                </a:highlight>
                <a:latin typeface="Courier New"/>
                <a:ea typeface="Courier New"/>
                <a:cs typeface="Courier New"/>
                <a:sym typeface="Courier New"/>
              </a:rPr>
              <a:t>protected void </a:t>
            </a:r>
            <a:r>
              <a:rPr lang="en" sz="1400">
                <a:highlight>
                  <a:srgbClr val="FFFFFF"/>
                </a:highlight>
                <a:latin typeface="Courier New"/>
                <a:ea typeface="Courier New"/>
                <a:cs typeface="Courier New"/>
                <a:sym typeface="Courier New"/>
              </a:rPr>
              <a:t>onSaveInstanceState(Bundle outState) {</a:t>
            </a:r>
          </a:p>
          <a:p>
            <a:pPr indent="0" lvl="0" marL="457200" rtl="0">
              <a:spcBef>
                <a:spcPts val="0"/>
              </a:spcBef>
              <a:buNone/>
            </a:pPr>
            <a:r>
              <a:rPr lang="en" sz="1400">
                <a:highlight>
                  <a:srgbClr val="FFFFFF"/>
                </a:highlight>
                <a:latin typeface="Courier New"/>
                <a:ea typeface="Courier New"/>
                <a:cs typeface="Courier New"/>
                <a:sym typeface="Courier New"/>
              </a:rPr>
              <a:t>   </a:t>
            </a:r>
            <a:r>
              <a:rPr b="1" lang="en" sz="1400">
                <a:solidFill>
                  <a:srgbClr val="000080"/>
                </a:solidFill>
                <a:highlight>
                  <a:srgbClr val="FFFFFF"/>
                </a:highlight>
                <a:latin typeface="Courier New"/>
                <a:ea typeface="Courier New"/>
                <a:cs typeface="Courier New"/>
                <a:sym typeface="Courier New"/>
              </a:rPr>
              <a:t>super</a:t>
            </a:r>
            <a:r>
              <a:rPr lang="en" sz="1400">
                <a:highlight>
                  <a:srgbClr val="FFFFFF"/>
                </a:highlight>
                <a:latin typeface="Courier New"/>
                <a:ea typeface="Courier New"/>
                <a:cs typeface="Courier New"/>
                <a:sym typeface="Courier New"/>
              </a:rPr>
              <a:t>.onSaveInstanceState(outState);</a:t>
            </a:r>
          </a:p>
          <a:p>
            <a:pPr indent="0" lvl="0" marL="457200" rtl="0">
              <a:spcBef>
                <a:spcPts val="0"/>
              </a:spcBef>
              <a:buNone/>
            </a:pPr>
            <a:r>
              <a:rPr lang="en" sz="1400">
                <a:highlight>
                  <a:srgbClr val="FFFFFF"/>
                </a:highlight>
                <a:latin typeface="Courier New"/>
                <a:ea typeface="Courier New"/>
                <a:cs typeface="Courier New"/>
                <a:sym typeface="Courier New"/>
              </a:rPr>
              <a:t>   </a:t>
            </a:r>
            <a:r>
              <a:rPr i="1" lang="en" sz="1400">
                <a:solidFill>
                  <a:srgbClr val="808080"/>
                </a:solidFill>
                <a:highlight>
                  <a:srgbClr val="FFFFFF"/>
                </a:highlight>
                <a:latin typeface="Courier New"/>
                <a:ea typeface="Courier New"/>
                <a:cs typeface="Courier New"/>
                <a:sym typeface="Courier New"/>
              </a:rPr>
              <a:t>// Save image bitmap and it's uri when activity gets destroyed</a:t>
            </a:r>
          </a:p>
          <a:p>
            <a:pPr indent="0" lvl="0" marL="457200" rtl="0">
              <a:spcBef>
                <a:spcPts val="0"/>
              </a:spcBef>
              <a:buNone/>
            </a:pPr>
            <a:r>
              <a:rPr i="1" lang="en" sz="1400">
                <a:solidFill>
                  <a:srgbClr val="808080"/>
                </a:solidFill>
                <a:highlight>
                  <a:srgbClr val="FFFFFF"/>
                </a:highlight>
                <a:latin typeface="Courier New"/>
                <a:ea typeface="Courier New"/>
                <a:cs typeface="Courier New"/>
                <a:sym typeface="Courier New"/>
              </a:rPr>
              <a:t>   // (i.e. on screen rotation)</a:t>
            </a:r>
          </a:p>
          <a:p>
            <a:pPr indent="0" lvl="0" marL="457200" rtl="0">
              <a:spcBef>
                <a:spcPts val="0"/>
              </a:spcBef>
              <a:buNone/>
            </a:pPr>
            <a:r>
              <a:rPr i="1" lang="en" sz="1400">
                <a:solidFill>
                  <a:srgbClr val="808080"/>
                </a:solidFill>
                <a:highlight>
                  <a:srgbClr val="FFFFFF"/>
                </a:highlight>
                <a:latin typeface="Courier New"/>
                <a:ea typeface="Courier New"/>
                <a:cs typeface="Courier New"/>
                <a:sym typeface="Courier New"/>
              </a:rPr>
              <a:t>   </a:t>
            </a:r>
            <a:r>
              <a:rPr lang="en" sz="1400">
                <a:highlight>
                  <a:srgbClr val="FFFFFF"/>
                </a:highlight>
                <a:latin typeface="Courier New"/>
                <a:ea typeface="Courier New"/>
                <a:cs typeface="Courier New"/>
                <a:sym typeface="Courier New"/>
              </a:rPr>
              <a:t>outState.putParcelable(</a:t>
            </a:r>
            <a:r>
              <a:rPr b="1" i="1" lang="en" sz="1400">
                <a:solidFill>
                  <a:srgbClr val="660E7A"/>
                </a:solidFill>
                <a:highlight>
                  <a:srgbClr val="FFFFFF"/>
                </a:highlight>
                <a:latin typeface="Courier New"/>
                <a:ea typeface="Courier New"/>
                <a:cs typeface="Courier New"/>
                <a:sym typeface="Courier New"/>
              </a:rPr>
              <a:t>STATE_PICTURE_TAKEN_BITMAP</a:t>
            </a:r>
            <a:r>
              <a:rPr lang="en" sz="1400">
                <a:highlight>
                  <a:srgbClr val="FFFFFF"/>
                </a:highlight>
                <a:latin typeface="Courier New"/>
                <a:ea typeface="Courier New"/>
                <a:cs typeface="Courier New"/>
                <a:sym typeface="Courier New"/>
              </a:rPr>
              <a:t>, </a:t>
            </a:r>
            <a:r>
              <a:rPr b="1" lang="en" sz="1400">
                <a:solidFill>
                  <a:srgbClr val="660E7A"/>
                </a:solidFill>
                <a:highlight>
                  <a:srgbClr val="FFFFFF"/>
                </a:highlight>
                <a:latin typeface="Courier New"/>
                <a:ea typeface="Courier New"/>
                <a:cs typeface="Courier New"/>
                <a:sym typeface="Courier New"/>
              </a:rPr>
              <a:t>pictureTakenBitmap</a:t>
            </a:r>
            <a:r>
              <a:rPr lang="en" sz="1400">
                <a:highlight>
                  <a:srgbClr val="FFFFFF"/>
                </a:highlight>
                <a:latin typeface="Courier New"/>
                <a:ea typeface="Courier New"/>
                <a:cs typeface="Courier New"/>
                <a:sym typeface="Courier New"/>
              </a:rPr>
              <a:t>);</a:t>
            </a:r>
          </a:p>
          <a:p>
            <a:pPr indent="0" lvl="0" marL="457200" rtl="0">
              <a:spcBef>
                <a:spcPts val="0"/>
              </a:spcBef>
              <a:buNone/>
            </a:pPr>
            <a:r>
              <a:rPr lang="en" sz="1400">
                <a:highlight>
                  <a:srgbClr val="FFFFFF"/>
                </a:highlight>
                <a:latin typeface="Courier New"/>
                <a:ea typeface="Courier New"/>
                <a:cs typeface="Courier New"/>
                <a:sym typeface="Courier New"/>
              </a:rPr>
              <a:t>   outState.putParcelable(</a:t>
            </a:r>
            <a:r>
              <a:rPr b="1" i="1" lang="en" sz="1400">
                <a:solidFill>
                  <a:srgbClr val="660E7A"/>
                </a:solidFill>
                <a:highlight>
                  <a:srgbClr val="FFFFFF"/>
                </a:highlight>
                <a:latin typeface="Courier New"/>
                <a:ea typeface="Courier New"/>
                <a:cs typeface="Courier New"/>
                <a:sym typeface="Courier New"/>
              </a:rPr>
              <a:t>STATE_PICTURE_URI</a:t>
            </a:r>
            <a:r>
              <a:rPr lang="en" sz="1400">
                <a:highlight>
                  <a:srgbClr val="FFFFFF"/>
                </a:highlight>
                <a:latin typeface="Courier New"/>
                <a:ea typeface="Courier New"/>
                <a:cs typeface="Courier New"/>
                <a:sym typeface="Courier New"/>
              </a:rPr>
              <a:t>, </a:t>
            </a:r>
            <a:r>
              <a:rPr b="1" lang="en" sz="1400">
                <a:solidFill>
                  <a:srgbClr val="660E7A"/>
                </a:solidFill>
                <a:highlight>
                  <a:srgbClr val="FFFFFF"/>
                </a:highlight>
                <a:latin typeface="Courier New"/>
                <a:ea typeface="Courier New"/>
                <a:cs typeface="Courier New"/>
                <a:sym typeface="Courier New"/>
              </a:rPr>
              <a:t>pictureFileUri</a:t>
            </a:r>
            <a:r>
              <a:rPr lang="en" sz="1400">
                <a:highlight>
                  <a:srgbClr val="FFFFFF"/>
                </a:highlight>
                <a:latin typeface="Courier New"/>
                <a:ea typeface="Courier New"/>
                <a:cs typeface="Courier New"/>
                <a:sym typeface="Courier New"/>
              </a:rPr>
              <a:t>);</a:t>
            </a:r>
          </a:p>
          <a:p>
            <a:pPr indent="0" lvl="0" marL="457200" rtl="0">
              <a:spcBef>
                <a:spcPts val="0"/>
              </a:spcBef>
              <a:buNone/>
            </a:pPr>
            <a:r>
              <a:rPr lang="en" sz="1400">
                <a:highlight>
                  <a:srgbClr val="FFFFFF"/>
                </a:highlight>
                <a:latin typeface="Courier New"/>
                <a:ea typeface="Courier New"/>
                <a:cs typeface="Courier New"/>
                <a:sym typeface="Courier New"/>
              </a:rPr>
              <a:t>}</a:t>
            </a:r>
          </a:p>
          <a:p>
            <a:pPr indent="-342900" lvl="0" marL="457200" rtl="0">
              <a:spcBef>
                <a:spcPts val="0"/>
              </a:spcBef>
              <a:buSzPct val="100000"/>
              <a:buChar char="-"/>
            </a:pPr>
            <a:r>
              <a:rPr lang="en" sz="1800">
                <a:latin typeface="Arial"/>
                <a:ea typeface="Arial"/>
                <a:cs typeface="Arial"/>
                <a:sym typeface="Arial"/>
              </a:rPr>
              <a:t>Done! Launch the app, take a selfie, and rotate away!</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91C442"/>
        </a:solidFill>
      </p:bgPr>
    </p:bg>
    <p:spTree>
      <p:nvGrpSpPr>
        <p:cNvPr id="387" name="Shape 387"/>
        <p:cNvGrpSpPr/>
        <p:nvPr/>
      </p:nvGrpSpPr>
      <p:grpSpPr>
        <a:xfrm>
          <a:off x="0" y="0"/>
          <a:ext cx="0" cy="0"/>
          <a:chOff x="0" y="0"/>
          <a:chExt cx="0" cy="0"/>
        </a:xfrm>
      </p:grpSpPr>
      <p:sp>
        <p:nvSpPr>
          <p:cNvPr id="388" name="Shape 388"/>
          <p:cNvSpPr txBox="1"/>
          <p:nvPr>
            <p:ph idx="4294967295" type="title"/>
          </p:nvPr>
        </p:nvSpPr>
        <p:spPr>
          <a:xfrm>
            <a:off x="457200" y="2143053"/>
            <a:ext cx="8229600" cy="857400"/>
          </a:xfrm>
          <a:prstGeom prst="rect">
            <a:avLst/>
          </a:prstGeom>
        </p:spPr>
        <p:txBody>
          <a:bodyPr anchorCtr="0" anchor="ctr" bIns="91425" lIns="91425" rIns="91425" tIns="91425">
            <a:noAutofit/>
          </a:bodyPr>
          <a:lstStyle/>
          <a:p>
            <a:pPr lvl="0" rtl="0" algn="ctr">
              <a:spcBef>
                <a:spcPts val="0"/>
              </a:spcBef>
              <a:buNone/>
            </a:pPr>
            <a:r>
              <a:rPr lang="en"/>
              <a:t>Good Work!</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2" name="Shape 392"/>
        <p:cNvGrpSpPr/>
        <p:nvPr/>
      </p:nvGrpSpPr>
      <p:grpSpPr>
        <a:xfrm>
          <a:off x="0" y="0"/>
          <a:ext cx="0" cy="0"/>
          <a:chOff x="0" y="0"/>
          <a:chExt cx="0" cy="0"/>
        </a:xfrm>
      </p:grpSpPr>
      <p:sp>
        <p:nvSpPr>
          <p:cNvPr id="393" name="Shape 393"/>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Lab 2 Reference Guide</a:t>
            </a:r>
          </a:p>
        </p:txBody>
      </p:sp>
      <p:sp>
        <p:nvSpPr>
          <p:cNvPr id="394" name="Shape 394"/>
          <p:cNvSpPr txBox="1"/>
          <p:nvPr>
            <p:ph idx="1" type="body"/>
          </p:nvPr>
        </p:nvSpPr>
        <p:spPr>
          <a:xfrm>
            <a:off x="351700" y="1200150"/>
            <a:ext cx="8637900" cy="3725699"/>
          </a:xfrm>
          <a:prstGeom prst="rect">
            <a:avLst/>
          </a:prstGeom>
        </p:spPr>
        <p:txBody>
          <a:bodyPr anchorCtr="0" anchor="ctr" bIns="91425" lIns="91425" rIns="91425" tIns="91425">
            <a:noAutofit/>
          </a:bodyPr>
          <a:lstStyle/>
          <a:p>
            <a:pPr lvl="0" rtl="0" algn="ctr">
              <a:spcBef>
                <a:spcPts val="0"/>
              </a:spcBef>
              <a:buNone/>
            </a:pPr>
            <a:r>
              <a:rPr lang="en" u="sng">
                <a:solidFill>
                  <a:schemeClr val="hlink"/>
                </a:solidFill>
                <a:hlinkClick r:id="rId3"/>
              </a:rPr>
              <a:t>github.com/willowtreeapps/penn-apps-lab2-completed</a:t>
            </a:r>
          </a:p>
          <a:p>
            <a:pPr indent="0" lvl="0" marL="0" rtl="0" algn="ctr">
              <a:spcBef>
                <a:spcPts val="0"/>
              </a:spcBef>
              <a:buNone/>
            </a:pPr>
            <a:r>
              <a:rPr lang="en"/>
              <a:t>  or</a:t>
            </a:r>
          </a:p>
          <a:p>
            <a:pPr lvl="0" rtl="0" algn="ctr">
              <a:spcBef>
                <a:spcPts val="0"/>
              </a:spcBef>
              <a:buNone/>
            </a:pPr>
            <a:r>
              <a:rPr lang="en" u="sng">
                <a:solidFill>
                  <a:schemeClr val="hlink"/>
                </a:solidFill>
                <a:hlinkClick r:id="rId4"/>
              </a:rPr>
              <a:t>bit.ly/1UeR04J</a:t>
            </a:r>
          </a:p>
          <a:p>
            <a:pPr lvl="0" rtl="0">
              <a:spcBef>
                <a:spcPts val="0"/>
              </a:spcBef>
              <a:buNone/>
            </a:pPr>
            <a:r>
              <a:t/>
            </a:r>
            <a:endParaRPr sz="1800">
              <a:solidFill>
                <a:srgbClr val="A3AAAE"/>
              </a:solidFill>
              <a:latin typeface="Arial"/>
              <a:ea typeface="Arial"/>
              <a:cs typeface="Arial"/>
              <a:sym typeface="Arial"/>
            </a:endParaRP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8" name="Shape 398"/>
        <p:cNvGrpSpPr/>
        <p:nvPr/>
      </p:nvGrpSpPr>
      <p:grpSpPr>
        <a:xfrm>
          <a:off x="0" y="0"/>
          <a:ext cx="0" cy="0"/>
          <a:chOff x="0" y="0"/>
          <a:chExt cx="0" cy="0"/>
        </a:xfrm>
      </p:grpSpPr>
      <p:sp>
        <p:nvSpPr>
          <p:cNvPr id="399" name="Shape 39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3rd Party Libs</a:t>
            </a:r>
          </a:p>
        </p:txBody>
      </p:sp>
      <p:sp>
        <p:nvSpPr>
          <p:cNvPr id="400" name="Shape 400"/>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sz="2400" u="sng">
                <a:solidFill>
                  <a:schemeClr val="hlink"/>
                </a:solidFill>
                <a:hlinkClick r:id="rId3"/>
              </a:rPr>
              <a:t>Gson</a:t>
            </a:r>
            <a:r>
              <a:rPr lang="en" sz="2400"/>
              <a:t> - </a:t>
            </a:r>
            <a:r>
              <a:rPr lang="en" sz="1800"/>
              <a:t>Because parsing json payloads by hand is for newbs.</a:t>
            </a:r>
          </a:p>
          <a:p>
            <a:pPr lvl="0" rtl="0">
              <a:spcBef>
                <a:spcPts val="0"/>
              </a:spcBef>
              <a:buNone/>
            </a:pPr>
            <a:r>
              <a:rPr lang="en" sz="2400" u="sng">
                <a:solidFill>
                  <a:schemeClr val="hlink"/>
                </a:solidFill>
                <a:hlinkClick r:id="rId4"/>
              </a:rPr>
              <a:t>Picasso</a:t>
            </a:r>
            <a:r>
              <a:rPr lang="en" sz="2400"/>
              <a:t> - </a:t>
            </a:r>
            <a:r>
              <a:rPr lang="en" sz="1800"/>
              <a:t>A powerful image downloading and caching library.</a:t>
            </a:r>
          </a:p>
          <a:p>
            <a:pPr lvl="0" rtl="0">
              <a:spcBef>
                <a:spcPts val="0"/>
              </a:spcBef>
              <a:buNone/>
            </a:pPr>
            <a:r>
              <a:rPr lang="en" sz="2400" u="sng">
                <a:solidFill>
                  <a:schemeClr val="hlink"/>
                </a:solidFill>
                <a:hlinkClick r:id="rId5"/>
              </a:rPr>
              <a:t>Retrofit</a:t>
            </a:r>
            <a:r>
              <a:rPr lang="en" sz="2400"/>
              <a:t> - </a:t>
            </a:r>
            <a:r>
              <a:rPr lang="en" sz="1800"/>
              <a:t>A type-safe HTTP client </a:t>
            </a:r>
          </a:p>
          <a:p>
            <a:pPr lvl="0" rtl="0">
              <a:spcBef>
                <a:spcPts val="0"/>
              </a:spcBef>
              <a:buNone/>
            </a:pPr>
            <a:r>
              <a:rPr lang="en" sz="2400" u="sng">
                <a:solidFill>
                  <a:schemeClr val="hlink"/>
                </a:solidFill>
                <a:hlinkClick r:id="rId6"/>
              </a:rPr>
              <a:t>OkHTTP</a:t>
            </a:r>
            <a:r>
              <a:rPr lang="en" sz="1800"/>
              <a:t> - A HTTP &amp; HTTP/2 client </a:t>
            </a:r>
            <a:r>
              <a:rPr i="1" lang="en" sz="1800"/>
              <a:t>(works hand in hand with Retrofit)</a:t>
            </a:r>
          </a:p>
          <a:p>
            <a:pPr lvl="0" rtl="0">
              <a:spcBef>
                <a:spcPts val="0"/>
              </a:spcBef>
              <a:buNone/>
            </a:pPr>
            <a:r>
              <a:rPr lang="en" sz="2400" u="sng">
                <a:solidFill>
                  <a:schemeClr val="hlink"/>
                </a:solidFill>
                <a:hlinkClick r:id="rId7"/>
              </a:rPr>
              <a:t>Calligraphy</a:t>
            </a:r>
            <a:r>
              <a:rPr lang="en" sz="2400"/>
              <a:t> -</a:t>
            </a:r>
            <a:r>
              <a:rPr lang="en" sz="1800"/>
              <a:t> Custom Fonts for Android made easy.</a:t>
            </a:r>
          </a:p>
          <a:p>
            <a:pPr lvl="0" rtl="0">
              <a:spcBef>
                <a:spcPts val="0"/>
              </a:spcBef>
              <a:buNone/>
            </a:pPr>
            <a:r>
              <a:rPr lang="en" sz="2400" u="sng">
                <a:solidFill>
                  <a:schemeClr val="hlink"/>
                </a:solidFill>
                <a:hlinkClick r:id="rId8"/>
              </a:rPr>
              <a:t>Android Support Libraries</a:t>
            </a:r>
            <a:r>
              <a:rPr lang="en" sz="2400"/>
              <a:t> - </a:t>
            </a:r>
            <a:r>
              <a:rPr lang="en" sz="1800"/>
              <a:t>v4 &amp; v7 Support &amp; Design Support </a:t>
            </a:r>
            <a:r>
              <a:rPr i="1" lang="en" sz="1800"/>
              <a:t>(they are all great really)</a:t>
            </a: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4" name="Shape 404"/>
        <p:cNvGrpSpPr/>
        <p:nvPr/>
      </p:nvGrpSpPr>
      <p:grpSpPr>
        <a:xfrm>
          <a:off x="0" y="0"/>
          <a:ext cx="0" cy="0"/>
          <a:chOff x="0" y="0"/>
          <a:chExt cx="0" cy="0"/>
        </a:xfrm>
      </p:grpSpPr>
      <p:sp>
        <p:nvSpPr>
          <p:cNvPr id="405" name="Shape 40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Resources for Learning More</a:t>
            </a:r>
          </a:p>
        </p:txBody>
      </p:sp>
      <p:sp>
        <p:nvSpPr>
          <p:cNvPr id="406" name="Shape 406"/>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lnSpc>
                <a:spcPct val="150000"/>
              </a:lnSpc>
              <a:spcBef>
                <a:spcPts val="0"/>
              </a:spcBef>
              <a:buChar char="-"/>
            </a:pPr>
            <a:r>
              <a:rPr lang="en"/>
              <a:t>developer.android.com</a:t>
            </a:r>
          </a:p>
          <a:p>
            <a:pPr indent="-228600" lvl="0" marL="457200" rtl="0">
              <a:lnSpc>
                <a:spcPct val="150000"/>
              </a:lnSpc>
              <a:spcBef>
                <a:spcPts val="0"/>
              </a:spcBef>
              <a:buChar char="-"/>
            </a:pPr>
            <a:r>
              <a:rPr lang="en"/>
              <a:t>RayWenderlich.com</a:t>
            </a:r>
          </a:p>
          <a:p>
            <a:pPr indent="-228600" lvl="0" marL="457200" rtl="0">
              <a:lnSpc>
                <a:spcPct val="150000"/>
              </a:lnSpc>
              <a:spcBef>
                <a:spcPts val="0"/>
              </a:spcBef>
              <a:buChar char="-"/>
            </a:pPr>
            <a:r>
              <a:rPr lang="en"/>
              <a:t>Udacity free Android course</a:t>
            </a: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91C442"/>
        </a:solidFill>
      </p:bgPr>
    </p:bg>
    <p:spTree>
      <p:nvGrpSpPr>
        <p:cNvPr id="410" name="Shape 410"/>
        <p:cNvGrpSpPr/>
        <p:nvPr/>
      </p:nvGrpSpPr>
      <p:grpSpPr>
        <a:xfrm>
          <a:off x="0" y="0"/>
          <a:ext cx="0" cy="0"/>
          <a:chOff x="0" y="0"/>
          <a:chExt cx="0" cy="0"/>
        </a:xfrm>
      </p:grpSpPr>
      <p:sp>
        <p:nvSpPr>
          <p:cNvPr id="411" name="Shape 411"/>
          <p:cNvSpPr txBox="1"/>
          <p:nvPr>
            <p:ph idx="4294967295" type="title"/>
          </p:nvPr>
        </p:nvSpPr>
        <p:spPr>
          <a:xfrm>
            <a:off x="457200" y="121400"/>
            <a:ext cx="8229600" cy="1457100"/>
          </a:xfrm>
          <a:prstGeom prst="rect">
            <a:avLst/>
          </a:prstGeom>
        </p:spPr>
        <p:txBody>
          <a:bodyPr anchorCtr="0" anchor="ctr" bIns="91425" lIns="91425" rIns="91425" tIns="91425">
            <a:noAutofit/>
          </a:bodyPr>
          <a:lstStyle/>
          <a:p>
            <a:pPr lvl="0" rtl="0" algn="ctr">
              <a:spcBef>
                <a:spcPts val="0"/>
              </a:spcBef>
              <a:buNone/>
            </a:pPr>
            <a:r>
              <a:rPr lang="en"/>
              <a:t>Thank you from</a:t>
            </a:r>
          </a:p>
        </p:txBody>
      </p:sp>
      <p:pic>
        <p:nvPicPr>
          <p:cNvPr id="412" name="Shape 412"/>
          <p:cNvPicPr preferRelativeResize="0"/>
          <p:nvPr/>
        </p:nvPicPr>
        <p:blipFill>
          <a:blip r:embed="rId3">
            <a:alphaModFix/>
          </a:blip>
          <a:stretch>
            <a:fillRect/>
          </a:stretch>
        </p:blipFill>
        <p:spPr>
          <a:xfrm>
            <a:off x="520712" y="1143563"/>
            <a:ext cx="8102574" cy="1754224"/>
          </a:xfrm>
          <a:prstGeom prst="rect">
            <a:avLst/>
          </a:prstGeom>
          <a:noFill/>
          <a:ln>
            <a:noFill/>
          </a:ln>
        </p:spPr>
      </p:pic>
      <p:sp>
        <p:nvSpPr>
          <p:cNvPr id="413" name="Shape 413"/>
          <p:cNvSpPr txBox="1"/>
          <p:nvPr/>
        </p:nvSpPr>
        <p:spPr>
          <a:xfrm>
            <a:off x="387450" y="3511900"/>
            <a:ext cx="8369100" cy="1372799"/>
          </a:xfrm>
          <a:prstGeom prst="rect">
            <a:avLst/>
          </a:prstGeom>
          <a:noFill/>
          <a:ln>
            <a:noFill/>
          </a:ln>
        </p:spPr>
        <p:txBody>
          <a:bodyPr anchorCtr="0" anchor="t" bIns="91425" lIns="91425" rIns="91425" tIns="91425">
            <a:noAutofit/>
          </a:bodyPr>
          <a:lstStyle/>
          <a:p>
            <a:pPr lvl="0" rtl="0" algn="ctr">
              <a:spcBef>
                <a:spcPts val="0"/>
              </a:spcBef>
              <a:buNone/>
            </a:pPr>
            <a:r>
              <a:rPr lang="en" sz="1800">
                <a:solidFill>
                  <a:srgbClr val="F3F3F3"/>
                </a:solidFill>
              </a:rPr>
              <a:t>Thought learning about mobile was awesome? Then we want to work with you!</a:t>
            </a:r>
          </a:p>
          <a:p>
            <a:pPr lvl="0" rtl="0" algn="ctr">
              <a:spcBef>
                <a:spcPts val="0"/>
              </a:spcBef>
              <a:buNone/>
            </a:pPr>
            <a:r>
              <a:rPr lang="en" sz="1800">
                <a:solidFill>
                  <a:srgbClr val="F3F3F3"/>
                </a:solidFill>
              </a:rPr>
              <a:t>We’re hiring and looking for developers with a passion for mobile…</a:t>
            </a:r>
          </a:p>
          <a:p>
            <a:pPr lvl="0" rtl="0" algn="ctr">
              <a:spcBef>
                <a:spcPts val="0"/>
              </a:spcBef>
              <a:buNone/>
            </a:pPr>
            <a:r>
              <a:t/>
            </a:r>
            <a:endParaRPr sz="1800">
              <a:solidFill>
                <a:srgbClr val="F3F3F3"/>
              </a:solidFill>
            </a:endParaRPr>
          </a:p>
          <a:p>
            <a:pPr lvl="0" rtl="0" algn="ctr">
              <a:spcBef>
                <a:spcPts val="0"/>
              </a:spcBef>
              <a:buNone/>
            </a:pPr>
            <a:r>
              <a:rPr lang="en" sz="1800" u="sng">
                <a:solidFill>
                  <a:srgbClr val="F3F3F3"/>
                </a:solidFill>
                <a:hlinkClick r:id="rId4"/>
              </a:rPr>
              <a:t>http://www.willowtreeapps.com/careers</a:t>
            </a:r>
          </a:p>
          <a:p>
            <a:pPr lvl="0">
              <a:spcBef>
                <a:spcPts val="0"/>
              </a:spcBef>
              <a:buNone/>
            </a:pPr>
            <a:r>
              <a:t/>
            </a:r>
            <a:endParaRPr>
              <a:solidFill>
                <a:srgbClr val="F3F3F3"/>
              </a:solidFill>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pic>
        <p:nvPicPr>
          <p:cNvPr id="167" name="Shape 167"/>
          <p:cNvPicPr preferRelativeResize="0"/>
          <p:nvPr/>
        </p:nvPicPr>
        <p:blipFill rotWithShape="1">
          <a:blip r:embed="rId3">
            <a:alphaModFix/>
          </a:blip>
          <a:srcRect b="0" l="465" r="465" t="0"/>
          <a:stretch/>
        </p:blipFill>
        <p:spPr>
          <a:xfrm>
            <a:off x="0" y="0"/>
            <a:ext cx="9144002" cy="5143501"/>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Core Concepts</a:t>
            </a:r>
          </a:p>
        </p:txBody>
      </p:sp>
      <p:sp>
        <p:nvSpPr>
          <p:cNvPr id="173" name="Shape 173"/>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t>Activity</a:t>
            </a:r>
          </a:p>
          <a:p>
            <a:pPr indent="-342900" lvl="0" marL="457200" rtl="0">
              <a:spcBef>
                <a:spcPts val="0"/>
              </a:spcBef>
              <a:buSzPct val="100000"/>
              <a:buFont typeface="Arial"/>
              <a:buChar char="-"/>
            </a:pPr>
            <a:r>
              <a:rPr lang="en" sz="1800">
                <a:latin typeface="Arial"/>
                <a:ea typeface="Arial"/>
                <a:cs typeface="Arial"/>
                <a:sym typeface="Arial"/>
              </a:rPr>
              <a:t>A single “screen” that a user would see</a:t>
            </a:r>
          </a:p>
          <a:p>
            <a:pPr lvl="0" rtl="0">
              <a:spcBef>
                <a:spcPts val="0"/>
              </a:spcBef>
              <a:buNone/>
            </a:pPr>
            <a:r>
              <a:rPr lang="en"/>
              <a:t>Service</a:t>
            </a:r>
          </a:p>
          <a:p>
            <a:pPr indent="-342900" lvl="0" marL="457200" rtl="0">
              <a:spcBef>
                <a:spcPts val="0"/>
              </a:spcBef>
              <a:buSzPct val="100000"/>
              <a:buChar char="-"/>
            </a:pPr>
            <a:r>
              <a:rPr lang="en" sz="1800"/>
              <a:t>hidden from user, handles actions that persist after user navigates away from app</a:t>
            </a:r>
          </a:p>
          <a:p>
            <a:pPr indent="-342900" lvl="0" marL="457200" rtl="0">
              <a:spcBef>
                <a:spcPts val="0"/>
              </a:spcBef>
              <a:buSzPct val="100000"/>
              <a:buChar char="-"/>
            </a:pPr>
            <a:r>
              <a:rPr lang="en" sz="1800"/>
              <a:t>Ex. - A music player uses a service to continue playing music after closing app</a:t>
            </a:r>
          </a:p>
          <a:p>
            <a:pPr lvl="0" rtl="0">
              <a:spcBef>
                <a:spcPts val="0"/>
              </a:spcBef>
              <a:buNone/>
            </a:pPr>
            <a:r>
              <a:rPr lang="en"/>
              <a:t>Context</a:t>
            </a:r>
          </a:p>
          <a:p>
            <a:pPr indent="-342900" lvl="0" marL="457200">
              <a:lnSpc>
                <a:spcPct val="115000"/>
              </a:lnSpc>
              <a:spcBef>
                <a:spcPts val="0"/>
              </a:spcBef>
              <a:buSzPct val="100000"/>
              <a:buChar char="-"/>
            </a:pPr>
            <a:r>
              <a:rPr lang="en" sz="1800">
                <a:latin typeface="Arial"/>
                <a:ea typeface="Arial"/>
                <a:cs typeface="Arial"/>
                <a:sym typeface="Arial"/>
              </a:rPr>
              <a:t>Interface to global information about an application's environment</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Core Concepts...cont.</a:t>
            </a:r>
          </a:p>
        </p:txBody>
      </p:sp>
      <p:sp>
        <p:nvSpPr>
          <p:cNvPr id="179" name="Shape 179"/>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t>Resources</a:t>
            </a:r>
          </a:p>
          <a:p>
            <a:pPr indent="-342900" lvl="0" marL="457200" rtl="0">
              <a:spcBef>
                <a:spcPts val="0"/>
              </a:spcBef>
              <a:buSzPct val="100000"/>
              <a:buChar char="-"/>
            </a:pPr>
            <a:r>
              <a:rPr lang="en" sz="1800"/>
              <a:t>Files used by code</a:t>
            </a:r>
          </a:p>
          <a:p>
            <a:pPr indent="-342900" lvl="0" marL="457200" rtl="0">
              <a:spcBef>
                <a:spcPts val="0"/>
              </a:spcBef>
              <a:buSzPct val="100000"/>
              <a:buChar char="-"/>
            </a:pPr>
            <a:r>
              <a:rPr lang="en" sz="1800"/>
              <a:t>Ex. XML, Images, Audio</a:t>
            </a:r>
          </a:p>
          <a:p>
            <a:pPr lvl="0" rtl="0">
              <a:spcBef>
                <a:spcPts val="0"/>
              </a:spcBef>
              <a:buNone/>
            </a:pPr>
            <a:r>
              <a:rPr lang="en"/>
              <a:t>R.java</a:t>
            </a:r>
          </a:p>
          <a:p>
            <a:pPr indent="-342900" lvl="0" marL="457200" rtl="0">
              <a:spcBef>
                <a:spcPts val="0"/>
              </a:spcBef>
              <a:buSzPct val="100000"/>
              <a:buChar char="-"/>
            </a:pPr>
            <a:r>
              <a:rPr lang="en" sz="1800"/>
              <a:t>Auto generated interface between src and resources</a:t>
            </a:r>
          </a:p>
          <a:p>
            <a:pPr lvl="0" rtl="0">
              <a:spcBef>
                <a:spcPts val="0"/>
              </a:spcBef>
              <a:buNone/>
            </a:pPr>
            <a:r>
              <a:rPr lang="en"/>
              <a:t>AVD (Android Virtual Device)</a:t>
            </a:r>
          </a:p>
          <a:p>
            <a:pPr indent="-342900" lvl="0" marL="457200">
              <a:spcBef>
                <a:spcPts val="0"/>
              </a:spcBef>
              <a:buSzPct val="100000"/>
              <a:buChar char="-"/>
            </a:pPr>
            <a:r>
              <a:rPr lang="en" sz="1800"/>
              <a:t>Simulator for testing your project without a real device</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Core Concepts...cont.</a:t>
            </a:r>
          </a:p>
        </p:txBody>
      </p:sp>
      <p:sp>
        <p:nvSpPr>
          <p:cNvPr id="185" name="Shape 185"/>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t>Views</a:t>
            </a:r>
          </a:p>
          <a:p>
            <a:pPr indent="-342900" lvl="0" marL="457200" rtl="0">
              <a:spcBef>
                <a:spcPts val="0"/>
              </a:spcBef>
              <a:buSzPct val="100000"/>
              <a:buChar char="-"/>
            </a:pPr>
            <a:r>
              <a:rPr lang="en" sz="1800">
                <a:highlight>
                  <a:srgbClr val="FFFFFF"/>
                </a:highlight>
                <a:latin typeface="Roboto"/>
                <a:ea typeface="Roboto"/>
                <a:cs typeface="Roboto"/>
                <a:sym typeface="Roboto"/>
              </a:rPr>
              <a:t>the basic building block for user interface component</a:t>
            </a:r>
          </a:p>
          <a:p>
            <a:pPr lvl="0" rtl="0">
              <a:spcBef>
                <a:spcPts val="0"/>
              </a:spcBef>
              <a:buNone/>
            </a:pPr>
            <a:r>
              <a:rPr lang="en"/>
              <a:t>Persistence</a:t>
            </a:r>
          </a:p>
          <a:p>
            <a:pPr indent="-342900" lvl="0" marL="457200" rtl="0">
              <a:spcBef>
                <a:spcPts val="0"/>
              </a:spcBef>
              <a:buSzPct val="100000"/>
              <a:buChar char="-"/>
            </a:pPr>
            <a:r>
              <a:rPr lang="en" sz="1800"/>
              <a:t>SQLite at the core, 3rd Party Wrappers</a:t>
            </a:r>
          </a:p>
          <a:p>
            <a:pPr indent="-342900" lvl="0" marL="457200" rtl="0">
              <a:spcBef>
                <a:spcPts val="0"/>
              </a:spcBef>
              <a:buSzPct val="100000"/>
              <a:buChar char="-"/>
            </a:pPr>
            <a:r>
              <a:rPr lang="en" sz="1800"/>
              <a:t>SharedPreferences</a:t>
            </a:r>
          </a:p>
          <a:p>
            <a:pPr lvl="0" rtl="0">
              <a:spcBef>
                <a:spcPts val="0"/>
              </a:spcBef>
              <a:buNone/>
            </a:pPr>
            <a:r>
              <a:rPr lang="en"/>
              <a:t>App Manifest</a:t>
            </a:r>
          </a:p>
          <a:p>
            <a:pPr indent="-342900" lvl="0" marL="457200" rtl="0">
              <a:spcBef>
                <a:spcPts val="0"/>
              </a:spcBef>
              <a:buSzPct val="100000"/>
              <a:buChar char="-"/>
            </a:pPr>
            <a:r>
              <a:rPr lang="en" sz="1800"/>
              <a:t>Must be named AndroidManifest.xml in the root directory</a:t>
            </a:r>
          </a:p>
          <a:p>
            <a:pPr indent="-342900" lvl="0" marL="457200">
              <a:spcBef>
                <a:spcPts val="0"/>
              </a:spcBef>
              <a:buSzPct val="100000"/>
              <a:buChar char="-"/>
            </a:pPr>
            <a:r>
              <a:rPr lang="en" sz="1800"/>
              <a:t>Declares all services and components used in the app, by activity</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Bread &amp; Butter - Intents</a:t>
            </a:r>
          </a:p>
        </p:txBody>
      </p:sp>
      <p:sp>
        <p:nvSpPr>
          <p:cNvPr id="191" name="Shape 191"/>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Clr>
                <a:schemeClr val="dk1"/>
              </a:buClr>
              <a:buSzPct val="45833"/>
              <a:buFont typeface="Arial"/>
              <a:buNone/>
            </a:pPr>
            <a:r>
              <a:rPr lang="en" sz="2400"/>
              <a:t>An abstract description of an operation to be performed.</a:t>
            </a:r>
            <a:br>
              <a:rPr lang="en" sz="2400"/>
            </a:br>
          </a:p>
          <a:p>
            <a:pPr indent="-381000" lvl="0" marL="457200" rtl="0">
              <a:spcBef>
                <a:spcPts val="0"/>
              </a:spcBef>
              <a:buSzPct val="100000"/>
              <a:buChar char="●"/>
            </a:pPr>
            <a:r>
              <a:rPr b="1" i="1" lang="en" sz="2400"/>
              <a:t>External Intents</a:t>
            </a:r>
          </a:p>
          <a:p>
            <a:pPr indent="-342900" lvl="1" marL="914400" rtl="0">
              <a:spcBef>
                <a:spcPts val="0"/>
              </a:spcBef>
              <a:buSzPct val="100000"/>
              <a:buChar char="○"/>
            </a:pPr>
            <a:r>
              <a:rPr lang="en" sz="1800"/>
              <a:t>Open an URL, Share an image and/or text</a:t>
            </a:r>
            <a:br>
              <a:rPr lang="en" sz="1800"/>
            </a:br>
          </a:p>
          <a:p>
            <a:pPr indent="-381000" lvl="0" marL="457200" rtl="0">
              <a:spcBef>
                <a:spcPts val="0"/>
              </a:spcBef>
              <a:buSzPct val="100000"/>
              <a:buChar char="●"/>
            </a:pPr>
            <a:r>
              <a:rPr b="1" i="1" lang="en" sz="2400"/>
              <a:t>Internal Intents</a:t>
            </a:r>
          </a:p>
          <a:p>
            <a:pPr indent="-342900" lvl="1" marL="914400">
              <a:spcBef>
                <a:spcPts val="0"/>
              </a:spcBef>
              <a:buSzPct val="100000"/>
              <a:buChar char="○"/>
            </a:pPr>
            <a:r>
              <a:rPr lang="en" sz="1800"/>
              <a:t>Start an Activity, Send a broadcast.</a:t>
            </a:r>
          </a:p>
        </p:txBody>
      </p:sp>
    </p:spTree>
  </p:cSld>
  <p:clrMapOvr>
    <a:masterClrMapping/>
  </p:clrMapOvr>
  <p:transition spd="slow">
    <p:cut/>
  </p:transition>
</p:sld>
</file>

<file path=ppt/theme/theme.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