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61" r:id="rId2"/>
    <p:sldId id="269" r:id="rId3"/>
    <p:sldId id="263" r:id="rId4"/>
    <p:sldId id="262" r:id="rId5"/>
    <p:sldId id="258" r:id="rId6"/>
    <p:sldId id="264" r:id="rId7"/>
    <p:sldId id="267" r:id="rId8"/>
    <p:sldId id="268" r:id="rId9"/>
    <p:sldId id="259" r:id="rId10"/>
    <p:sldId id="260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0777CFBE-656D-43E0-AC91-025AD283E11B}">
          <p14:sldIdLst>
            <p14:sldId id="261"/>
            <p14:sldId id="269"/>
            <p14:sldId id="263"/>
            <p14:sldId id="262"/>
            <p14:sldId id="258"/>
            <p14:sldId id="264"/>
            <p14:sldId id="267"/>
            <p14:sldId id="268"/>
            <p14:sldId id="259"/>
            <p14:sldId id="260"/>
          </p14:sldIdLst>
        </p14:section>
        <p14:section name="Brainstroming" id="{44C23139-4C2F-42EF-A357-A79FDBC46289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AA7C-BF80-435D-8C4C-978F6C77C3C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0338-FE70-4813-8AD0-4BEFB23E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1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인트로덕션</a:t>
            </a:r>
            <a:endParaRPr lang="en-US" altLang="ko-KR" dirty="0"/>
          </a:p>
          <a:p>
            <a:r>
              <a:rPr lang="ko-KR" altLang="en-US" dirty="0"/>
              <a:t>아날로그 시그널은 </a:t>
            </a:r>
            <a:r>
              <a:rPr lang="en-US" altLang="ko-KR" dirty="0"/>
              <a:t>n</a:t>
            </a:r>
            <a:r>
              <a:rPr lang="ko-KR" altLang="en-US" dirty="0"/>
              <a:t>개의 사인과 </a:t>
            </a:r>
            <a:r>
              <a:rPr lang="en-US" altLang="ko-KR" dirty="0"/>
              <a:t>m</a:t>
            </a:r>
            <a:r>
              <a:rPr lang="ko-KR" altLang="en-US" dirty="0"/>
              <a:t>개의 코사인이 합쳐진 것</a:t>
            </a:r>
            <a:endParaRPr lang="en-US" altLang="ko-KR" dirty="0"/>
          </a:p>
          <a:p>
            <a:r>
              <a:rPr lang="en-US" altLang="ko-KR" dirty="0"/>
              <a:t>DSP</a:t>
            </a:r>
            <a:r>
              <a:rPr lang="ko-KR" altLang="en-US" dirty="0"/>
              <a:t>는 그것을 디지털화된 시그널만들어 재가공 하는것</a:t>
            </a:r>
            <a:endParaRPr lang="en-US" altLang="ko-KR" dirty="0"/>
          </a:p>
          <a:p>
            <a:r>
              <a:rPr lang="ko-KR" altLang="en-US" dirty="0"/>
              <a:t>디지털화된 시그널 </a:t>
            </a:r>
            <a:r>
              <a:rPr lang="en-US" altLang="ko-KR" dirty="0"/>
              <a:t>= </a:t>
            </a:r>
            <a:r>
              <a:rPr lang="ko-KR" altLang="en-US" dirty="0"/>
              <a:t>그저 </a:t>
            </a:r>
            <a:r>
              <a:rPr lang="en-US" altLang="ko-KR" dirty="0"/>
              <a:t>array of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</a:p>
          <a:p>
            <a:endParaRPr lang="en-US" altLang="ko-KR" dirty="0"/>
          </a:p>
          <a:p>
            <a:r>
              <a:rPr lang="ko-KR" altLang="en-US" dirty="0"/>
              <a:t>로우패스</a:t>
            </a:r>
            <a:r>
              <a:rPr lang="en-US" altLang="ko-KR" dirty="0"/>
              <a:t>(</a:t>
            </a:r>
            <a:r>
              <a:rPr lang="ko-KR" altLang="en-US" dirty="0"/>
              <a:t>저 주파수 역대만 살리는것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= (x(t) + x(t-1)) /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현실에서의 음악 </a:t>
            </a:r>
            <a:r>
              <a:rPr lang="en-US" altLang="ko-KR" dirty="0"/>
              <a:t>iPod</a:t>
            </a:r>
          </a:p>
          <a:p>
            <a:r>
              <a:rPr lang="ko-KR" altLang="en-US" dirty="0"/>
              <a:t>하지만 디지털 세상은</a:t>
            </a:r>
            <a:r>
              <a:rPr lang="en-US" altLang="ko-KR" dirty="0"/>
              <a:t>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iPod</a:t>
            </a:r>
            <a:r>
              <a:rPr lang="ko-KR" altLang="en-US" dirty="0"/>
              <a:t>에서 그저 </a:t>
            </a:r>
            <a:r>
              <a:rPr lang="en-US" altLang="ko-KR" dirty="0" err="1"/>
              <a:t>i</a:t>
            </a:r>
            <a:r>
              <a:rPr lang="ko-KR" altLang="en-US" dirty="0"/>
              <a:t>만 남았다고 한다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사인유 소이드가 뭔지 찾아보시면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 이친구가 아니라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이친구가 나올겁니다 그리고 대망의 수학적 마법을 부리면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Sinusoid</a:t>
            </a:r>
            <a:r>
              <a:rPr lang="ko-KR" altLang="en-US" dirty="0"/>
              <a:t>는 이런 주옥같은 공식이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분명 다아는 문잔데 모여있으니 뭔소린지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폴라 폼 </a:t>
            </a:r>
            <a:r>
              <a:rPr lang="en-US">
                <a:solidFill>
                  <a:schemeClr val="bg1"/>
                </a:solidFill>
              </a:rPr>
              <a:t>complex plane(Polar coordinate system)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9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66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16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11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51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1" y="1409525"/>
            <a:ext cx="1099476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70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2397945"/>
            <a:ext cx="10994760" cy="694171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8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6"/>
            <a:ext cx="10972800" cy="505280"/>
          </a:xfrm>
        </p:spPr>
        <p:txBody>
          <a:bodyPr>
            <a:noAutofit/>
          </a:bodyPr>
          <a:lstStyle>
            <a:lvl1pPr algn="l">
              <a:defRPr sz="45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40694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38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1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8" y="1446626"/>
            <a:ext cx="10972800" cy="514521"/>
          </a:xfrm>
        </p:spPr>
        <p:txBody>
          <a:bodyPr>
            <a:noAutofit/>
          </a:bodyPr>
          <a:lstStyle>
            <a:lvl1pPr algn="l">
              <a:defRPr sz="45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568" y="2045369"/>
            <a:ext cx="5384800" cy="406876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634" y="2045369"/>
            <a:ext cx="5360734" cy="406876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28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5" y="374901"/>
            <a:ext cx="874410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7" y="1291130"/>
            <a:ext cx="8744107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88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6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291130"/>
            <a:ext cx="109728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882907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512770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882907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512770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9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39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0211D34-BCFD-4C3E-B8C4-73EB9788359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21CF818-E25D-4323-8E86-E0E09143C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64F17-893D-4A25-B1E9-62550DC9FA4B}"/>
              </a:ext>
            </a:extLst>
          </p:cNvPr>
          <p:cNvSpPr/>
          <p:nvPr userDrawn="1"/>
        </p:nvSpPr>
        <p:spPr>
          <a:xfrm>
            <a:off x="11478126" y="6677526"/>
            <a:ext cx="713874" cy="180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9" r:id="rId2"/>
    <p:sldLayoutId id="2147483680" r:id="rId3"/>
    <p:sldLayoutId id="2147483691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3B4428-4697-45EF-BFCC-54FA4C6E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21" y="1541874"/>
            <a:ext cx="10994760" cy="1102784"/>
          </a:xfrm>
        </p:spPr>
        <p:txBody>
          <a:bodyPr>
            <a:noAutofit/>
          </a:bodyPr>
          <a:lstStyle/>
          <a:p>
            <a:r>
              <a:rPr lang="en-US" sz="7000" dirty="0"/>
              <a:t>Introduction To DSP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0481B89-FF84-4BFD-8A1F-B298F3AAB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1" y="2644658"/>
            <a:ext cx="10994760" cy="676058"/>
          </a:xfrm>
        </p:spPr>
        <p:txBody>
          <a:bodyPr>
            <a:noAutofit/>
          </a:bodyPr>
          <a:lstStyle/>
          <a:p>
            <a:r>
              <a:rPr lang="en-US" sz="4000" dirty="0"/>
              <a:t>Digital Signal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1B50-D475-48D3-863B-584A60AA9F2D}"/>
              </a:ext>
            </a:extLst>
          </p:cNvPr>
          <p:cNvSpPr txBox="1"/>
          <p:nvPr/>
        </p:nvSpPr>
        <p:spPr>
          <a:xfrm>
            <a:off x="9509156" y="5522495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테라 클라이언트팀</a:t>
            </a:r>
            <a:endParaRPr lang="en-US" altLang="ko-KR" dirty="0"/>
          </a:p>
          <a:p>
            <a:pPr algn="r"/>
            <a:r>
              <a:rPr lang="ko-KR" altLang="en-US" dirty="0"/>
              <a:t>임기경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1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6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010C7-183A-4DD4-BDB4-2954CE6B571E}"/>
              </a:ext>
            </a:extLst>
          </p:cNvPr>
          <p:cNvSpPr txBox="1"/>
          <p:nvPr/>
        </p:nvSpPr>
        <p:spPr>
          <a:xfrm>
            <a:off x="967666" y="1127463"/>
            <a:ext cx="7137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DSP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현실</a:t>
            </a:r>
            <a:r>
              <a:rPr lang="en-US" altLang="ko-KR" dirty="0">
                <a:solidFill>
                  <a:schemeClr val="bg1"/>
                </a:solidFill>
              </a:rPr>
              <a:t>(analog)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VS  </a:t>
            </a:r>
            <a:r>
              <a:rPr lang="ko-KR" altLang="en-US" dirty="0">
                <a:solidFill>
                  <a:schemeClr val="bg1"/>
                </a:solidFill>
              </a:rPr>
              <a:t>환상의 디지털 세상</a:t>
            </a:r>
            <a:endParaRPr lang="en-US" altLang="ko-KR" dirty="0">
              <a:solidFill>
                <a:schemeClr val="bg1"/>
              </a:solidFill>
            </a:endParaRPr>
          </a:p>
          <a:p>
            <a:pPr marL="1257300" lvl="2" indent="-342900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we listen music 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pad) &lt;-&gt; how </a:t>
            </a:r>
            <a:r>
              <a:rPr lang="en-US" dirty="0" err="1">
                <a:solidFill>
                  <a:schemeClr val="bg1"/>
                </a:solidFill>
              </a:rPr>
              <a:t>mathmatisian</a:t>
            </a:r>
            <a:r>
              <a:rPr lang="en-US" dirty="0">
                <a:solidFill>
                  <a:schemeClr val="bg1"/>
                </a:solidFill>
              </a:rPr>
              <a:t> listen music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(complex number)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Digital Sound Processing = MATH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Low-pass filter = </a:t>
            </a:r>
            <a:r>
              <a:rPr lang="ko-KR" altLang="en-US" dirty="0">
                <a:solidFill>
                  <a:schemeClr val="bg1"/>
                </a:solidFill>
              </a:rPr>
              <a:t>띠용</a:t>
            </a:r>
            <a:r>
              <a:rPr lang="en-US" altLang="ko-KR" dirty="0">
                <a:solidFill>
                  <a:schemeClr val="bg1"/>
                </a:solidFill>
              </a:rPr>
              <a:t>?!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Where it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Basics = MATH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 many way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Cartesian plane(Euclidean space), complex plane(Polar coordinate system)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Sinusoid</a:t>
            </a:r>
          </a:p>
          <a:p>
            <a:pPr marL="800100" lvl="1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78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0AF54E-1A10-4D2A-AA41-128DB711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434594"/>
            <a:ext cx="10972800" cy="51452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음악</a:t>
            </a:r>
            <a:r>
              <a:rPr lang="en-US" altLang="ko-KR" dirty="0"/>
              <a:t>(</a:t>
            </a:r>
            <a:r>
              <a:rPr lang="ko-KR" altLang="en-US" dirty="0"/>
              <a:t>시그널</a:t>
            </a:r>
            <a:r>
              <a:rPr lang="en-US" altLang="ko-KR" dirty="0"/>
              <a:t>) : </a:t>
            </a:r>
            <a:r>
              <a:rPr lang="ko-KR" altLang="en-US" dirty="0"/>
              <a:t>현실 </a:t>
            </a:r>
            <a:r>
              <a:rPr lang="en-US" altLang="ko-KR" dirty="0"/>
              <a:t>VS. </a:t>
            </a:r>
            <a:r>
              <a:rPr lang="ko-KR" altLang="en-US" dirty="0"/>
              <a:t>환상의 디지털 세상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5F8760-098C-4D46-9927-1102C51DA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3" y="2190077"/>
            <a:ext cx="2406374" cy="37780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B57E6B-6AE3-49DC-A8C7-95D984E63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91" y="2812256"/>
            <a:ext cx="4743450" cy="2533650"/>
          </a:xfrm>
        </p:spPr>
      </p:pic>
    </p:spTree>
    <p:extLst>
      <p:ext uri="{BB962C8B-B14F-4D97-AF65-F5344CB8AC3E}">
        <p14:creationId xmlns:p14="http://schemas.microsoft.com/office/powerpoint/2010/main" val="163478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0AF54E-1A10-4D2A-AA41-128DB711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434594"/>
            <a:ext cx="10972800" cy="51452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음악</a:t>
            </a:r>
            <a:r>
              <a:rPr lang="en-US" altLang="ko-KR" dirty="0"/>
              <a:t>(</a:t>
            </a:r>
            <a:r>
              <a:rPr lang="ko-KR" altLang="en-US" dirty="0"/>
              <a:t>시그널</a:t>
            </a:r>
            <a:r>
              <a:rPr lang="en-US" altLang="ko-KR" dirty="0"/>
              <a:t>) : </a:t>
            </a:r>
            <a:r>
              <a:rPr lang="ko-KR" altLang="en-US" dirty="0"/>
              <a:t>현실 </a:t>
            </a:r>
            <a:r>
              <a:rPr lang="en-US" altLang="ko-KR" dirty="0"/>
              <a:t>VS. </a:t>
            </a:r>
            <a:r>
              <a:rPr lang="ko-KR" altLang="en-US" dirty="0"/>
              <a:t>환상의 디지털 세상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4799-CDB2-43CA-9BA0-397168FA5A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000" dirty="0"/>
              <a:t>iPod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5E6CF4-B7FA-4C40-965D-C8FE3347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000" dirty="0" err="1"/>
              <a:t>i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76184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세상의 시그널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5000" dirty="0"/>
              <a:t>Sinusoid</a:t>
            </a:r>
          </a:p>
        </p:txBody>
      </p:sp>
    </p:spTree>
    <p:extLst>
      <p:ext uri="{BB962C8B-B14F-4D97-AF65-F5344CB8AC3E}">
        <p14:creationId xmlns:p14="http://schemas.microsoft.com/office/powerpoint/2010/main" val="9939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세상의 시그널 </a:t>
            </a:r>
            <a:r>
              <a:rPr lang="en-US" altLang="ko-KR" dirty="0"/>
              <a:t>= Sinusoid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Sinusoid </a:t>
            </a:r>
            <a:r>
              <a:rPr lang="ko-KR" altLang="en-US" dirty="0"/>
              <a:t>동양혈관</a:t>
            </a:r>
          </a:p>
          <a:p>
            <a:endParaRPr lang="en-US" altLang="ko-KR" dirty="0"/>
          </a:p>
          <a:p>
            <a:r>
              <a:rPr lang="ko-KR" altLang="en-US" dirty="0"/>
              <a:t>생명과학대사전</a:t>
            </a:r>
          </a:p>
          <a:p>
            <a:pPr lvl="1"/>
            <a:r>
              <a:rPr lang="ko-KR" altLang="en-US" dirty="0"/>
              <a:t>불규칙하고 커다란 문합혈관으로 이루어지는 종말혈관의 일종</a:t>
            </a:r>
            <a:r>
              <a:rPr lang="en-US" altLang="ko-KR" dirty="0"/>
              <a:t>. </a:t>
            </a:r>
            <a:r>
              <a:rPr lang="ko-KR" altLang="en-US" dirty="0"/>
              <a:t>모세혈관의 확대부</a:t>
            </a:r>
            <a:r>
              <a:rPr lang="en-US" altLang="ko-KR" dirty="0"/>
              <a:t>. </a:t>
            </a:r>
            <a:r>
              <a:rPr lang="ko-KR" altLang="en-US" dirty="0"/>
              <a:t>지름이 </a:t>
            </a:r>
            <a:r>
              <a:rPr lang="en-US" altLang="ko-KR" dirty="0"/>
              <a:t>20~50μm</a:t>
            </a:r>
            <a:r>
              <a:rPr lang="ko-KR" altLang="en-US" dirty="0"/>
              <a:t>이며 혈동</a:t>
            </a:r>
            <a:r>
              <a:rPr lang="en-US" altLang="ko-KR" dirty="0"/>
              <a:t>(</a:t>
            </a:r>
            <a:r>
              <a:rPr lang="ko-KR" altLang="en-US" dirty="0"/>
              <a:t>血洞</a:t>
            </a:r>
            <a:r>
              <a:rPr lang="en-US" altLang="ko-KR" dirty="0"/>
              <a:t>)</a:t>
            </a:r>
            <a:r>
              <a:rPr lang="ko-KR" altLang="en-US" dirty="0"/>
              <a:t>은 좀더 넓은 의미로 해석되며 굵은 혈관의 확대부도 포함하는 경우가 많다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외국어 표기 </a:t>
            </a:r>
            <a:r>
              <a:rPr lang="en-US" altLang="ko-KR" dirty="0"/>
              <a:t>sinusoid(</a:t>
            </a:r>
            <a:r>
              <a:rPr lang="ko-KR" altLang="en-US" dirty="0"/>
              <a:t>영어</a:t>
            </a:r>
            <a:r>
              <a:rPr lang="en-US" altLang="ko-KR" dirty="0"/>
              <a:t>), </a:t>
            </a:r>
            <a:r>
              <a:rPr lang="ko-KR" altLang="en-US" dirty="0"/>
              <a:t>洞樣血管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농업용어사전</a:t>
            </a:r>
            <a:r>
              <a:rPr lang="en-US" altLang="ko-KR" dirty="0"/>
              <a:t>: </a:t>
            </a:r>
            <a:r>
              <a:rPr lang="ko-KR" altLang="en-US" dirty="0"/>
              <a:t>농촌진흥청</a:t>
            </a:r>
          </a:p>
          <a:p>
            <a:pPr lvl="1"/>
            <a:r>
              <a:rPr lang="ko-KR" altLang="en-US" dirty="0"/>
              <a:t>간에서와 같이 내배엽세포와 혈관의 내피상피에서 형성된 기관 조직 속 미소 혈강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외국어 표기 </a:t>
            </a:r>
            <a:r>
              <a:rPr lang="en-US" altLang="ko-KR" dirty="0"/>
              <a:t>sinusoid(</a:t>
            </a:r>
            <a:r>
              <a:rPr lang="ko-KR" altLang="en-US" dirty="0"/>
              <a:t>영어</a:t>
            </a:r>
            <a:r>
              <a:rPr lang="en-US" altLang="ko-KR" dirty="0"/>
              <a:t>), </a:t>
            </a:r>
            <a:r>
              <a:rPr lang="ko-KR" altLang="en-US" dirty="0"/>
              <a:t>血管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네이버 지식백과</a:t>
            </a:r>
            <a:r>
              <a:rPr lang="en-US" altLang="ko-KR" dirty="0"/>
              <a:t>] </a:t>
            </a:r>
            <a:r>
              <a:rPr lang="ko-KR" altLang="en-US" dirty="0"/>
              <a:t>동양혈관 </a:t>
            </a:r>
            <a:r>
              <a:rPr lang="en-US" altLang="ko-KR" dirty="0"/>
              <a:t>[sinusoid, </a:t>
            </a:r>
            <a:r>
              <a:rPr lang="ko-KR" altLang="en-US" dirty="0"/>
              <a:t>洞樣血管</a:t>
            </a:r>
            <a:r>
              <a:rPr lang="en-US" altLang="ko-KR" dirty="0"/>
              <a:t>] (</a:t>
            </a:r>
            <a:r>
              <a:rPr lang="ko-KR" altLang="en-US" dirty="0"/>
              <a:t>용어해설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세상의 시그널 </a:t>
            </a:r>
            <a:r>
              <a:rPr lang="en-US" altLang="ko-KR" dirty="0"/>
              <a:t>= Sinusoid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4069419"/>
          </a:xfrm>
        </p:spPr>
        <p:txBody>
          <a:bodyPr>
            <a:normAutofit/>
          </a:bodyPr>
          <a:lstStyle/>
          <a:p>
            <a:r>
              <a:rPr lang="en-US" altLang="ko-KR" dirty="0"/>
              <a:t>Sinusoid </a:t>
            </a:r>
            <a:r>
              <a:rPr lang="ko-KR" altLang="en-US" dirty="0"/>
              <a:t>물리학백과</a:t>
            </a:r>
            <a:endParaRPr lang="en-US" altLang="ko-KR" dirty="0"/>
          </a:p>
          <a:p>
            <a:pPr lvl="1"/>
            <a:r>
              <a:rPr lang="ko-KR" altLang="en-US" dirty="0"/>
              <a:t>사인파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/>
              <a:t>Sinusoid </a:t>
            </a:r>
            <a:r>
              <a:rPr lang="ko-KR" altLang="en-US" dirty="0"/>
              <a:t>수학백과</a:t>
            </a:r>
            <a:endParaRPr lang="en-US" altLang="ko-KR" dirty="0"/>
          </a:p>
          <a:p>
            <a:pPr lvl="1"/>
            <a:r>
              <a:rPr lang="ko-KR" altLang="en-US" dirty="0"/>
              <a:t>사인곡선</a:t>
            </a:r>
          </a:p>
        </p:txBody>
      </p:sp>
    </p:spTree>
    <p:extLst>
      <p:ext uri="{BB962C8B-B14F-4D97-AF65-F5344CB8AC3E}">
        <p14:creationId xmlns:p14="http://schemas.microsoft.com/office/powerpoint/2010/main" val="195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세상의 시그널 </a:t>
            </a:r>
            <a:r>
              <a:rPr lang="en-US" altLang="ko-KR" dirty="0"/>
              <a:t>= Sinusoid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40694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5000" dirty="0" err="1"/>
              <a:t>re</a:t>
            </a:r>
            <a:r>
              <a:rPr lang="en-US" altLang="ko-KR" sz="15000" baseline="30000" dirty="0" err="1"/>
              <a:t>iθ</a:t>
            </a:r>
            <a:endParaRPr lang="ko-KR" altLang="en-US" sz="15000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AC25A-9B15-4683-B071-C8765E26540E}"/>
              </a:ext>
            </a:extLst>
          </p:cNvPr>
          <p:cNvSpPr txBox="1"/>
          <p:nvPr/>
        </p:nvSpPr>
        <p:spPr>
          <a:xfrm>
            <a:off x="5384799" y="4813999"/>
            <a:ext cx="2023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도 알고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도알고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도 알고</a:t>
            </a:r>
            <a:endParaRPr lang="en-US" altLang="ko-KR" dirty="0"/>
          </a:p>
          <a:p>
            <a:r>
              <a:rPr lang="en-US" altLang="ko-KR" dirty="0"/>
              <a:t>θ</a:t>
            </a:r>
            <a:r>
              <a:rPr lang="ko-KR" altLang="en-US" dirty="0"/>
              <a:t>도 아는데</a:t>
            </a:r>
            <a:endParaRPr lang="en-US" altLang="ko-KR" dirty="0"/>
          </a:p>
          <a:p>
            <a:r>
              <a:rPr lang="ko-KR" altLang="en-US" dirty="0"/>
              <a:t>이건 </a:t>
            </a:r>
            <a:r>
              <a:rPr lang="en-US" altLang="ko-KR" dirty="0"/>
              <a:t>1</a:t>
            </a:r>
            <a:r>
              <a:rPr lang="ko-KR" altLang="en-US" dirty="0"/>
              <a:t>도 모르겠다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6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93643"/>
      </p:ext>
    </p:extLst>
  </p:cSld>
  <p:clrMapOvr>
    <a:masterClrMapping/>
  </p:clrMapOvr>
</p:sld>
</file>

<file path=ppt/theme/theme1.xml><?xml version="1.0" encoding="utf-8"?>
<a:theme xmlns:a="http://schemas.openxmlformats.org/drawingml/2006/main" name="2964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325</Words>
  <Application>Microsoft Office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Malgun Gothic</vt:lpstr>
      <vt:lpstr>Arial</vt:lpstr>
      <vt:lpstr>Calibri</vt:lpstr>
      <vt:lpstr>Calibri Light</vt:lpstr>
      <vt:lpstr>2964</vt:lpstr>
      <vt:lpstr>Introduction To DSP</vt:lpstr>
      <vt:lpstr>PowerPoint Presentation</vt:lpstr>
      <vt:lpstr>음악(시그널) : 현실 VS. 환상의 디지털 세상</vt:lpstr>
      <vt:lpstr>음악(시그널) : 현실 VS. 환상의 디지털 세상</vt:lpstr>
      <vt:lpstr>디지털 세상의 시그널</vt:lpstr>
      <vt:lpstr>디지털 세상의 시그널 = Sinusoid</vt:lpstr>
      <vt:lpstr>디지털 세상의 시그널 = Sinusoid</vt:lpstr>
      <vt:lpstr>디지털 세상의 시그널 = Sinusoid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KiKyeong Lim (Wipro Technologies)</dc:creator>
  <cp:lastModifiedBy>KiKyeong Lim (Wipro Technologies)</cp:lastModifiedBy>
  <cp:revision>30</cp:revision>
  <dcterms:created xsi:type="dcterms:W3CDTF">2018-01-06T06:41:09Z</dcterms:created>
  <dcterms:modified xsi:type="dcterms:W3CDTF">2018-02-18T15:55:55Z</dcterms:modified>
</cp:coreProperties>
</file>